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15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5F62BD-A142-403F-AC48-AA008DDD6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0F939E9-750F-407F-9544-70C8A5DFB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A45D-6AA9-4B80-B3AA-5C9E712C568D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E2595A2E-34A3-4615-90F1-23DB5C5CC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D1F511A-61EA-42AB-93D0-9332B114C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AB3F-9FD0-4AD1-A6DB-D5815290E74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0303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CFE9DBD-1B04-4544-8544-5D75F4CBD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D7B6479-6670-42AB-901D-2865FC85E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4A1F96B-91A5-4E50-A2B9-1899D65A38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FA45D-6AA9-4B80-B3AA-5C9E712C568D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C5597C7-023E-4390-B39E-52B292EB93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839D90E-7F8A-4A1A-AC16-5671585E5C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AB3F-9FD0-4AD1-A6DB-D5815290E74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0343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79B1B7E3-5517-49F9-AA2F-790437F0C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Boas Práticas para o Aprimoramento da Transparência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EEF77BA-6FE9-4D60-B2E2-2E2D9716072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742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34B71324-14A7-4A3D-B546-1DDF5E275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Boas Práticas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02FCED1-4466-469B-B290-FFE7EEA2B55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610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91934686-B5EC-4FEA-B08A-8781798CE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Boas Práticas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02AED2B-6CEF-40FB-8453-192FAD72F47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963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6942ED33-519D-41AB-A192-7E86477EA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Boas Práticas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0E43BFF-904F-41B9-9E7A-96C17E366FB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259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912FBC07-8BD6-46E1-BB5B-06C6BD494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Boas Práticas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4A04F14A-FB3D-4C42-A9BF-5F7ACD52176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19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8C4CCAC2-C4A1-4E12-B95A-69814AAD9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Boas Práticas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338F8AA-5163-478B-80ED-E32A8A65A58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042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A8B14F4F-1E7F-4D81-8C91-40C97FB9A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749D874-AC27-46D6-86ED-A19CD712667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02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0C2651E6-0FF0-417B-917D-3C9533C3B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16D71382-1511-43BE-8FE5-2A89B46B2D4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648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CDE22307-F10F-4B81-98CD-A65D14198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Boas Práticas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A8059A9-6500-4E49-8307-4293B6FFBCE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139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C61279F1-2AA7-4143-826F-2F0353A20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F05FD59-A199-4783-8611-C4622D2D7FA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141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BB313802-829F-48DA-9E31-35A0C60C3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40DAAF8F-1DEB-421B-9B73-0A676081AB8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180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C4F8F3A9-CB17-42EA-BE04-0213CC2CA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Agenda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B276118-4C13-47C8-AC54-C4DBCC99945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0906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B620F413-8D87-4674-AA0E-CB02D06F2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Divulgação da Remuneração de Servidores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15E1E9F-51F5-4108-AC03-04905B7D3D4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382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EEA30F80-F6A8-4AD1-B11E-3EFB0BED1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Licitações e contratos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5A79945-07F0-4E41-9D95-FAD7749BA4B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604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0207839E-0D4A-4ED1-8CFB-C7E40C9F6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Qualidade da Resposta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DEF5FFE-0F53-4E8D-8C3A-700C6EE51EB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5666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B712BF8E-3D82-44D8-BD0E-275933A4E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A8B872F-A712-4BF5-9CFB-F2D841DC585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8747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FE96B6F2-817B-47C8-8F98-A747A23BF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7F3F481-D78C-4B07-B2D8-6864095ED77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4684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4183D36F-3BE6-49D4-A322-A72241625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8476CBA-3089-4CC5-924F-C3D9EE6339B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3413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F53EA618-91D6-4065-9301-1D9646C7F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E282663-2515-4B29-9A94-6FE6ABE8D96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909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50BCC26C-DFA5-4ECE-8927-7B0BB7C5F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7799D3C-5DD9-48D7-BBC1-51BBB0B00CA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477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4817F6F9-DEF0-49AA-9F38-89B3ED9E2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146D482-111B-4357-B152-0892514DFAD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8416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44A4CDA0-EAB0-4380-B6EF-84748486B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E9FBBB7-ED49-443B-8821-85ACF288563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033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C75FA6B2-ED4D-4DB3-92D5-829D8A285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6A2523A1-3158-4D29-BA89-8B2D3FD0E9C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0640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D5DA7B50-18D3-421C-9C3A-8C5E4A261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E396ED2-BCFA-4CD2-8E64-4BE1473DF46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3475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40540C17-446D-4628-A0E7-ED8C3056C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7BD7ABF-737D-4EC4-8392-81A00AAC65A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5580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9038B538-48F9-43FC-9BDC-C64DBF7F7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E1F3FB1-E79E-453D-A44C-4273EDF5849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3580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73524D2D-D2DB-414B-9F7A-20AD56878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C79C952-2207-432F-8546-74EE032124D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5772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6C423FD3-1AF1-4425-9B4D-6EBB95D02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F59B220-C36F-4D58-9504-E657531E3F6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00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EB114220-93D0-4AA2-8D8C-D72F4DDE2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2C427D4-725F-45F3-947F-895D944F36B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6550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C975FAAE-0375-43BB-A414-848A1109D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Oficina com casos reais de acesso à informação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9A09A53-AF15-409D-AE27-6A80013FB41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423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097F83A6-0FA6-493F-ABC8-8AD9DC271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Obrigado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9035876-78B3-48CE-A487-2A99214A7E0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88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08FD5199-DCA8-499B-91F3-22160423D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67F41727-5EFB-4770-B109-186EDB750BD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112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9F9D6CC1-41E4-4DA4-AC7E-EC0F99881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5B0412D-7BC7-457D-ABFE-3EEC0370DC2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296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9B9A5623-3017-4657-A138-CBE9DF887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Panorama Governo Municipal 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186F89B-B619-4ECF-93CF-F2DB5F02F49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775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489FC610-B09B-4EC6-A268-B9DE1883F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Mapa Brasil Transparente e EBT 4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1D97514-71D0-4A73-8133-37282AF74A0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932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799FEFF7-7B8D-415E-BC61-84529A814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Boas práticas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894F0F2-EA09-45B3-A4C6-F12C2079B77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802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>
            <a:extLst>
              <a:ext uri="{FF2B5EF4-FFF2-40B4-BE49-F238E27FC236}">
                <a16:creationId xmlns:a16="http://schemas.microsoft.com/office/drawing/2014/main" id="{B2E7D98C-A170-4134-93CB-58E49C41E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Boas Práticas</a:t>
            </a:r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7CB504E-1558-43A8-BDA8-E02137C9849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1510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Apresentação na tela (4:3)</PresentationFormat>
  <Paragraphs>17</Paragraphs>
  <Slides>37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1" baseType="lpstr">
      <vt:lpstr>Arial</vt:lpstr>
      <vt:lpstr>Calibri</vt:lpstr>
      <vt:lpstr>Calibri Light</vt:lpstr>
      <vt:lpstr>Tema do Office</vt:lpstr>
      <vt:lpstr>Boas Práticas para o Aprimoramento da Transparência</vt:lpstr>
      <vt:lpstr>Agenda</vt:lpstr>
      <vt:lpstr>Apresentação do PowerPoint</vt:lpstr>
      <vt:lpstr>Apresentação do PowerPoint</vt:lpstr>
      <vt:lpstr>Apresentação do PowerPoint</vt:lpstr>
      <vt:lpstr>Panorama Governo Municipal </vt:lpstr>
      <vt:lpstr>Mapa Brasil Transparente e EBT 4</vt:lpstr>
      <vt:lpstr>Boas práticas</vt:lpstr>
      <vt:lpstr>Boas Práticas</vt:lpstr>
      <vt:lpstr>Boas Práticas</vt:lpstr>
      <vt:lpstr>Boas Práticas</vt:lpstr>
      <vt:lpstr>Boas Práticas</vt:lpstr>
      <vt:lpstr>Boas Práticas</vt:lpstr>
      <vt:lpstr>Boas Práticas</vt:lpstr>
      <vt:lpstr>Apresentação do PowerPoint</vt:lpstr>
      <vt:lpstr>Apresentação do PowerPoint</vt:lpstr>
      <vt:lpstr>Boas Práticas</vt:lpstr>
      <vt:lpstr>Apresentação do PowerPoint</vt:lpstr>
      <vt:lpstr>Apresentação do PowerPoint</vt:lpstr>
      <vt:lpstr>Divulgação da Remuneração de Servidores</vt:lpstr>
      <vt:lpstr>Licitações e contratos</vt:lpstr>
      <vt:lpstr>Qualidade da Resposta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Oficina com casos reais de acesso à informação</vt:lpstr>
      <vt:lpstr>Obrigado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Boas Práticas para o Aprimoramento da Transparência</dc:title>
  <dc:creator>Michele Costa Andrade</dc:creator>
  <cp:lastModifiedBy>Barthira Torres Aranha</cp:lastModifiedBy>
  <cp:revision>1</cp:revision>
  <dcterms:created xsi:type="dcterms:W3CDTF">2017-11-06T15:58:19Z</dcterms:created>
  <dcterms:modified xsi:type="dcterms:W3CDTF">2020-05-04T14:31:37Z</dcterms:modified>
</cp:coreProperties>
</file>