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5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6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66.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6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72.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73.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74.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75.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82.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85.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86.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notesSlides/notesSlide124.xml" ContentType="application/vnd.openxmlformats-officedocument.presentationml.notesSlide+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129.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134.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notesSlides/notesSlide138.xml" ContentType="application/vnd.openxmlformats-officedocument.presentationml.notesSlide+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notesSlides/notesSlide146.xml" ContentType="application/vnd.openxmlformats-officedocument.presentationml.notesSlide+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notesSlides/notesSlide150.xml" ContentType="application/vnd.openxmlformats-officedocument.presentationml.notesSlide+xml"/>
  <Override PartName="/ppt/notesSlides/notesSlide1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8" r:id="rId1"/>
    <p:sldMasterId id="2147484041" r:id="rId2"/>
    <p:sldMasterId id="2147484053" r:id="rId3"/>
    <p:sldMasterId id="2147484066" r:id="rId4"/>
  </p:sldMasterIdLst>
  <p:notesMasterIdLst>
    <p:notesMasterId r:id="rId156"/>
  </p:notesMasterIdLst>
  <p:handoutMasterIdLst>
    <p:handoutMasterId r:id="rId157"/>
  </p:handoutMasterIdLst>
  <p:sldIdLst>
    <p:sldId id="461" r:id="rId5"/>
    <p:sldId id="572" r:id="rId6"/>
    <p:sldId id="585" r:id="rId7"/>
    <p:sldId id="586" r:id="rId8"/>
    <p:sldId id="584" r:id="rId9"/>
    <p:sldId id="500" r:id="rId10"/>
    <p:sldId id="501" r:id="rId11"/>
    <p:sldId id="502" r:id="rId12"/>
    <p:sldId id="503" r:id="rId13"/>
    <p:sldId id="504" r:id="rId14"/>
    <p:sldId id="505" r:id="rId15"/>
    <p:sldId id="465" r:id="rId16"/>
    <p:sldId id="574" r:id="rId17"/>
    <p:sldId id="468" r:id="rId18"/>
    <p:sldId id="469" r:id="rId19"/>
    <p:sldId id="470" r:id="rId20"/>
    <p:sldId id="498" r:id="rId21"/>
    <p:sldId id="506" r:id="rId22"/>
    <p:sldId id="507" r:id="rId23"/>
    <p:sldId id="471" r:id="rId24"/>
    <p:sldId id="472" r:id="rId25"/>
    <p:sldId id="573" r:id="rId26"/>
    <p:sldId id="477" r:id="rId27"/>
    <p:sldId id="479" r:id="rId28"/>
    <p:sldId id="481" r:id="rId29"/>
    <p:sldId id="480" r:id="rId30"/>
    <p:sldId id="482" r:id="rId31"/>
    <p:sldId id="484" r:id="rId32"/>
    <p:sldId id="486" r:id="rId33"/>
    <p:sldId id="487" r:id="rId34"/>
    <p:sldId id="483" r:id="rId35"/>
    <p:sldId id="488" r:id="rId36"/>
    <p:sldId id="489" r:id="rId37"/>
    <p:sldId id="490" r:id="rId38"/>
    <p:sldId id="491" r:id="rId39"/>
    <p:sldId id="508" r:id="rId40"/>
    <p:sldId id="492" r:id="rId41"/>
    <p:sldId id="493" r:id="rId42"/>
    <p:sldId id="494" r:id="rId43"/>
    <p:sldId id="495" r:id="rId44"/>
    <p:sldId id="496" r:id="rId45"/>
    <p:sldId id="600" r:id="rId46"/>
    <p:sldId id="601" r:id="rId47"/>
    <p:sldId id="602" r:id="rId48"/>
    <p:sldId id="603" r:id="rId49"/>
    <p:sldId id="509" r:id="rId50"/>
    <p:sldId id="517" r:id="rId51"/>
    <p:sldId id="518" r:id="rId52"/>
    <p:sldId id="592" r:id="rId53"/>
    <p:sldId id="587" r:id="rId54"/>
    <p:sldId id="519" r:id="rId55"/>
    <p:sldId id="593" r:id="rId56"/>
    <p:sldId id="597" r:id="rId57"/>
    <p:sldId id="528" r:id="rId58"/>
    <p:sldId id="520" r:id="rId59"/>
    <p:sldId id="577" r:id="rId60"/>
    <p:sldId id="521" r:id="rId61"/>
    <p:sldId id="522" r:id="rId62"/>
    <p:sldId id="523" r:id="rId63"/>
    <p:sldId id="594" r:id="rId64"/>
    <p:sldId id="575" r:id="rId65"/>
    <p:sldId id="576" r:id="rId66"/>
    <p:sldId id="578" r:id="rId67"/>
    <p:sldId id="527" r:id="rId68"/>
    <p:sldId id="579" r:id="rId69"/>
    <p:sldId id="466" r:id="rId70"/>
    <p:sldId id="395" r:id="rId71"/>
    <p:sldId id="430" r:id="rId72"/>
    <p:sldId id="608" r:id="rId73"/>
    <p:sldId id="510" r:id="rId74"/>
    <p:sldId id="431" r:id="rId75"/>
    <p:sldId id="432" r:id="rId76"/>
    <p:sldId id="433" r:id="rId77"/>
    <p:sldId id="434" r:id="rId78"/>
    <p:sldId id="435" r:id="rId79"/>
    <p:sldId id="436" r:id="rId80"/>
    <p:sldId id="437" r:id="rId81"/>
    <p:sldId id="438" r:id="rId82"/>
    <p:sldId id="439" r:id="rId83"/>
    <p:sldId id="440" r:id="rId84"/>
    <p:sldId id="441" r:id="rId85"/>
    <p:sldId id="442" r:id="rId86"/>
    <p:sldId id="443" r:id="rId87"/>
    <p:sldId id="444" r:id="rId88"/>
    <p:sldId id="445" r:id="rId89"/>
    <p:sldId id="446" r:id="rId90"/>
    <p:sldId id="448" r:id="rId91"/>
    <p:sldId id="449" r:id="rId92"/>
    <p:sldId id="451" r:id="rId93"/>
    <p:sldId id="609" r:id="rId94"/>
    <p:sldId id="453" r:id="rId95"/>
    <p:sldId id="454" r:id="rId96"/>
    <p:sldId id="455" r:id="rId97"/>
    <p:sldId id="456" r:id="rId98"/>
    <p:sldId id="511" r:id="rId99"/>
    <p:sldId id="457" r:id="rId100"/>
    <p:sldId id="458" r:id="rId101"/>
    <p:sldId id="514" r:id="rId102"/>
    <p:sldId id="530" r:id="rId103"/>
    <p:sldId id="531" r:id="rId104"/>
    <p:sldId id="532" r:id="rId105"/>
    <p:sldId id="588" r:id="rId106"/>
    <p:sldId id="582" r:id="rId107"/>
    <p:sldId id="534" r:id="rId108"/>
    <p:sldId id="535" r:id="rId109"/>
    <p:sldId id="598" r:id="rId110"/>
    <p:sldId id="599" r:id="rId111"/>
    <p:sldId id="537" r:id="rId112"/>
    <p:sldId id="540" r:id="rId113"/>
    <p:sldId id="541" r:id="rId114"/>
    <p:sldId id="589" r:id="rId115"/>
    <p:sldId id="542" r:id="rId116"/>
    <p:sldId id="580" r:id="rId117"/>
    <p:sldId id="543" r:id="rId118"/>
    <p:sldId id="581" r:id="rId119"/>
    <p:sldId id="544" r:id="rId120"/>
    <p:sldId id="571" r:id="rId121"/>
    <p:sldId id="605" r:id="rId122"/>
    <p:sldId id="606" r:id="rId123"/>
    <p:sldId id="607" r:id="rId124"/>
    <p:sldId id="545" r:id="rId125"/>
    <p:sldId id="546" r:id="rId126"/>
    <p:sldId id="547" r:id="rId127"/>
    <p:sldId id="595" r:id="rId128"/>
    <p:sldId id="548" r:id="rId129"/>
    <p:sldId id="549" r:id="rId130"/>
    <p:sldId id="550" r:id="rId131"/>
    <p:sldId id="551" r:id="rId132"/>
    <p:sldId id="552" r:id="rId133"/>
    <p:sldId id="553" r:id="rId134"/>
    <p:sldId id="590" r:id="rId135"/>
    <p:sldId id="555" r:id="rId136"/>
    <p:sldId id="556" r:id="rId137"/>
    <p:sldId id="557" r:id="rId138"/>
    <p:sldId id="558" r:id="rId139"/>
    <p:sldId id="583" r:id="rId140"/>
    <p:sldId id="559" r:id="rId141"/>
    <p:sldId id="560" r:id="rId142"/>
    <p:sldId id="561" r:id="rId143"/>
    <p:sldId id="562" r:id="rId144"/>
    <p:sldId id="591" r:id="rId145"/>
    <p:sldId id="563" r:id="rId146"/>
    <p:sldId id="564" r:id="rId147"/>
    <p:sldId id="565" r:id="rId148"/>
    <p:sldId id="566" r:id="rId149"/>
    <p:sldId id="567" r:id="rId150"/>
    <p:sldId id="568" r:id="rId151"/>
    <p:sldId id="569" r:id="rId152"/>
    <p:sldId id="570" r:id="rId153"/>
    <p:sldId id="513" r:id="rId154"/>
    <p:sldId id="459" r:id="rId155"/>
  </p:sldIdLst>
  <p:sldSz cx="9144000" cy="6858000" type="screen4x3"/>
  <p:notesSz cx="9926638" cy="6797675"/>
  <p:defaultTextStyle>
    <a:defPPr>
      <a:defRPr lang="pt-BR"/>
    </a:defPPr>
    <a:lvl1pPr algn="l" rtl="0" eaLnBrk="0" fontAlgn="base" hangingPunct="0">
      <a:spcBef>
        <a:spcPct val="0"/>
      </a:spcBef>
      <a:spcAft>
        <a:spcPct val="0"/>
      </a:spcAft>
      <a:defRPr kern="1200">
        <a:solidFill>
          <a:schemeClr val="tx1"/>
        </a:solidFill>
        <a:latin typeface="Arial" charset="0"/>
        <a:ea typeface="MS PGothic" charset="-128"/>
        <a:cs typeface="+mn-cs"/>
      </a:defRPr>
    </a:lvl1pPr>
    <a:lvl2pPr marL="457200" algn="l" rtl="0" eaLnBrk="0" fontAlgn="base" hangingPunct="0">
      <a:spcBef>
        <a:spcPct val="0"/>
      </a:spcBef>
      <a:spcAft>
        <a:spcPct val="0"/>
      </a:spcAft>
      <a:defRPr kern="1200">
        <a:solidFill>
          <a:schemeClr val="tx1"/>
        </a:solidFill>
        <a:latin typeface="Arial" charset="0"/>
        <a:ea typeface="MS PGothic" charset="-128"/>
        <a:cs typeface="+mn-cs"/>
      </a:defRPr>
    </a:lvl2pPr>
    <a:lvl3pPr marL="914400" algn="l" rtl="0" eaLnBrk="0" fontAlgn="base" hangingPunct="0">
      <a:spcBef>
        <a:spcPct val="0"/>
      </a:spcBef>
      <a:spcAft>
        <a:spcPct val="0"/>
      </a:spcAft>
      <a:defRPr kern="1200">
        <a:solidFill>
          <a:schemeClr val="tx1"/>
        </a:solidFill>
        <a:latin typeface="Arial" charset="0"/>
        <a:ea typeface="MS PGothic" charset="-128"/>
        <a:cs typeface="+mn-cs"/>
      </a:defRPr>
    </a:lvl3pPr>
    <a:lvl4pPr marL="1371600" algn="l" rtl="0" eaLnBrk="0" fontAlgn="base" hangingPunct="0">
      <a:spcBef>
        <a:spcPct val="0"/>
      </a:spcBef>
      <a:spcAft>
        <a:spcPct val="0"/>
      </a:spcAft>
      <a:defRPr kern="1200">
        <a:solidFill>
          <a:schemeClr val="tx1"/>
        </a:solidFill>
        <a:latin typeface="Arial" charset="0"/>
        <a:ea typeface="MS PGothic" charset="-128"/>
        <a:cs typeface="+mn-cs"/>
      </a:defRPr>
    </a:lvl4pPr>
    <a:lvl5pPr marL="1828800" algn="l" rtl="0" eaLnBrk="0" fontAlgn="base" hangingPunct="0">
      <a:spcBef>
        <a:spcPct val="0"/>
      </a:spcBef>
      <a:spcAft>
        <a:spcPct val="0"/>
      </a:spcAft>
      <a:defRPr kern="1200">
        <a:solidFill>
          <a:schemeClr val="tx1"/>
        </a:solidFill>
        <a:latin typeface="Arial" charset="0"/>
        <a:ea typeface="MS PGothic" charset="-128"/>
        <a:cs typeface="+mn-cs"/>
      </a:defRPr>
    </a:lvl5pPr>
    <a:lvl6pPr marL="2286000" algn="l" defTabSz="914400" rtl="0" eaLnBrk="1" latinLnBrk="0" hangingPunct="1">
      <a:defRPr kern="1200">
        <a:solidFill>
          <a:schemeClr val="tx1"/>
        </a:solidFill>
        <a:latin typeface="Arial" charset="0"/>
        <a:ea typeface="MS PGothic" charset="-128"/>
        <a:cs typeface="+mn-cs"/>
      </a:defRPr>
    </a:lvl6pPr>
    <a:lvl7pPr marL="2743200" algn="l" defTabSz="914400" rtl="0" eaLnBrk="1" latinLnBrk="0" hangingPunct="1">
      <a:defRPr kern="1200">
        <a:solidFill>
          <a:schemeClr val="tx1"/>
        </a:solidFill>
        <a:latin typeface="Arial" charset="0"/>
        <a:ea typeface="MS PGothic" charset="-128"/>
        <a:cs typeface="+mn-cs"/>
      </a:defRPr>
    </a:lvl7pPr>
    <a:lvl8pPr marL="3200400" algn="l" defTabSz="914400" rtl="0" eaLnBrk="1" latinLnBrk="0" hangingPunct="1">
      <a:defRPr kern="1200">
        <a:solidFill>
          <a:schemeClr val="tx1"/>
        </a:solidFill>
        <a:latin typeface="Arial" charset="0"/>
        <a:ea typeface="MS PGothic" charset="-128"/>
        <a:cs typeface="+mn-cs"/>
      </a:defRPr>
    </a:lvl8pPr>
    <a:lvl9pPr marL="3657600" algn="l" defTabSz="914400" rtl="0" eaLnBrk="1" latinLnBrk="0" hangingPunct="1">
      <a:defRPr kern="1200">
        <a:solidFill>
          <a:schemeClr val="tx1"/>
        </a:solidFill>
        <a:latin typeface="Arial" charset="0"/>
        <a:ea typeface="MS P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A9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Estilo Médio 3 - Ênfas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0" autoAdjust="0"/>
    <p:restoredTop sz="83771"/>
  </p:normalViewPr>
  <p:slideViewPr>
    <p:cSldViewPr>
      <p:cViewPr varScale="1">
        <p:scale>
          <a:sx n="75" d="100"/>
          <a:sy n="75" d="100"/>
        </p:scale>
        <p:origin x="2176"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viewProps" Target="viewProps.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theme" Target="theme/theme1.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40" Type="http://schemas.openxmlformats.org/officeDocument/2006/relationships/slide" Target="slides/slide136.xml"/><Relationship Id="rId145" Type="http://schemas.openxmlformats.org/officeDocument/2006/relationships/slide" Target="slides/slide141.xml"/><Relationship Id="rId16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slide" Target="slides/slide131.xml"/><Relationship Id="rId151" Type="http://schemas.openxmlformats.org/officeDocument/2006/relationships/slide" Target="slides/slide147.xml"/><Relationship Id="rId156" Type="http://schemas.openxmlformats.org/officeDocument/2006/relationships/notesMaster" Target="notesMasters/notesMaster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handoutMaster" Target="handoutMasters/handoutMaster1.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3" Type="http://schemas.openxmlformats.org/officeDocument/2006/relationships/slideMaster" Target="slideMasters/slideMaster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4" Type="http://schemas.openxmlformats.org/officeDocument/2006/relationships/slideMaster" Target="slideMasters/slideMaster4.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6" Type="http://schemas.openxmlformats.org/officeDocument/2006/relationships/slide" Target="slides/slide12.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s>
</file>

<file path=ppt/diagrams/_rels/data10.xml.rels><?xml version="1.0" encoding="UTF-8" standalone="yes"?>
<Relationships xmlns="http://schemas.openxmlformats.org/package/2006/relationships"><Relationship Id="rId1" Type="http://schemas.openxmlformats.org/officeDocument/2006/relationships/hyperlink" Target="http://www.ouvidoria.gov.br/" TargetMode="External"/></Relationships>
</file>

<file path=ppt/diagrams/_rels/drawing10.xml.rels><?xml version="1.0" encoding="UTF-8" standalone="yes"?>
<Relationships xmlns="http://schemas.openxmlformats.org/package/2006/relationships"><Relationship Id="rId1" Type="http://schemas.openxmlformats.org/officeDocument/2006/relationships/hyperlink" Target="http://www.ouvidoria.gov.br/"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56894B-4DFC-484E-9362-5C1EF949A788}"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pt-BR"/>
        </a:p>
      </dgm:t>
    </dgm:pt>
    <dgm:pt modelId="{1DAA3B68-1CF6-462F-8E2A-C27B7A13C992}">
      <dgm:prSet phldrT="[Texto]" custT="1"/>
      <dgm:spPr/>
      <dgm:t>
        <a:bodyPr/>
        <a:lstStyle/>
        <a:p>
          <a:pPr algn="ctr"/>
          <a:r>
            <a:rPr lang="pt-BR" sz="2000" b="1" dirty="0"/>
            <a:t>Prestação direta de bens e serviços por órgãos e entidades públicas </a:t>
          </a:r>
        </a:p>
      </dgm:t>
    </dgm:pt>
    <dgm:pt modelId="{EE447D0F-1CF7-4368-866F-BDA0DAC2455E}" type="parTrans" cxnId="{8B67DC23-A462-48C4-8DA9-AD00A26AAC7E}">
      <dgm:prSet/>
      <dgm:spPr/>
      <dgm:t>
        <a:bodyPr/>
        <a:lstStyle/>
        <a:p>
          <a:pPr algn="ctr"/>
          <a:endParaRPr lang="pt-BR"/>
        </a:p>
      </dgm:t>
    </dgm:pt>
    <dgm:pt modelId="{59FB95D3-C569-4DF3-BF6B-CB0FA42D71F1}" type="sibTrans" cxnId="{8B67DC23-A462-48C4-8DA9-AD00A26AAC7E}">
      <dgm:prSet/>
      <dgm:spPr/>
      <dgm:t>
        <a:bodyPr/>
        <a:lstStyle/>
        <a:p>
          <a:pPr algn="ctr"/>
          <a:endParaRPr lang="pt-BR"/>
        </a:p>
      </dgm:t>
    </dgm:pt>
    <dgm:pt modelId="{138605ED-DD32-4C84-9E87-CFCAFA6F5A04}">
      <dgm:prSet phldrT="[Texto]" custT="1"/>
      <dgm:spPr/>
      <dgm:t>
        <a:bodyPr/>
        <a:lstStyle/>
        <a:p>
          <a:pPr algn="ctr"/>
          <a:r>
            <a:rPr lang="pt-BR" sz="2800" b="1" dirty="0">
              <a:solidFill>
                <a:srgbClr val="0070C0"/>
              </a:solidFill>
            </a:rPr>
            <a:t>SERVIÇO PÚBLICO</a:t>
          </a:r>
        </a:p>
      </dgm:t>
    </dgm:pt>
    <dgm:pt modelId="{68BB0EBE-881C-4750-82AD-49919DBC6DC9}" type="parTrans" cxnId="{86E703D8-2F28-49FC-A79B-D947C2065F18}">
      <dgm:prSet/>
      <dgm:spPr/>
      <dgm:t>
        <a:bodyPr/>
        <a:lstStyle/>
        <a:p>
          <a:pPr algn="ctr"/>
          <a:endParaRPr lang="pt-BR"/>
        </a:p>
      </dgm:t>
    </dgm:pt>
    <dgm:pt modelId="{03225EC0-A7C7-4BD6-AA0D-0C9144932A2A}" type="sibTrans" cxnId="{86E703D8-2F28-49FC-A79B-D947C2065F18}">
      <dgm:prSet/>
      <dgm:spPr/>
      <dgm:t>
        <a:bodyPr/>
        <a:lstStyle/>
        <a:p>
          <a:pPr algn="ctr"/>
          <a:endParaRPr lang="pt-BR"/>
        </a:p>
      </dgm:t>
    </dgm:pt>
    <dgm:pt modelId="{5331D237-B03F-4934-B63E-E4EC4EF64BB3}">
      <dgm:prSet phldrT="[Texto]" custT="1"/>
      <dgm:spPr/>
      <dgm:t>
        <a:bodyPr/>
        <a:lstStyle/>
        <a:p>
          <a:pPr algn="ctr"/>
          <a:r>
            <a:rPr lang="pt-BR" sz="2000" b="1"/>
            <a:t>Atividade administrativa</a:t>
          </a:r>
        </a:p>
      </dgm:t>
    </dgm:pt>
    <dgm:pt modelId="{A7C18E3B-C5C2-4755-ACF8-66A6F533EE5E}" type="parTrans" cxnId="{403DE48C-5F53-490A-84EB-D2DC9F306C03}">
      <dgm:prSet/>
      <dgm:spPr/>
      <dgm:t>
        <a:bodyPr/>
        <a:lstStyle/>
        <a:p>
          <a:pPr algn="ctr"/>
          <a:endParaRPr lang="pt-BR"/>
        </a:p>
      </dgm:t>
    </dgm:pt>
    <dgm:pt modelId="{39159D99-0DA9-4165-A326-621279412319}" type="sibTrans" cxnId="{403DE48C-5F53-490A-84EB-D2DC9F306C03}">
      <dgm:prSet/>
      <dgm:spPr/>
      <dgm:t>
        <a:bodyPr/>
        <a:lstStyle/>
        <a:p>
          <a:pPr algn="ctr"/>
          <a:endParaRPr lang="pt-BR"/>
        </a:p>
      </dgm:t>
    </dgm:pt>
    <dgm:pt modelId="{BF30AA5F-738C-4F4C-B01D-1CB19F3CC324}">
      <dgm:prSet phldrT="[Texto]" custT="1"/>
      <dgm:spPr/>
      <dgm:t>
        <a:bodyPr/>
        <a:lstStyle/>
        <a:p>
          <a:pPr algn="ctr"/>
          <a:r>
            <a:rPr lang="pt-BR" sz="2000" b="1" dirty="0"/>
            <a:t>Prestação de bens e serviços por particulares</a:t>
          </a:r>
        </a:p>
      </dgm:t>
    </dgm:pt>
    <dgm:pt modelId="{EE79EAF4-8B30-410D-A3FA-260EB8B59E60}" type="parTrans" cxnId="{D9D1A5E0-933D-493A-AA4C-83BE40A6F941}">
      <dgm:prSet/>
      <dgm:spPr/>
      <dgm:t>
        <a:bodyPr/>
        <a:lstStyle/>
        <a:p>
          <a:pPr algn="ctr"/>
          <a:endParaRPr lang="pt-BR"/>
        </a:p>
      </dgm:t>
    </dgm:pt>
    <dgm:pt modelId="{0DAC1B92-6B50-4719-A9BF-A96E14841ACE}" type="sibTrans" cxnId="{D9D1A5E0-933D-493A-AA4C-83BE40A6F941}">
      <dgm:prSet/>
      <dgm:spPr/>
      <dgm:t>
        <a:bodyPr/>
        <a:lstStyle/>
        <a:p>
          <a:pPr algn="ctr"/>
          <a:endParaRPr lang="pt-BR"/>
        </a:p>
      </dgm:t>
    </dgm:pt>
    <dgm:pt modelId="{D2C31E10-0AD9-496C-9180-CBE8B5520078}" type="pres">
      <dgm:prSet presAssocID="{6356894B-4DFC-484E-9362-5C1EF949A788}" presName="Name0" presStyleCnt="0">
        <dgm:presLayoutVars>
          <dgm:chMax val="4"/>
          <dgm:resizeHandles val="exact"/>
        </dgm:presLayoutVars>
      </dgm:prSet>
      <dgm:spPr/>
    </dgm:pt>
    <dgm:pt modelId="{3FEF00F7-164C-4641-80DA-19334E6C3586}" type="pres">
      <dgm:prSet presAssocID="{6356894B-4DFC-484E-9362-5C1EF949A788}" presName="ellipse" presStyleLbl="trBgShp" presStyleIdx="0" presStyleCnt="1"/>
      <dgm:spPr/>
    </dgm:pt>
    <dgm:pt modelId="{23C93F8E-03AC-4AFB-8913-64691A1A1F6D}" type="pres">
      <dgm:prSet presAssocID="{6356894B-4DFC-484E-9362-5C1EF949A788}" presName="arrow1" presStyleLbl="fgShp" presStyleIdx="0" presStyleCnt="1"/>
      <dgm:spPr/>
    </dgm:pt>
    <dgm:pt modelId="{B58024DE-CB91-49FF-8181-36A415DABED3}" type="pres">
      <dgm:prSet presAssocID="{6356894B-4DFC-484E-9362-5C1EF949A788}" presName="rectangle" presStyleLbl="revTx" presStyleIdx="0" presStyleCnt="1" custLinFactNeighborX="3704" custLinFactNeighborY="41111">
        <dgm:presLayoutVars>
          <dgm:bulletEnabled val="1"/>
        </dgm:presLayoutVars>
      </dgm:prSet>
      <dgm:spPr/>
    </dgm:pt>
    <dgm:pt modelId="{209561FF-43C3-4E23-A3C6-2A8668B8D11D}" type="pres">
      <dgm:prSet presAssocID="{BF30AA5F-738C-4F4C-B01D-1CB19F3CC324}" presName="item1" presStyleLbl="node1" presStyleIdx="0" presStyleCnt="3" custScaleX="169901" custScaleY="150816" custLinFactNeighborX="-1303" custLinFactNeighborY="6827">
        <dgm:presLayoutVars>
          <dgm:bulletEnabled val="1"/>
        </dgm:presLayoutVars>
      </dgm:prSet>
      <dgm:spPr/>
    </dgm:pt>
    <dgm:pt modelId="{22CD96FB-88FC-498E-B267-9F81E155897B}" type="pres">
      <dgm:prSet presAssocID="{5331D237-B03F-4934-B63E-E4EC4EF64BB3}" presName="item2" presStyleLbl="node1" presStyleIdx="1" presStyleCnt="3" custScaleX="177810" custScaleY="148561" custLinFactX="43269" custLinFactNeighborX="100000" custLinFactNeighborY="-35823">
        <dgm:presLayoutVars>
          <dgm:bulletEnabled val="1"/>
        </dgm:presLayoutVars>
      </dgm:prSet>
      <dgm:spPr/>
    </dgm:pt>
    <dgm:pt modelId="{56C293D1-48FB-443C-949F-00EA9D27A443}" type="pres">
      <dgm:prSet presAssocID="{138605ED-DD32-4C84-9E87-CFCAFA6F5A04}" presName="item3" presStyleLbl="node1" presStyleIdx="2" presStyleCnt="3" custScaleX="192411" custScaleY="173411" custLinFactX="-25566" custLinFactNeighborX="-100000" custLinFactNeighborY="-8659">
        <dgm:presLayoutVars>
          <dgm:bulletEnabled val="1"/>
        </dgm:presLayoutVars>
      </dgm:prSet>
      <dgm:spPr/>
    </dgm:pt>
    <dgm:pt modelId="{72A0C648-6732-4288-B213-263F09EB7AE2}" type="pres">
      <dgm:prSet presAssocID="{6356894B-4DFC-484E-9362-5C1EF949A788}" presName="funnel" presStyleLbl="trAlignAcc1" presStyleIdx="0" presStyleCnt="1" custScaleX="137052" custScaleY="140782" custLinFactNeighborX="-45" custLinFactNeighborY="1139"/>
      <dgm:spPr/>
    </dgm:pt>
  </dgm:ptLst>
  <dgm:cxnLst>
    <dgm:cxn modelId="{C1769813-A892-444C-A455-FC1500F1E033}" type="presOf" srcId="{BF30AA5F-738C-4F4C-B01D-1CB19F3CC324}" destId="{22CD96FB-88FC-498E-B267-9F81E155897B}" srcOrd="0" destOrd="0" presId="urn:microsoft.com/office/officeart/2005/8/layout/funnel1"/>
    <dgm:cxn modelId="{8B67DC23-A462-48C4-8DA9-AD00A26AAC7E}" srcId="{6356894B-4DFC-484E-9362-5C1EF949A788}" destId="{1DAA3B68-1CF6-462F-8E2A-C27B7A13C992}" srcOrd="0" destOrd="0" parTransId="{EE447D0F-1CF7-4368-866F-BDA0DAC2455E}" sibTransId="{59FB95D3-C569-4DF3-BF6B-CB0FA42D71F1}"/>
    <dgm:cxn modelId="{6A69184D-36E6-7040-A39B-60718BA8F44C}" type="presOf" srcId="{138605ED-DD32-4C84-9E87-CFCAFA6F5A04}" destId="{B58024DE-CB91-49FF-8181-36A415DABED3}" srcOrd="0" destOrd="0" presId="urn:microsoft.com/office/officeart/2005/8/layout/funnel1"/>
    <dgm:cxn modelId="{403DE48C-5F53-490A-84EB-D2DC9F306C03}" srcId="{6356894B-4DFC-484E-9362-5C1EF949A788}" destId="{5331D237-B03F-4934-B63E-E4EC4EF64BB3}" srcOrd="2" destOrd="0" parTransId="{A7C18E3B-C5C2-4755-ACF8-66A6F533EE5E}" sibTransId="{39159D99-0DA9-4165-A326-621279412319}"/>
    <dgm:cxn modelId="{5DB3CFB0-0229-8543-89A3-19F897BA6C37}" type="presOf" srcId="{1DAA3B68-1CF6-462F-8E2A-C27B7A13C992}" destId="{56C293D1-48FB-443C-949F-00EA9D27A443}" srcOrd="0" destOrd="0" presId="urn:microsoft.com/office/officeart/2005/8/layout/funnel1"/>
    <dgm:cxn modelId="{31AFCCB7-B1D7-D84F-A193-259AD959DC46}" type="presOf" srcId="{5331D237-B03F-4934-B63E-E4EC4EF64BB3}" destId="{209561FF-43C3-4E23-A3C6-2A8668B8D11D}" srcOrd="0" destOrd="0" presId="urn:microsoft.com/office/officeart/2005/8/layout/funnel1"/>
    <dgm:cxn modelId="{86E703D8-2F28-49FC-A79B-D947C2065F18}" srcId="{6356894B-4DFC-484E-9362-5C1EF949A788}" destId="{138605ED-DD32-4C84-9E87-CFCAFA6F5A04}" srcOrd="3" destOrd="0" parTransId="{68BB0EBE-881C-4750-82AD-49919DBC6DC9}" sibTransId="{03225EC0-A7C7-4BD6-AA0D-0C9144932A2A}"/>
    <dgm:cxn modelId="{83E226DD-FD3A-6049-9F15-8AE1CBBF8063}" type="presOf" srcId="{6356894B-4DFC-484E-9362-5C1EF949A788}" destId="{D2C31E10-0AD9-496C-9180-CBE8B5520078}" srcOrd="0" destOrd="0" presId="urn:microsoft.com/office/officeart/2005/8/layout/funnel1"/>
    <dgm:cxn modelId="{D9D1A5E0-933D-493A-AA4C-83BE40A6F941}" srcId="{6356894B-4DFC-484E-9362-5C1EF949A788}" destId="{BF30AA5F-738C-4F4C-B01D-1CB19F3CC324}" srcOrd="1" destOrd="0" parTransId="{EE79EAF4-8B30-410D-A3FA-260EB8B59E60}" sibTransId="{0DAC1B92-6B50-4719-A9BF-A96E14841ACE}"/>
    <dgm:cxn modelId="{48B61EF9-5FB0-F349-8EB2-9F485C8871A5}" type="presParOf" srcId="{D2C31E10-0AD9-496C-9180-CBE8B5520078}" destId="{3FEF00F7-164C-4641-80DA-19334E6C3586}" srcOrd="0" destOrd="0" presId="urn:microsoft.com/office/officeart/2005/8/layout/funnel1"/>
    <dgm:cxn modelId="{469A5BE1-F122-5C45-9FF6-FD4F2A52B432}" type="presParOf" srcId="{D2C31E10-0AD9-496C-9180-CBE8B5520078}" destId="{23C93F8E-03AC-4AFB-8913-64691A1A1F6D}" srcOrd="1" destOrd="0" presId="urn:microsoft.com/office/officeart/2005/8/layout/funnel1"/>
    <dgm:cxn modelId="{D9DD12FA-DCB8-4A47-9677-A3C7B3464FCF}" type="presParOf" srcId="{D2C31E10-0AD9-496C-9180-CBE8B5520078}" destId="{B58024DE-CB91-49FF-8181-36A415DABED3}" srcOrd="2" destOrd="0" presId="urn:microsoft.com/office/officeart/2005/8/layout/funnel1"/>
    <dgm:cxn modelId="{CE799B6A-3A75-3A4B-AAC9-22EA2B34AADA}" type="presParOf" srcId="{D2C31E10-0AD9-496C-9180-CBE8B5520078}" destId="{209561FF-43C3-4E23-A3C6-2A8668B8D11D}" srcOrd="3" destOrd="0" presId="urn:microsoft.com/office/officeart/2005/8/layout/funnel1"/>
    <dgm:cxn modelId="{1E7C92DE-5A47-404C-A68E-3236ACA8FD5B}" type="presParOf" srcId="{D2C31E10-0AD9-496C-9180-CBE8B5520078}" destId="{22CD96FB-88FC-498E-B267-9F81E155897B}" srcOrd="4" destOrd="0" presId="urn:microsoft.com/office/officeart/2005/8/layout/funnel1"/>
    <dgm:cxn modelId="{35AB8BC2-C6E5-C44E-879F-738B807F8642}" type="presParOf" srcId="{D2C31E10-0AD9-496C-9180-CBE8B5520078}" destId="{56C293D1-48FB-443C-949F-00EA9D27A443}" srcOrd="5" destOrd="0" presId="urn:microsoft.com/office/officeart/2005/8/layout/funnel1"/>
    <dgm:cxn modelId="{8D6FC455-F44A-0247-BBA0-E13E065395FD}" type="presParOf" srcId="{D2C31E10-0AD9-496C-9180-CBE8B5520078}" destId="{72A0C648-6732-4288-B213-263F09EB7AE2}"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7726F6C-BAB8-4003-AAAD-67D403C86B3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pt-BR"/>
        </a:p>
      </dgm:t>
    </dgm:pt>
    <dgm:pt modelId="{AA5EAC3F-3BBE-4125-9011-2598079DB2F8}">
      <dgm:prSet custT="1"/>
      <dgm:spPr/>
      <dgm:t>
        <a:bodyPr/>
        <a:lstStyle/>
        <a:p>
          <a:pPr algn="just"/>
          <a:r>
            <a:rPr lang="pt-BR" sz="2000" dirty="0"/>
            <a:t>O </a:t>
          </a:r>
          <a:r>
            <a:rPr lang="pt-BR" sz="2000" b="1" dirty="0"/>
            <a:t>Sistema de Ouvidorias do Poder Executivo Federal (e-Ouv) </a:t>
          </a:r>
          <a:r>
            <a:rPr lang="pt-BR" sz="2000" dirty="0"/>
            <a:t>é oferecido gratuitamente para órgãos federais, funciona totalmente </a:t>
          </a:r>
          <a:r>
            <a:rPr lang="pt-BR" sz="2000" i="1" dirty="0" err="1"/>
            <a:t>on</a:t>
          </a:r>
          <a:r>
            <a:rPr lang="pt-BR" sz="2000" i="1" dirty="0"/>
            <a:t> </a:t>
          </a:r>
          <a:r>
            <a:rPr lang="pt-BR" sz="2000" i="1" dirty="0" err="1"/>
            <a:t>line</a:t>
          </a:r>
          <a:r>
            <a:rPr lang="pt-BR" sz="2000" dirty="0"/>
            <a:t> (</a:t>
          </a:r>
          <a:r>
            <a:rPr lang="pt-BR" sz="2000" u="sng" dirty="0">
              <a:hlinkClick xmlns:r="http://schemas.openxmlformats.org/officeDocument/2006/relationships" r:id="rId1"/>
            </a:rPr>
            <a:t>www.ouvidoria.gov.br</a:t>
          </a:r>
          <a:r>
            <a:rPr lang="pt-BR" sz="2000" u="sng" dirty="0"/>
            <a:t>)</a:t>
          </a:r>
          <a:r>
            <a:rPr lang="pt-BR" sz="2000" dirty="0"/>
            <a:t> e sua utilização não depende de instalação. </a:t>
          </a:r>
        </a:p>
      </dgm:t>
    </dgm:pt>
    <dgm:pt modelId="{53AEB29C-95C8-4D83-87FE-6CF2AB20DC40}" type="parTrans" cxnId="{E3E56525-1FDE-40D5-AEE8-DAF7B4F92FFD}">
      <dgm:prSet/>
      <dgm:spPr/>
      <dgm:t>
        <a:bodyPr/>
        <a:lstStyle/>
        <a:p>
          <a:endParaRPr lang="pt-BR"/>
        </a:p>
      </dgm:t>
    </dgm:pt>
    <dgm:pt modelId="{01A5C183-597B-4699-BEBC-1E4BD3537742}" type="sibTrans" cxnId="{E3E56525-1FDE-40D5-AEE8-DAF7B4F92FFD}">
      <dgm:prSet/>
      <dgm:spPr/>
      <dgm:t>
        <a:bodyPr/>
        <a:lstStyle/>
        <a:p>
          <a:endParaRPr lang="pt-BR"/>
        </a:p>
      </dgm:t>
    </dgm:pt>
    <dgm:pt modelId="{673F7C01-FD68-4633-8B0B-C561E89166A2}">
      <dgm:prSet/>
      <dgm:spPr/>
      <dgm:t>
        <a:bodyPr/>
        <a:lstStyle/>
        <a:p>
          <a:r>
            <a:rPr lang="pt-BR" b="1" dirty="0"/>
            <a:t>Características</a:t>
          </a:r>
          <a:r>
            <a:rPr lang="pt-BR" dirty="0"/>
            <a:t> do e-OUV: </a:t>
          </a:r>
        </a:p>
      </dgm:t>
    </dgm:pt>
    <dgm:pt modelId="{828DBAE9-BF6B-42E1-9CEE-DCA549D9CFFD}" type="parTrans" cxnId="{A15E594F-A584-496B-9D21-D57DF33A274F}">
      <dgm:prSet/>
      <dgm:spPr/>
      <dgm:t>
        <a:bodyPr/>
        <a:lstStyle/>
        <a:p>
          <a:endParaRPr lang="pt-BR"/>
        </a:p>
      </dgm:t>
    </dgm:pt>
    <dgm:pt modelId="{2F466FDB-C581-4FFC-9A21-FEAF08CDFAFD}" type="sibTrans" cxnId="{A15E594F-A584-496B-9D21-D57DF33A274F}">
      <dgm:prSet/>
      <dgm:spPr/>
      <dgm:t>
        <a:bodyPr/>
        <a:lstStyle/>
        <a:p>
          <a:endParaRPr lang="pt-BR"/>
        </a:p>
      </dgm:t>
    </dgm:pt>
    <dgm:pt modelId="{E9EE5D96-69A4-4307-925B-25C11AB87A55}">
      <dgm:prSet custT="1"/>
      <dgm:spPr/>
      <dgm:t>
        <a:bodyPr/>
        <a:lstStyle/>
        <a:p>
          <a:r>
            <a:rPr lang="pt-BR" sz="1800" dirty="0"/>
            <a:t>Recebimento das manifestações dos usuários;</a:t>
          </a:r>
        </a:p>
      </dgm:t>
    </dgm:pt>
    <dgm:pt modelId="{47097522-0436-4E8C-829C-3523367A2D50}" type="parTrans" cxnId="{47B31F05-E99D-491A-B5FC-E73BE419A8AB}">
      <dgm:prSet/>
      <dgm:spPr/>
      <dgm:t>
        <a:bodyPr/>
        <a:lstStyle/>
        <a:p>
          <a:endParaRPr lang="pt-BR"/>
        </a:p>
      </dgm:t>
    </dgm:pt>
    <dgm:pt modelId="{C1B61B5E-3E1F-4080-ACFE-0B777D0C6141}" type="sibTrans" cxnId="{47B31F05-E99D-491A-B5FC-E73BE419A8AB}">
      <dgm:prSet/>
      <dgm:spPr/>
      <dgm:t>
        <a:bodyPr/>
        <a:lstStyle/>
        <a:p>
          <a:endParaRPr lang="pt-BR"/>
        </a:p>
      </dgm:t>
    </dgm:pt>
    <dgm:pt modelId="{3EE139C3-6F2E-424E-B9B5-9AF47D106BF2}">
      <dgm:prSet custT="1"/>
      <dgm:spPr/>
      <dgm:t>
        <a:bodyPr/>
        <a:lstStyle/>
        <a:p>
          <a:r>
            <a:rPr lang="pt-BR" sz="1800" dirty="0"/>
            <a:t>Encaminhamento de manifestações entre ouvidorias;</a:t>
          </a:r>
        </a:p>
      </dgm:t>
    </dgm:pt>
    <dgm:pt modelId="{8C44CC54-98FB-4D43-9C0C-DACD819A26EF}" type="parTrans" cxnId="{84D22310-F5C9-49FF-8324-497BB0F802FD}">
      <dgm:prSet/>
      <dgm:spPr/>
      <dgm:t>
        <a:bodyPr/>
        <a:lstStyle/>
        <a:p>
          <a:endParaRPr lang="pt-BR"/>
        </a:p>
      </dgm:t>
    </dgm:pt>
    <dgm:pt modelId="{C29200D8-D2A9-4773-AFFE-82533FBA29AF}" type="sibTrans" cxnId="{84D22310-F5C9-49FF-8324-497BB0F802FD}">
      <dgm:prSet/>
      <dgm:spPr/>
      <dgm:t>
        <a:bodyPr/>
        <a:lstStyle/>
        <a:p>
          <a:endParaRPr lang="pt-BR"/>
        </a:p>
      </dgm:t>
    </dgm:pt>
    <dgm:pt modelId="{5E38E93F-6BED-4CAE-BF1E-4F82EBDF8B6A}">
      <dgm:prSet custT="1"/>
      <dgm:spPr/>
      <dgm:t>
        <a:bodyPr/>
        <a:lstStyle/>
        <a:p>
          <a:r>
            <a:rPr lang="pt-BR" sz="1800" dirty="0"/>
            <a:t>Controle de prazos;</a:t>
          </a:r>
        </a:p>
      </dgm:t>
    </dgm:pt>
    <dgm:pt modelId="{4E17E9AE-9E5B-4197-A56E-87CABD868FA6}" type="parTrans" cxnId="{0A18C245-446F-465A-8817-7EAAB6E3FA92}">
      <dgm:prSet/>
      <dgm:spPr/>
      <dgm:t>
        <a:bodyPr/>
        <a:lstStyle/>
        <a:p>
          <a:endParaRPr lang="pt-BR"/>
        </a:p>
      </dgm:t>
    </dgm:pt>
    <dgm:pt modelId="{52228D66-704C-4B19-A96F-1ED7213E7858}" type="sibTrans" cxnId="{0A18C245-446F-465A-8817-7EAAB6E3FA92}">
      <dgm:prSet/>
      <dgm:spPr/>
      <dgm:t>
        <a:bodyPr/>
        <a:lstStyle/>
        <a:p>
          <a:endParaRPr lang="pt-BR"/>
        </a:p>
      </dgm:t>
    </dgm:pt>
    <dgm:pt modelId="{C50A141A-E5E8-401D-BBA4-6456232F90BC}">
      <dgm:prSet custT="1"/>
      <dgm:spPr/>
      <dgm:t>
        <a:bodyPr/>
        <a:lstStyle/>
        <a:p>
          <a:r>
            <a:rPr lang="pt-BR" sz="1800" dirty="0"/>
            <a:t>Alertas por e-mail sobre a chegada de manifestações e vencimento de prazos;</a:t>
          </a:r>
        </a:p>
      </dgm:t>
    </dgm:pt>
    <dgm:pt modelId="{92F8FFE1-BF04-4D69-8200-7076985F1219}" type="parTrans" cxnId="{EBF4ADEC-6093-46CC-B101-50C14E6EE417}">
      <dgm:prSet/>
      <dgm:spPr/>
      <dgm:t>
        <a:bodyPr/>
        <a:lstStyle/>
        <a:p>
          <a:endParaRPr lang="pt-BR"/>
        </a:p>
      </dgm:t>
    </dgm:pt>
    <dgm:pt modelId="{11B2C8AA-3D1B-4371-B115-BD844356CD6A}" type="sibTrans" cxnId="{EBF4ADEC-6093-46CC-B101-50C14E6EE417}">
      <dgm:prSet/>
      <dgm:spPr/>
      <dgm:t>
        <a:bodyPr/>
        <a:lstStyle/>
        <a:p>
          <a:endParaRPr lang="pt-BR"/>
        </a:p>
      </dgm:t>
    </dgm:pt>
    <dgm:pt modelId="{FADE33BF-99F0-4DC8-A36F-B6D5D3D30D50}">
      <dgm:prSet custT="1"/>
      <dgm:spPr/>
      <dgm:t>
        <a:bodyPr/>
        <a:lstStyle/>
        <a:p>
          <a:r>
            <a:rPr lang="pt-BR" sz="1800" dirty="0"/>
            <a:t>Recursos para elaboração de relatórios em diversos formatos;</a:t>
          </a:r>
        </a:p>
      </dgm:t>
    </dgm:pt>
    <dgm:pt modelId="{94DF9CCC-8C47-4ECD-A311-FBDBAA70D967}" type="parTrans" cxnId="{90149ABB-C529-49C2-97A3-2138F760CFBD}">
      <dgm:prSet/>
      <dgm:spPr/>
      <dgm:t>
        <a:bodyPr/>
        <a:lstStyle/>
        <a:p>
          <a:endParaRPr lang="pt-BR"/>
        </a:p>
      </dgm:t>
    </dgm:pt>
    <dgm:pt modelId="{B78089AF-8071-4E09-BCD8-D4EA87452C84}" type="sibTrans" cxnId="{90149ABB-C529-49C2-97A3-2138F760CFBD}">
      <dgm:prSet/>
      <dgm:spPr/>
      <dgm:t>
        <a:bodyPr/>
        <a:lstStyle/>
        <a:p>
          <a:endParaRPr lang="pt-BR"/>
        </a:p>
      </dgm:t>
    </dgm:pt>
    <dgm:pt modelId="{D0CEFEB2-3234-409B-9568-78D90DCBA382}">
      <dgm:prSet custT="1"/>
      <dgm:spPr/>
      <dgm:t>
        <a:bodyPr/>
        <a:lstStyle/>
        <a:p>
          <a:r>
            <a:rPr lang="pt-BR" sz="1800" dirty="0"/>
            <a:t>Pode ser integrado a outros sistemas que a ouvidoria utilize;</a:t>
          </a:r>
        </a:p>
      </dgm:t>
    </dgm:pt>
    <dgm:pt modelId="{D6A1E605-B142-4E96-A11E-E5332B63D263}" type="parTrans" cxnId="{6F6F68AA-F6EC-43BE-B315-0090149700D1}">
      <dgm:prSet/>
      <dgm:spPr/>
      <dgm:t>
        <a:bodyPr/>
        <a:lstStyle/>
        <a:p>
          <a:endParaRPr lang="pt-BR"/>
        </a:p>
      </dgm:t>
    </dgm:pt>
    <dgm:pt modelId="{16355D92-5011-44E4-A79B-BBABF768E518}" type="sibTrans" cxnId="{6F6F68AA-F6EC-43BE-B315-0090149700D1}">
      <dgm:prSet/>
      <dgm:spPr/>
      <dgm:t>
        <a:bodyPr/>
        <a:lstStyle/>
        <a:p>
          <a:endParaRPr lang="pt-BR"/>
        </a:p>
      </dgm:t>
    </dgm:pt>
    <dgm:pt modelId="{5ADFD95B-1631-4337-B049-3CEB0B655215}">
      <dgm:prSet custT="1"/>
      <dgm:spPr/>
      <dgm:t>
        <a:bodyPr/>
        <a:lstStyle/>
        <a:p>
          <a:r>
            <a:rPr lang="pt-BR" sz="1800" dirty="0"/>
            <a:t>Funciona em ambiente web e apresenta </a:t>
          </a:r>
          <a:r>
            <a:rPr lang="pt-BR" sz="1800" i="1" dirty="0"/>
            <a:t>design</a:t>
          </a:r>
          <a:r>
            <a:rPr lang="pt-BR" sz="1800" dirty="0"/>
            <a:t> responsivo;</a:t>
          </a:r>
        </a:p>
      </dgm:t>
    </dgm:pt>
    <dgm:pt modelId="{36D7D0EF-DB74-4CA3-AFAB-237DFAFAF11F}" type="parTrans" cxnId="{0E4CA180-099D-4440-B16C-6A9E093426A0}">
      <dgm:prSet/>
      <dgm:spPr/>
      <dgm:t>
        <a:bodyPr/>
        <a:lstStyle/>
        <a:p>
          <a:endParaRPr lang="pt-BR"/>
        </a:p>
      </dgm:t>
    </dgm:pt>
    <dgm:pt modelId="{2FD23A51-759B-467F-AE6C-DC14C78793FB}" type="sibTrans" cxnId="{0E4CA180-099D-4440-B16C-6A9E093426A0}">
      <dgm:prSet/>
      <dgm:spPr/>
      <dgm:t>
        <a:bodyPr/>
        <a:lstStyle/>
        <a:p>
          <a:endParaRPr lang="pt-BR"/>
        </a:p>
      </dgm:t>
    </dgm:pt>
    <dgm:pt modelId="{B31EE442-90BA-4344-B1E3-B61EFE0015D5}">
      <dgm:prSet custT="1"/>
      <dgm:spPr/>
      <dgm:t>
        <a:bodyPr/>
        <a:lstStyle/>
        <a:p>
          <a:r>
            <a:rPr lang="pt-BR" sz="1800" dirty="0"/>
            <a:t>Funcionalidade “Manifestações </a:t>
          </a:r>
          <a:r>
            <a:rPr lang="pt-BR" sz="1800"/>
            <a:t>Similares”.</a:t>
          </a:r>
          <a:endParaRPr lang="pt-BR" sz="1800" dirty="0"/>
        </a:p>
      </dgm:t>
    </dgm:pt>
    <dgm:pt modelId="{AD55A5A0-08BB-4AC5-AFFF-EAC7666B1348}" type="parTrans" cxnId="{CA769A46-C00E-418D-936A-986F9E385062}">
      <dgm:prSet/>
      <dgm:spPr/>
      <dgm:t>
        <a:bodyPr/>
        <a:lstStyle/>
        <a:p>
          <a:endParaRPr lang="pt-BR"/>
        </a:p>
      </dgm:t>
    </dgm:pt>
    <dgm:pt modelId="{7FFFA293-470A-43A7-AC0F-3BACBC4B1D06}" type="sibTrans" cxnId="{CA769A46-C00E-418D-936A-986F9E385062}">
      <dgm:prSet/>
      <dgm:spPr/>
      <dgm:t>
        <a:bodyPr/>
        <a:lstStyle/>
        <a:p>
          <a:endParaRPr lang="pt-BR"/>
        </a:p>
      </dgm:t>
    </dgm:pt>
    <dgm:pt modelId="{BC59A7DC-C579-4151-9D2E-1B9310C63B05}">
      <dgm:prSet custT="1"/>
      <dgm:spPr/>
      <dgm:t>
        <a:bodyPr/>
        <a:lstStyle/>
        <a:p>
          <a:r>
            <a:rPr lang="pt-BR" sz="1800" dirty="0"/>
            <a:t>Geração de pesquisa de satisfação;</a:t>
          </a:r>
        </a:p>
      </dgm:t>
    </dgm:pt>
    <dgm:pt modelId="{CB4166AF-9BB6-4AF4-B551-3F3A03214D9D}" type="parTrans" cxnId="{3A71B614-E74B-4805-81C3-AB9237EAEFF0}">
      <dgm:prSet/>
      <dgm:spPr/>
      <dgm:t>
        <a:bodyPr/>
        <a:lstStyle/>
        <a:p>
          <a:endParaRPr lang="pt-BR"/>
        </a:p>
      </dgm:t>
    </dgm:pt>
    <dgm:pt modelId="{46D1DB6B-E5A5-4B2B-8928-C6DA470EFC30}" type="sibTrans" cxnId="{3A71B614-E74B-4805-81C3-AB9237EAEFF0}">
      <dgm:prSet/>
      <dgm:spPr/>
      <dgm:t>
        <a:bodyPr/>
        <a:lstStyle/>
        <a:p>
          <a:endParaRPr lang="pt-BR"/>
        </a:p>
      </dgm:t>
    </dgm:pt>
    <dgm:pt modelId="{51CEEF37-EB5F-45B5-BE9C-646E4FB7FB7B}" type="pres">
      <dgm:prSet presAssocID="{97726F6C-BAB8-4003-AAAD-67D403C86B3C}" presName="vert0" presStyleCnt="0">
        <dgm:presLayoutVars>
          <dgm:dir/>
          <dgm:animOne val="branch"/>
          <dgm:animLvl val="lvl"/>
        </dgm:presLayoutVars>
      </dgm:prSet>
      <dgm:spPr/>
    </dgm:pt>
    <dgm:pt modelId="{319B4345-8B7B-47B7-A05D-F6D865191735}" type="pres">
      <dgm:prSet presAssocID="{AA5EAC3F-3BBE-4125-9011-2598079DB2F8}" presName="thickLine" presStyleLbl="alignNode1" presStyleIdx="0" presStyleCnt="2"/>
      <dgm:spPr/>
    </dgm:pt>
    <dgm:pt modelId="{B8A11906-1803-477F-9190-40738F8169EA}" type="pres">
      <dgm:prSet presAssocID="{AA5EAC3F-3BBE-4125-9011-2598079DB2F8}" presName="horz1" presStyleCnt="0"/>
      <dgm:spPr/>
    </dgm:pt>
    <dgm:pt modelId="{7ABA95CD-2B7E-46AF-B0C4-48920868AD56}" type="pres">
      <dgm:prSet presAssocID="{AA5EAC3F-3BBE-4125-9011-2598079DB2F8}" presName="tx1" presStyleLbl="revTx" presStyleIdx="0" presStyleCnt="11" custScaleX="500000" custScaleY="29403" custLinFactNeighborY="101"/>
      <dgm:spPr/>
    </dgm:pt>
    <dgm:pt modelId="{566D0862-E8E7-45DF-8ABF-51793A23C835}" type="pres">
      <dgm:prSet presAssocID="{AA5EAC3F-3BBE-4125-9011-2598079DB2F8}" presName="vert1" presStyleCnt="0"/>
      <dgm:spPr/>
    </dgm:pt>
    <dgm:pt modelId="{D0258BD9-15C0-4464-8B90-FCAFD5ABC2A8}" type="pres">
      <dgm:prSet presAssocID="{673F7C01-FD68-4633-8B0B-C561E89166A2}" presName="thickLine" presStyleLbl="alignNode1" presStyleIdx="1" presStyleCnt="2" custLinFactNeighborY="-5976"/>
      <dgm:spPr/>
    </dgm:pt>
    <dgm:pt modelId="{0B1BABFC-95DF-4729-A93A-E9F3056BE2B4}" type="pres">
      <dgm:prSet presAssocID="{673F7C01-FD68-4633-8B0B-C561E89166A2}" presName="horz1" presStyleCnt="0"/>
      <dgm:spPr/>
    </dgm:pt>
    <dgm:pt modelId="{8EF5D4EF-4807-4817-9FA9-949A5EC44444}" type="pres">
      <dgm:prSet presAssocID="{673F7C01-FD68-4633-8B0B-C561E89166A2}" presName="tx1" presStyleLbl="revTx" presStyleIdx="1" presStyleCnt="11" custLinFactNeighborY="-4310"/>
      <dgm:spPr/>
    </dgm:pt>
    <dgm:pt modelId="{49164CD1-6A10-4803-B9F6-C69CB9F390B4}" type="pres">
      <dgm:prSet presAssocID="{673F7C01-FD68-4633-8B0B-C561E89166A2}" presName="vert1" presStyleCnt="0"/>
      <dgm:spPr/>
    </dgm:pt>
    <dgm:pt modelId="{65ABE80D-F9E7-4279-9564-2DE692D4E1D4}" type="pres">
      <dgm:prSet presAssocID="{E9EE5D96-69A4-4307-925B-25C11AB87A55}" presName="vertSpace2a" presStyleCnt="0"/>
      <dgm:spPr/>
    </dgm:pt>
    <dgm:pt modelId="{A0D17A9D-3CD1-42D2-92B0-A97C88240AF8}" type="pres">
      <dgm:prSet presAssocID="{E9EE5D96-69A4-4307-925B-25C11AB87A55}" presName="horz2" presStyleCnt="0"/>
      <dgm:spPr/>
    </dgm:pt>
    <dgm:pt modelId="{530CB746-8136-4740-A8FA-8B68602CCD9D}" type="pres">
      <dgm:prSet presAssocID="{E9EE5D96-69A4-4307-925B-25C11AB87A55}" presName="horzSpace2" presStyleCnt="0"/>
      <dgm:spPr/>
    </dgm:pt>
    <dgm:pt modelId="{D93A4229-F8C1-48CD-A81F-0DECBBB9267A}" type="pres">
      <dgm:prSet presAssocID="{E9EE5D96-69A4-4307-925B-25C11AB87A55}" presName="tx2" presStyleLbl="revTx" presStyleIdx="2" presStyleCnt="11"/>
      <dgm:spPr/>
    </dgm:pt>
    <dgm:pt modelId="{A02E40C0-0D4F-4D2D-A035-3F5C24E5996B}" type="pres">
      <dgm:prSet presAssocID="{E9EE5D96-69A4-4307-925B-25C11AB87A55}" presName="vert2" presStyleCnt="0"/>
      <dgm:spPr/>
    </dgm:pt>
    <dgm:pt modelId="{CA570BCA-3286-4812-AF0C-F09A26B7D3BB}" type="pres">
      <dgm:prSet presAssocID="{E9EE5D96-69A4-4307-925B-25C11AB87A55}" presName="thinLine2b" presStyleLbl="callout" presStyleIdx="0" presStyleCnt="9"/>
      <dgm:spPr/>
    </dgm:pt>
    <dgm:pt modelId="{629DE602-DDF8-41A3-998B-0FE99EAE9BF6}" type="pres">
      <dgm:prSet presAssocID="{E9EE5D96-69A4-4307-925B-25C11AB87A55}" presName="vertSpace2b" presStyleCnt="0"/>
      <dgm:spPr/>
    </dgm:pt>
    <dgm:pt modelId="{FD9D2C16-8D12-45CD-82EA-34290F94ADC4}" type="pres">
      <dgm:prSet presAssocID="{3EE139C3-6F2E-424E-B9B5-9AF47D106BF2}" presName="horz2" presStyleCnt="0"/>
      <dgm:spPr/>
    </dgm:pt>
    <dgm:pt modelId="{9A5B71C9-E070-44A9-91FF-2809B017E7E0}" type="pres">
      <dgm:prSet presAssocID="{3EE139C3-6F2E-424E-B9B5-9AF47D106BF2}" presName="horzSpace2" presStyleCnt="0"/>
      <dgm:spPr/>
    </dgm:pt>
    <dgm:pt modelId="{7327790A-9E43-4A36-992A-E14130AEF382}" type="pres">
      <dgm:prSet presAssocID="{3EE139C3-6F2E-424E-B9B5-9AF47D106BF2}" presName="tx2" presStyleLbl="revTx" presStyleIdx="3" presStyleCnt="11"/>
      <dgm:spPr/>
    </dgm:pt>
    <dgm:pt modelId="{7AE7B3A0-A689-4267-969B-420EA3112B7B}" type="pres">
      <dgm:prSet presAssocID="{3EE139C3-6F2E-424E-B9B5-9AF47D106BF2}" presName="vert2" presStyleCnt="0"/>
      <dgm:spPr/>
    </dgm:pt>
    <dgm:pt modelId="{175C6299-0248-42A6-8F28-498C15EB81BB}" type="pres">
      <dgm:prSet presAssocID="{3EE139C3-6F2E-424E-B9B5-9AF47D106BF2}" presName="thinLine2b" presStyleLbl="callout" presStyleIdx="1" presStyleCnt="9"/>
      <dgm:spPr/>
    </dgm:pt>
    <dgm:pt modelId="{E5881830-1251-4919-8872-F4767A641959}" type="pres">
      <dgm:prSet presAssocID="{3EE139C3-6F2E-424E-B9B5-9AF47D106BF2}" presName="vertSpace2b" presStyleCnt="0"/>
      <dgm:spPr/>
    </dgm:pt>
    <dgm:pt modelId="{2FE14DC7-88E1-44DD-813E-92B1B50476F2}" type="pres">
      <dgm:prSet presAssocID="{5E38E93F-6BED-4CAE-BF1E-4F82EBDF8B6A}" presName="horz2" presStyleCnt="0"/>
      <dgm:spPr/>
    </dgm:pt>
    <dgm:pt modelId="{4E7AD8DE-BBF5-4FC2-8483-56D6FDFC0192}" type="pres">
      <dgm:prSet presAssocID="{5E38E93F-6BED-4CAE-BF1E-4F82EBDF8B6A}" presName="horzSpace2" presStyleCnt="0"/>
      <dgm:spPr/>
    </dgm:pt>
    <dgm:pt modelId="{9DC1C671-DC76-4A0B-B927-2CB9ED1958FE}" type="pres">
      <dgm:prSet presAssocID="{5E38E93F-6BED-4CAE-BF1E-4F82EBDF8B6A}" presName="tx2" presStyleLbl="revTx" presStyleIdx="4" presStyleCnt="11"/>
      <dgm:spPr/>
    </dgm:pt>
    <dgm:pt modelId="{254CAAFE-BCEC-45C5-A015-93E8EDACC7F4}" type="pres">
      <dgm:prSet presAssocID="{5E38E93F-6BED-4CAE-BF1E-4F82EBDF8B6A}" presName="vert2" presStyleCnt="0"/>
      <dgm:spPr/>
    </dgm:pt>
    <dgm:pt modelId="{53A9BAD4-C502-40B4-8AFC-EE0248C15AE5}" type="pres">
      <dgm:prSet presAssocID="{5E38E93F-6BED-4CAE-BF1E-4F82EBDF8B6A}" presName="thinLine2b" presStyleLbl="callout" presStyleIdx="2" presStyleCnt="9"/>
      <dgm:spPr/>
    </dgm:pt>
    <dgm:pt modelId="{E204F0C8-4B97-402B-81CA-B29122BAFCF8}" type="pres">
      <dgm:prSet presAssocID="{5E38E93F-6BED-4CAE-BF1E-4F82EBDF8B6A}" presName="vertSpace2b" presStyleCnt="0"/>
      <dgm:spPr/>
    </dgm:pt>
    <dgm:pt modelId="{487DDE6A-3F9E-408F-B181-FCF287A721A7}" type="pres">
      <dgm:prSet presAssocID="{C50A141A-E5E8-401D-BBA4-6456232F90BC}" presName="horz2" presStyleCnt="0"/>
      <dgm:spPr/>
    </dgm:pt>
    <dgm:pt modelId="{8F9A48F7-65DC-46DA-9641-97887CFCA02F}" type="pres">
      <dgm:prSet presAssocID="{C50A141A-E5E8-401D-BBA4-6456232F90BC}" presName="horzSpace2" presStyleCnt="0"/>
      <dgm:spPr/>
    </dgm:pt>
    <dgm:pt modelId="{8C1DDCC6-8C4D-46D3-8BBE-B43AE4A435A0}" type="pres">
      <dgm:prSet presAssocID="{C50A141A-E5E8-401D-BBA4-6456232F90BC}" presName="tx2" presStyleLbl="revTx" presStyleIdx="5" presStyleCnt="11"/>
      <dgm:spPr/>
    </dgm:pt>
    <dgm:pt modelId="{CB078E38-23B4-4E66-952C-611B0FB55A2F}" type="pres">
      <dgm:prSet presAssocID="{C50A141A-E5E8-401D-BBA4-6456232F90BC}" presName="vert2" presStyleCnt="0"/>
      <dgm:spPr/>
    </dgm:pt>
    <dgm:pt modelId="{A53FEE19-FB23-4B13-AC31-BA6F7B6EC879}" type="pres">
      <dgm:prSet presAssocID="{C50A141A-E5E8-401D-BBA4-6456232F90BC}" presName="thinLine2b" presStyleLbl="callout" presStyleIdx="3" presStyleCnt="9"/>
      <dgm:spPr/>
    </dgm:pt>
    <dgm:pt modelId="{1AAA05AE-94A5-41D3-A1F2-5A85D7D38874}" type="pres">
      <dgm:prSet presAssocID="{C50A141A-E5E8-401D-BBA4-6456232F90BC}" presName="vertSpace2b" presStyleCnt="0"/>
      <dgm:spPr/>
    </dgm:pt>
    <dgm:pt modelId="{55960D5C-C452-453F-A432-AB37E027779B}" type="pres">
      <dgm:prSet presAssocID="{FADE33BF-99F0-4DC8-A36F-B6D5D3D30D50}" presName="horz2" presStyleCnt="0"/>
      <dgm:spPr/>
    </dgm:pt>
    <dgm:pt modelId="{8D34FB4D-1E19-433B-820C-DB4158441A46}" type="pres">
      <dgm:prSet presAssocID="{FADE33BF-99F0-4DC8-A36F-B6D5D3D30D50}" presName="horzSpace2" presStyleCnt="0"/>
      <dgm:spPr/>
    </dgm:pt>
    <dgm:pt modelId="{563D456D-EEA8-4B66-9550-D19144879471}" type="pres">
      <dgm:prSet presAssocID="{FADE33BF-99F0-4DC8-A36F-B6D5D3D30D50}" presName="tx2" presStyleLbl="revTx" presStyleIdx="6" presStyleCnt="11"/>
      <dgm:spPr/>
    </dgm:pt>
    <dgm:pt modelId="{0D5BC8FB-EB1C-40AC-ADA0-28FC4097BCF3}" type="pres">
      <dgm:prSet presAssocID="{FADE33BF-99F0-4DC8-A36F-B6D5D3D30D50}" presName="vert2" presStyleCnt="0"/>
      <dgm:spPr/>
    </dgm:pt>
    <dgm:pt modelId="{2A82BD31-2705-4522-AEB0-564E10B969D9}" type="pres">
      <dgm:prSet presAssocID="{FADE33BF-99F0-4DC8-A36F-B6D5D3D30D50}" presName="thinLine2b" presStyleLbl="callout" presStyleIdx="4" presStyleCnt="9"/>
      <dgm:spPr/>
    </dgm:pt>
    <dgm:pt modelId="{09A997E7-548D-47A4-BA9F-54A6AEEC2816}" type="pres">
      <dgm:prSet presAssocID="{FADE33BF-99F0-4DC8-A36F-B6D5D3D30D50}" presName="vertSpace2b" presStyleCnt="0"/>
      <dgm:spPr/>
    </dgm:pt>
    <dgm:pt modelId="{CEEFA3BD-A8F9-411F-8989-DB94F20C7324}" type="pres">
      <dgm:prSet presAssocID="{D0CEFEB2-3234-409B-9568-78D90DCBA382}" presName="horz2" presStyleCnt="0"/>
      <dgm:spPr/>
    </dgm:pt>
    <dgm:pt modelId="{C0BD0AD9-CC65-4DA4-B198-F6548972C1EA}" type="pres">
      <dgm:prSet presAssocID="{D0CEFEB2-3234-409B-9568-78D90DCBA382}" presName="horzSpace2" presStyleCnt="0"/>
      <dgm:spPr/>
    </dgm:pt>
    <dgm:pt modelId="{DF5D1FBF-842A-49FC-A243-D0168CB64413}" type="pres">
      <dgm:prSet presAssocID="{D0CEFEB2-3234-409B-9568-78D90DCBA382}" presName="tx2" presStyleLbl="revTx" presStyleIdx="7" presStyleCnt="11"/>
      <dgm:spPr/>
    </dgm:pt>
    <dgm:pt modelId="{EF40AD0C-206F-401C-B2DD-FE77471C18D3}" type="pres">
      <dgm:prSet presAssocID="{D0CEFEB2-3234-409B-9568-78D90DCBA382}" presName="vert2" presStyleCnt="0"/>
      <dgm:spPr/>
    </dgm:pt>
    <dgm:pt modelId="{26C7F9F7-C09B-45AD-BAEC-6FB3C6C52A20}" type="pres">
      <dgm:prSet presAssocID="{D0CEFEB2-3234-409B-9568-78D90DCBA382}" presName="thinLine2b" presStyleLbl="callout" presStyleIdx="5" presStyleCnt="9"/>
      <dgm:spPr/>
    </dgm:pt>
    <dgm:pt modelId="{5D0655AE-6894-441C-9192-7164AD0EE58A}" type="pres">
      <dgm:prSet presAssocID="{D0CEFEB2-3234-409B-9568-78D90DCBA382}" presName="vertSpace2b" presStyleCnt="0"/>
      <dgm:spPr/>
    </dgm:pt>
    <dgm:pt modelId="{99FD861E-E873-4193-9C1B-7C69037DD2BA}" type="pres">
      <dgm:prSet presAssocID="{5ADFD95B-1631-4337-B049-3CEB0B655215}" presName="horz2" presStyleCnt="0"/>
      <dgm:spPr/>
    </dgm:pt>
    <dgm:pt modelId="{FC1E1EF3-CA5E-45AC-9B5C-F4D152D9DC02}" type="pres">
      <dgm:prSet presAssocID="{5ADFD95B-1631-4337-B049-3CEB0B655215}" presName="horzSpace2" presStyleCnt="0"/>
      <dgm:spPr/>
    </dgm:pt>
    <dgm:pt modelId="{0A667CB7-6408-413E-BA2F-A455AB76A7CD}" type="pres">
      <dgm:prSet presAssocID="{5ADFD95B-1631-4337-B049-3CEB0B655215}" presName="tx2" presStyleLbl="revTx" presStyleIdx="8" presStyleCnt="11"/>
      <dgm:spPr/>
    </dgm:pt>
    <dgm:pt modelId="{1CB53DAA-FBB0-4E07-A98E-63298DA78F87}" type="pres">
      <dgm:prSet presAssocID="{5ADFD95B-1631-4337-B049-3CEB0B655215}" presName="vert2" presStyleCnt="0"/>
      <dgm:spPr/>
    </dgm:pt>
    <dgm:pt modelId="{A3F188B4-AE4E-4AAA-87F5-FBBF3E3AC416}" type="pres">
      <dgm:prSet presAssocID="{5ADFD95B-1631-4337-B049-3CEB0B655215}" presName="thinLine2b" presStyleLbl="callout" presStyleIdx="6" presStyleCnt="9"/>
      <dgm:spPr/>
    </dgm:pt>
    <dgm:pt modelId="{D3CAF501-B8C7-40C8-886A-A6B8231C1BCA}" type="pres">
      <dgm:prSet presAssocID="{5ADFD95B-1631-4337-B049-3CEB0B655215}" presName="vertSpace2b" presStyleCnt="0"/>
      <dgm:spPr/>
    </dgm:pt>
    <dgm:pt modelId="{9B081BBC-3AFF-40AA-A5F6-2D9621387B11}" type="pres">
      <dgm:prSet presAssocID="{BC59A7DC-C579-4151-9D2E-1B9310C63B05}" presName="horz2" presStyleCnt="0"/>
      <dgm:spPr/>
    </dgm:pt>
    <dgm:pt modelId="{ACFB3111-B8BB-4162-9C36-46219749A4E7}" type="pres">
      <dgm:prSet presAssocID="{BC59A7DC-C579-4151-9D2E-1B9310C63B05}" presName="horzSpace2" presStyleCnt="0"/>
      <dgm:spPr/>
    </dgm:pt>
    <dgm:pt modelId="{CAF7787E-F49B-44BF-AC01-AA222F280F0D}" type="pres">
      <dgm:prSet presAssocID="{BC59A7DC-C579-4151-9D2E-1B9310C63B05}" presName="tx2" presStyleLbl="revTx" presStyleIdx="9" presStyleCnt="11"/>
      <dgm:spPr/>
    </dgm:pt>
    <dgm:pt modelId="{44CEF5FD-A8A3-4A14-B59B-FBD90E5FF9B5}" type="pres">
      <dgm:prSet presAssocID="{BC59A7DC-C579-4151-9D2E-1B9310C63B05}" presName="vert2" presStyleCnt="0"/>
      <dgm:spPr/>
    </dgm:pt>
    <dgm:pt modelId="{A48A1C4E-0260-40FE-B606-CE4B4825DBE3}" type="pres">
      <dgm:prSet presAssocID="{BC59A7DC-C579-4151-9D2E-1B9310C63B05}" presName="thinLine2b" presStyleLbl="callout" presStyleIdx="7" presStyleCnt="9"/>
      <dgm:spPr/>
    </dgm:pt>
    <dgm:pt modelId="{1D5FD015-425D-4BEE-9DB0-6A4895E221FF}" type="pres">
      <dgm:prSet presAssocID="{BC59A7DC-C579-4151-9D2E-1B9310C63B05}" presName="vertSpace2b" presStyleCnt="0"/>
      <dgm:spPr/>
    </dgm:pt>
    <dgm:pt modelId="{22C4916F-BD03-437F-A7DA-2FF846C0714F}" type="pres">
      <dgm:prSet presAssocID="{B31EE442-90BA-4344-B1E3-B61EFE0015D5}" presName="horz2" presStyleCnt="0"/>
      <dgm:spPr/>
    </dgm:pt>
    <dgm:pt modelId="{2CA5EF1F-4F70-40AE-9BA2-C715F301A4D2}" type="pres">
      <dgm:prSet presAssocID="{B31EE442-90BA-4344-B1E3-B61EFE0015D5}" presName="horzSpace2" presStyleCnt="0"/>
      <dgm:spPr/>
    </dgm:pt>
    <dgm:pt modelId="{6CE7E579-A092-409B-B783-2849D47CE4C8}" type="pres">
      <dgm:prSet presAssocID="{B31EE442-90BA-4344-B1E3-B61EFE0015D5}" presName="tx2" presStyleLbl="revTx" presStyleIdx="10" presStyleCnt="11"/>
      <dgm:spPr/>
    </dgm:pt>
    <dgm:pt modelId="{EF94D526-6E5A-4D24-99F2-EA764E5B99BA}" type="pres">
      <dgm:prSet presAssocID="{B31EE442-90BA-4344-B1E3-B61EFE0015D5}" presName="vert2" presStyleCnt="0"/>
      <dgm:spPr/>
    </dgm:pt>
    <dgm:pt modelId="{C0076016-82BE-4329-B0ED-EA356C002372}" type="pres">
      <dgm:prSet presAssocID="{B31EE442-90BA-4344-B1E3-B61EFE0015D5}" presName="thinLine2b" presStyleLbl="callout" presStyleIdx="8" presStyleCnt="9"/>
      <dgm:spPr/>
    </dgm:pt>
    <dgm:pt modelId="{3A599DCE-D486-42A7-AFE4-D7C6CDE88087}" type="pres">
      <dgm:prSet presAssocID="{B31EE442-90BA-4344-B1E3-B61EFE0015D5}" presName="vertSpace2b" presStyleCnt="0"/>
      <dgm:spPr/>
    </dgm:pt>
  </dgm:ptLst>
  <dgm:cxnLst>
    <dgm:cxn modelId="{01D9A203-5FC0-4623-BE61-06344B192056}" type="presOf" srcId="{E9EE5D96-69A4-4307-925B-25C11AB87A55}" destId="{D93A4229-F8C1-48CD-A81F-0DECBBB9267A}" srcOrd="0" destOrd="0" presId="urn:microsoft.com/office/officeart/2008/layout/LinedList"/>
    <dgm:cxn modelId="{47B31F05-E99D-491A-B5FC-E73BE419A8AB}" srcId="{673F7C01-FD68-4633-8B0B-C561E89166A2}" destId="{E9EE5D96-69A4-4307-925B-25C11AB87A55}" srcOrd="0" destOrd="0" parTransId="{47097522-0436-4E8C-829C-3523367A2D50}" sibTransId="{C1B61B5E-3E1F-4080-ACFE-0B777D0C6141}"/>
    <dgm:cxn modelId="{20D49F07-36C9-42B8-A455-8C1B6EC0637E}" type="presOf" srcId="{AA5EAC3F-3BBE-4125-9011-2598079DB2F8}" destId="{7ABA95CD-2B7E-46AF-B0C4-48920868AD56}" srcOrd="0" destOrd="0" presId="urn:microsoft.com/office/officeart/2008/layout/LinedList"/>
    <dgm:cxn modelId="{84D22310-F5C9-49FF-8324-497BB0F802FD}" srcId="{673F7C01-FD68-4633-8B0B-C561E89166A2}" destId="{3EE139C3-6F2E-424E-B9B5-9AF47D106BF2}" srcOrd="1" destOrd="0" parTransId="{8C44CC54-98FB-4D43-9C0C-DACD819A26EF}" sibTransId="{C29200D8-D2A9-4773-AFFE-82533FBA29AF}"/>
    <dgm:cxn modelId="{3A71B614-E74B-4805-81C3-AB9237EAEFF0}" srcId="{673F7C01-FD68-4633-8B0B-C561E89166A2}" destId="{BC59A7DC-C579-4151-9D2E-1B9310C63B05}" srcOrd="7" destOrd="0" parTransId="{CB4166AF-9BB6-4AF4-B551-3F3A03214D9D}" sibTransId="{46D1DB6B-E5A5-4B2B-8928-C6DA470EFC30}"/>
    <dgm:cxn modelId="{ABCD2017-39D1-4545-B49F-479C85FEF0FC}" type="presOf" srcId="{97726F6C-BAB8-4003-AAAD-67D403C86B3C}" destId="{51CEEF37-EB5F-45B5-BE9C-646E4FB7FB7B}" srcOrd="0" destOrd="0" presId="urn:microsoft.com/office/officeart/2008/layout/LinedList"/>
    <dgm:cxn modelId="{541ABF18-5EB0-456F-AF2A-8FB525F8B6A2}" type="presOf" srcId="{673F7C01-FD68-4633-8B0B-C561E89166A2}" destId="{8EF5D4EF-4807-4817-9FA9-949A5EC44444}" srcOrd="0" destOrd="0" presId="urn:microsoft.com/office/officeart/2008/layout/LinedList"/>
    <dgm:cxn modelId="{E3E56525-1FDE-40D5-AEE8-DAF7B4F92FFD}" srcId="{97726F6C-BAB8-4003-AAAD-67D403C86B3C}" destId="{AA5EAC3F-3BBE-4125-9011-2598079DB2F8}" srcOrd="0" destOrd="0" parTransId="{53AEB29C-95C8-4D83-87FE-6CF2AB20DC40}" sibTransId="{01A5C183-597B-4699-BEBC-1E4BD3537742}"/>
    <dgm:cxn modelId="{6430AB36-88FC-4856-AA93-0181D5A7FE96}" type="presOf" srcId="{BC59A7DC-C579-4151-9D2E-1B9310C63B05}" destId="{CAF7787E-F49B-44BF-AC01-AA222F280F0D}" srcOrd="0" destOrd="0" presId="urn:microsoft.com/office/officeart/2008/layout/LinedList"/>
    <dgm:cxn modelId="{0A18C245-446F-465A-8817-7EAAB6E3FA92}" srcId="{673F7C01-FD68-4633-8B0B-C561E89166A2}" destId="{5E38E93F-6BED-4CAE-BF1E-4F82EBDF8B6A}" srcOrd="2" destOrd="0" parTransId="{4E17E9AE-9E5B-4197-A56E-87CABD868FA6}" sibTransId="{52228D66-704C-4B19-A96F-1ED7213E7858}"/>
    <dgm:cxn modelId="{CA769A46-C00E-418D-936A-986F9E385062}" srcId="{673F7C01-FD68-4633-8B0B-C561E89166A2}" destId="{B31EE442-90BA-4344-B1E3-B61EFE0015D5}" srcOrd="8" destOrd="0" parTransId="{AD55A5A0-08BB-4AC5-AFFF-EAC7666B1348}" sibTransId="{7FFFA293-470A-43A7-AC0F-3BACBC4B1D06}"/>
    <dgm:cxn modelId="{A15E594F-A584-496B-9D21-D57DF33A274F}" srcId="{97726F6C-BAB8-4003-AAAD-67D403C86B3C}" destId="{673F7C01-FD68-4633-8B0B-C561E89166A2}" srcOrd="1" destOrd="0" parTransId="{828DBAE9-BF6B-42E1-9CEE-DCA549D9CFFD}" sibTransId="{2F466FDB-C581-4FFC-9A21-FEAF08CDFAFD}"/>
    <dgm:cxn modelId="{DAC1F74F-CF00-436F-AC73-D9BF50BA7BEE}" type="presOf" srcId="{5E38E93F-6BED-4CAE-BF1E-4F82EBDF8B6A}" destId="{9DC1C671-DC76-4A0B-B927-2CB9ED1958FE}" srcOrd="0" destOrd="0" presId="urn:microsoft.com/office/officeart/2008/layout/LinedList"/>
    <dgm:cxn modelId="{AF657066-E53A-4E54-943B-62D26A207668}" type="presOf" srcId="{B31EE442-90BA-4344-B1E3-B61EFE0015D5}" destId="{6CE7E579-A092-409B-B783-2849D47CE4C8}" srcOrd="0" destOrd="0" presId="urn:microsoft.com/office/officeart/2008/layout/LinedList"/>
    <dgm:cxn modelId="{7852787B-C722-4F5C-B58F-D07124BFA3B8}" type="presOf" srcId="{C50A141A-E5E8-401D-BBA4-6456232F90BC}" destId="{8C1DDCC6-8C4D-46D3-8BBE-B43AE4A435A0}" srcOrd="0" destOrd="0" presId="urn:microsoft.com/office/officeart/2008/layout/LinedList"/>
    <dgm:cxn modelId="{0E4CA180-099D-4440-B16C-6A9E093426A0}" srcId="{673F7C01-FD68-4633-8B0B-C561E89166A2}" destId="{5ADFD95B-1631-4337-B049-3CEB0B655215}" srcOrd="6" destOrd="0" parTransId="{36D7D0EF-DB74-4CA3-AFAB-237DFAFAF11F}" sibTransId="{2FD23A51-759B-467F-AE6C-DC14C78793FB}"/>
    <dgm:cxn modelId="{6F6F68AA-F6EC-43BE-B315-0090149700D1}" srcId="{673F7C01-FD68-4633-8B0B-C561E89166A2}" destId="{D0CEFEB2-3234-409B-9568-78D90DCBA382}" srcOrd="5" destOrd="0" parTransId="{D6A1E605-B142-4E96-A11E-E5332B63D263}" sibTransId="{16355D92-5011-44E4-A79B-BBABF768E518}"/>
    <dgm:cxn modelId="{AC57B2AB-E14B-4B7C-9587-52F94CCDFC4A}" type="presOf" srcId="{D0CEFEB2-3234-409B-9568-78D90DCBA382}" destId="{DF5D1FBF-842A-49FC-A243-D0168CB64413}" srcOrd="0" destOrd="0" presId="urn:microsoft.com/office/officeart/2008/layout/LinedList"/>
    <dgm:cxn modelId="{90149ABB-C529-49C2-97A3-2138F760CFBD}" srcId="{673F7C01-FD68-4633-8B0B-C561E89166A2}" destId="{FADE33BF-99F0-4DC8-A36F-B6D5D3D30D50}" srcOrd="4" destOrd="0" parTransId="{94DF9CCC-8C47-4ECD-A311-FBDBAA70D967}" sibTransId="{B78089AF-8071-4E09-BCD8-D4EA87452C84}"/>
    <dgm:cxn modelId="{6B515DCA-2BD9-458D-826F-B3EA4D269803}" type="presOf" srcId="{3EE139C3-6F2E-424E-B9B5-9AF47D106BF2}" destId="{7327790A-9E43-4A36-992A-E14130AEF382}" srcOrd="0" destOrd="0" presId="urn:microsoft.com/office/officeart/2008/layout/LinedList"/>
    <dgm:cxn modelId="{CBEE24D1-4599-4321-A76E-2CBEF8510011}" type="presOf" srcId="{FADE33BF-99F0-4DC8-A36F-B6D5D3D30D50}" destId="{563D456D-EEA8-4B66-9550-D19144879471}" srcOrd="0" destOrd="0" presId="urn:microsoft.com/office/officeart/2008/layout/LinedList"/>
    <dgm:cxn modelId="{EBF4ADEC-6093-46CC-B101-50C14E6EE417}" srcId="{673F7C01-FD68-4633-8B0B-C561E89166A2}" destId="{C50A141A-E5E8-401D-BBA4-6456232F90BC}" srcOrd="3" destOrd="0" parTransId="{92F8FFE1-BF04-4D69-8200-7076985F1219}" sibTransId="{11B2C8AA-3D1B-4371-B115-BD844356CD6A}"/>
    <dgm:cxn modelId="{8E36DDF5-85B1-4F4D-9CA7-F47AC9DD6628}" type="presOf" srcId="{5ADFD95B-1631-4337-B049-3CEB0B655215}" destId="{0A667CB7-6408-413E-BA2F-A455AB76A7CD}" srcOrd="0" destOrd="0" presId="urn:microsoft.com/office/officeart/2008/layout/LinedList"/>
    <dgm:cxn modelId="{774B8CEA-6837-49F3-8978-4FF014490D11}" type="presParOf" srcId="{51CEEF37-EB5F-45B5-BE9C-646E4FB7FB7B}" destId="{319B4345-8B7B-47B7-A05D-F6D865191735}" srcOrd="0" destOrd="0" presId="urn:microsoft.com/office/officeart/2008/layout/LinedList"/>
    <dgm:cxn modelId="{96DABDB6-A5F4-46AD-ACE1-B073B1319897}" type="presParOf" srcId="{51CEEF37-EB5F-45B5-BE9C-646E4FB7FB7B}" destId="{B8A11906-1803-477F-9190-40738F8169EA}" srcOrd="1" destOrd="0" presId="urn:microsoft.com/office/officeart/2008/layout/LinedList"/>
    <dgm:cxn modelId="{9269D38A-5DBF-4617-932B-149E242F44EC}" type="presParOf" srcId="{B8A11906-1803-477F-9190-40738F8169EA}" destId="{7ABA95CD-2B7E-46AF-B0C4-48920868AD56}" srcOrd="0" destOrd="0" presId="urn:microsoft.com/office/officeart/2008/layout/LinedList"/>
    <dgm:cxn modelId="{0DCD0A9B-7E46-4C87-8270-E3E896E78DFF}" type="presParOf" srcId="{B8A11906-1803-477F-9190-40738F8169EA}" destId="{566D0862-E8E7-45DF-8ABF-51793A23C835}" srcOrd="1" destOrd="0" presId="urn:microsoft.com/office/officeart/2008/layout/LinedList"/>
    <dgm:cxn modelId="{C7C7BD6E-202E-4801-8AFC-1AE25AB8DD7C}" type="presParOf" srcId="{51CEEF37-EB5F-45B5-BE9C-646E4FB7FB7B}" destId="{D0258BD9-15C0-4464-8B90-FCAFD5ABC2A8}" srcOrd="2" destOrd="0" presId="urn:microsoft.com/office/officeart/2008/layout/LinedList"/>
    <dgm:cxn modelId="{6B962B7B-B26B-4C33-9ECD-01D37841C2A0}" type="presParOf" srcId="{51CEEF37-EB5F-45B5-BE9C-646E4FB7FB7B}" destId="{0B1BABFC-95DF-4729-A93A-E9F3056BE2B4}" srcOrd="3" destOrd="0" presId="urn:microsoft.com/office/officeart/2008/layout/LinedList"/>
    <dgm:cxn modelId="{92A668EE-7BCB-4EF7-B87F-CC6ED1586911}" type="presParOf" srcId="{0B1BABFC-95DF-4729-A93A-E9F3056BE2B4}" destId="{8EF5D4EF-4807-4817-9FA9-949A5EC44444}" srcOrd="0" destOrd="0" presId="urn:microsoft.com/office/officeart/2008/layout/LinedList"/>
    <dgm:cxn modelId="{600A65D7-C163-4AAE-A989-766254B521B8}" type="presParOf" srcId="{0B1BABFC-95DF-4729-A93A-E9F3056BE2B4}" destId="{49164CD1-6A10-4803-B9F6-C69CB9F390B4}" srcOrd="1" destOrd="0" presId="urn:microsoft.com/office/officeart/2008/layout/LinedList"/>
    <dgm:cxn modelId="{6910B558-E9CA-4F7B-B0B4-C4168D2CAADB}" type="presParOf" srcId="{49164CD1-6A10-4803-B9F6-C69CB9F390B4}" destId="{65ABE80D-F9E7-4279-9564-2DE692D4E1D4}" srcOrd="0" destOrd="0" presId="urn:microsoft.com/office/officeart/2008/layout/LinedList"/>
    <dgm:cxn modelId="{C9078803-890A-4912-84E6-D731BFE50560}" type="presParOf" srcId="{49164CD1-6A10-4803-B9F6-C69CB9F390B4}" destId="{A0D17A9D-3CD1-42D2-92B0-A97C88240AF8}" srcOrd="1" destOrd="0" presId="urn:microsoft.com/office/officeart/2008/layout/LinedList"/>
    <dgm:cxn modelId="{F497DCF5-7999-494A-B5D5-B1044E22D6CD}" type="presParOf" srcId="{A0D17A9D-3CD1-42D2-92B0-A97C88240AF8}" destId="{530CB746-8136-4740-A8FA-8B68602CCD9D}" srcOrd="0" destOrd="0" presId="urn:microsoft.com/office/officeart/2008/layout/LinedList"/>
    <dgm:cxn modelId="{DAC88849-75F1-406F-81DA-726D2286FB20}" type="presParOf" srcId="{A0D17A9D-3CD1-42D2-92B0-A97C88240AF8}" destId="{D93A4229-F8C1-48CD-A81F-0DECBBB9267A}" srcOrd="1" destOrd="0" presId="urn:microsoft.com/office/officeart/2008/layout/LinedList"/>
    <dgm:cxn modelId="{E04FEA5B-982D-4E87-B97F-3B655A96904F}" type="presParOf" srcId="{A0D17A9D-3CD1-42D2-92B0-A97C88240AF8}" destId="{A02E40C0-0D4F-4D2D-A035-3F5C24E5996B}" srcOrd="2" destOrd="0" presId="urn:microsoft.com/office/officeart/2008/layout/LinedList"/>
    <dgm:cxn modelId="{1B3615E2-8F53-4122-A344-589C8FEA59AA}" type="presParOf" srcId="{49164CD1-6A10-4803-B9F6-C69CB9F390B4}" destId="{CA570BCA-3286-4812-AF0C-F09A26B7D3BB}" srcOrd="2" destOrd="0" presId="urn:microsoft.com/office/officeart/2008/layout/LinedList"/>
    <dgm:cxn modelId="{222547FB-58B2-4C96-9C56-82FA63308551}" type="presParOf" srcId="{49164CD1-6A10-4803-B9F6-C69CB9F390B4}" destId="{629DE602-DDF8-41A3-998B-0FE99EAE9BF6}" srcOrd="3" destOrd="0" presId="urn:microsoft.com/office/officeart/2008/layout/LinedList"/>
    <dgm:cxn modelId="{46C62002-8327-4ED8-B36C-5BFA67A8160B}" type="presParOf" srcId="{49164CD1-6A10-4803-B9F6-C69CB9F390B4}" destId="{FD9D2C16-8D12-45CD-82EA-34290F94ADC4}" srcOrd="4" destOrd="0" presId="urn:microsoft.com/office/officeart/2008/layout/LinedList"/>
    <dgm:cxn modelId="{38AB654D-DDD8-4C11-883E-262C8B04DB51}" type="presParOf" srcId="{FD9D2C16-8D12-45CD-82EA-34290F94ADC4}" destId="{9A5B71C9-E070-44A9-91FF-2809B017E7E0}" srcOrd="0" destOrd="0" presId="urn:microsoft.com/office/officeart/2008/layout/LinedList"/>
    <dgm:cxn modelId="{D0E137C0-558B-466E-AA2C-8C8C22ED255D}" type="presParOf" srcId="{FD9D2C16-8D12-45CD-82EA-34290F94ADC4}" destId="{7327790A-9E43-4A36-992A-E14130AEF382}" srcOrd="1" destOrd="0" presId="urn:microsoft.com/office/officeart/2008/layout/LinedList"/>
    <dgm:cxn modelId="{35B1CB72-BB76-4EE6-8B2D-BE0122520775}" type="presParOf" srcId="{FD9D2C16-8D12-45CD-82EA-34290F94ADC4}" destId="{7AE7B3A0-A689-4267-969B-420EA3112B7B}" srcOrd="2" destOrd="0" presId="urn:microsoft.com/office/officeart/2008/layout/LinedList"/>
    <dgm:cxn modelId="{9E202387-C5A8-4F4A-986E-3CF8FFF9D0D3}" type="presParOf" srcId="{49164CD1-6A10-4803-B9F6-C69CB9F390B4}" destId="{175C6299-0248-42A6-8F28-498C15EB81BB}" srcOrd="5" destOrd="0" presId="urn:microsoft.com/office/officeart/2008/layout/LinedList"/>
    <dgm:cxn modelId="{D1C723D8-835B-40D0-83D0-9C5634B95E19}" type="presParOf" srcId="{49164CD1-6A10-4803-B9F6-C69CB9F390B4}" destId="{E5881830-1251-4919-8872-F4767A641959}" srcOrd="6" destOrd="0" presId="urn:microsoft.com/office/officeart/2008/layout/LinedList"/>
    <dgm:cxn modelId="{459B3B7F-6DBE-4682-A57E-DEB128F5187C}" type="presParOf" srcId="{49164CD1-6A10-4803-B9F6-C69CB9F390B4}" destId="{2FE14DC7-88E1-44DD-813E-92B1B50476F2}" srcOrd="7" destOrd="0" presId="urn:microsoft.com/office/officeart/2008/layout/LinedList"/>
    <dgm:cxn modelId="{5580D02B-4DB2-483C-B7F9-4CB97F466A21}" type="presParOf" srcId="{2FE14DC7-88E1-44DD-813E-92B1B50476F2}" destId="{4E7AD8DE-BBF5-4FC2-8483-56D6FDFC0192}" srcOrd="0" destOrd="0" presId="urn:microsoft.com/office/officeart/2008/layout/LinedList"/>
    <dgm:cxn modelId="{552D4E53-836D-4D76-89AA-A6E4DD37AA6A}" type="presParOf" srcId="{2FE14DC7-88E1-44DD-813E-92B1B50476F2}" destId="{9DC1C671-DC76-4A0B-B927-2CB9ED1958FE}" srcOrd="1" destOrd="0" presId="urn:microsoft.com/office/officeart/2008/layout/LinedList"/>
    <dgm:cxn modelId="{E65C5F91-FE1D-48A8-BC31-92FB05400A43}" type="presParOf" srcId="{2FE14DC7-88E1-44DD-813E-92B1B50476F2}" destId="{254CAAFE-BCEC-45C5-A015-93E8EDACC7F4}" srcOrd="2" destOrd="0" presId="urn:microsoft.com/office/officeart/2008/layout/LinedList"/>
    <dgm:cxn modelId="{AF7620FB-8B05-4C1A-A429-C7FCDCF298CC}" type="presParOf" srcId="{49164CD1-6A10-4803-B9F6-C69CB9F390B4}" destId="{53A9BAD4-C502-40B4-8AFC-EE0248C15AE5}" srcOrd="8" destOrd="0" presId="urn:microsoft.com/office/officeart/2008/layout/LinedList"/>
    <dgm:cxn modelId="{322B5DEB-09EF-4C92-B598-D4AAFFAC464B}" type="presParOf" srcId="{49164CD1-6A10-4803-B9F6-C69CB9F390B4}" destId="{E204F0C8-4B97-402B-81CA-B29122BAFCF8}" srcOrd="9" destOrd="0" presId="urn:microsoft.com/office/officeart/2008/layout/LinedList"/>
    <dgm:cxn modelId="{20A05DFF-634B-4991-8CDF-CF6DC1B1DF8A}" type="presParOf" srcId="{49164CD1-6A10-4803-B9F6-C69CB9F390B4}" destId="{487DDE6A-3F9E-408F-B181-FCF287A721A7}" srcOrd="10" destOrd="0" presId="urn:microsoft.com/office/officeart/2008/layout/LinedList"/>
    <dgm:cxn modelId="{DCFDE593-45A8-4CEF-836B-3B0DB1308156}" type="presParOf" srcId="{487DDE6A-3F9E-408F-B181-FCF287A721A7}" destId="{8F9A48F7-65DC-46DA-9641-97887CFCA02F}" srcOrd="0" destOrd="0" presId="urn:microsoft.com/office/officeart/2008/layout/LinedList"/>
    <dgm:cxn modelId="{DD286EBF-7D2F-4C77-981A-4FF4A9BF6520}" type="presParOf" srcId="{487DDE6A-3F9E-408F-B181-FCF287A721A7}" destId="{8C1DDCC6-8C4D-46D3-8BBE-B43AE4A435A0}" srcOrd="1" destOrd="0" presId="urn:microsoft.com/office/officeart/2008/layout/LinedList"/>
    <dgm:cxn modelId="{1D92F6A9-2FA6-48A4-A5F6-F8EA3A772B29}" type="presParOf" srcId="{487DDE6A-3F9E-408F-B181-FCF287A721A7}" destId="{CB078E38-23B4-4E66-952C-611B0FB55A2F}" srcOrd="2" destOrd="0" presId="urn:microsoft.com/office/officeart/2008/layout/LinedList"/>
    <dgm:cxn modelId="{5AE6DD7B-59F1-4CA6-90C1-96C7DF466043}" type="presParOf" srcId="{49164CD1-6A10-4803-B9F6-C69CB9F390B4}" destId="{A53FEE19-FB23-4B13-AC31-BA6F7B6EC879}" srcOrd="11" destOrd="0" presId="urn:microsoft.com/office/officeart/2008/layout/LinedList"/>
    <dgm:cxn modelId="{C00FEF9B-69A3-4474-AD7E-B3F93B8DB868}" type="presParOf" srcId="{49164CD1-6A10-4803-B9F6-C69CB9F390B4}" destId="{1AAA05AE-94A5-41D3-A1F2-5A85D7D38874}" srcOrd="12" destOrd="0" presId="urn:microsoft.com/office/officeart/2008/layout/LinedList"/>
    <dgm:cxn modelId="{3D947C50-763E-471D-9B5D-918E7D122C70}" type="presParOf" srcId="{49164CD1-6A10-4803-B9F6-C69CB9F390B4}" destId="{55960D5C-C452-453F-A432-AB37E027779B}" srcOrd="13" destOrd="0" presId="urn:microsoft.com/office/officeart/2008/layout/LinedList"/>
    <dgm:cxn modelId="{282594A4-5125-44A9-82C4-6C29036D12C3}" type="presParOf" srcId="{55960D5C-C452-453F-A432-AB37E027779B}" destId="{8D34FB4D-1E19-433B-820C-DB4158441A46}" srcOrd="0" destOrd="0" presId="urn:microsoft.com/office/officeart/2008/layout/LinedList"/>
    <dgm:cxn modelId="{2D48CE67-19F7-460C-97D9-2E0C74CF15FE}" type="presParOf" srcId="{55960D5C-C452-453F-A432-AB37E027779B}" destId="{563D456D-EEA8-4B66-9550-D19144879471}" srcOrd="1" destOrd="0" presId="urn:microsoft.com/office/officeart/2008/layout/LinedList"/>
    <dgm:cxn modelId="{105D357B-E280-460D-B9CA-076D2B07E2DD}" type="presParOf" srcId="{55960D5C-C452-453F-A432-AB37E027779B}" destId="{0D5BC8FB-EB1C-40AC-ADA0-28FC4097BCF3}" srcOrd="2" destOrd="0" presId="urn:microsoft.com/office/officeart/2008/layout/LinedList"/>
    <dgm:cxn modelId="{432CAC5F-CA9B-444A-99DC-57411F33988B}" type="presParOf" srcId="{49164CD1-6A10-4803-B9F6-C69CB9F390B4}" destId="{2A82BD31-2705-4522-AEB0-564E10B969D9}" srcOrd="14" destOrd="0" presId="urn:microsoft.com/office/officeart/2008/layout/LinedList"/>
    <dgm:cxn modelId="{92E68AEC-DF00-4704-B342-13C04542C192}" type="presParOf" srcId="{49164CD1-6A10-4803-B9F6-C69CB9F390B4}" destId="{09A997E7-548D-47A4-BA9F-54A6AEEC2816}" srcOrd="15" destOrd="0" presId="urn:microsoft.com/office/officeart/2008/layout/LinedList"/>
    <dgm:cxn modelId="{C2C80691-E9F3-4409-888C-698D11F868B2}" type="presParOf" srcId="{49164CD1-6A10-4803-B9F6-C69CB9F390B4}" destId="{CEEFA3BD-A8F9-411F-8989-DB94F20C7324}" srcOrd="16" destOrd="0" presId="urn:microsoft.com/office/officeart/2008/layout/LinedList"/>
    <dgm:cxn modelId="{3D67EB61-8D21-466F-AE47-010414E51028}" type="presParOf" srcId="{CEEFA3BD-A8F9-411F-8989-DB94F20C7324}" destId="{C0BD0AD9-CC65-4DA4-B198-F6548972C1EA}" srcOrd="0" destOrd="0" presId="urn:microsoft.com/office/officeart/2008/layout/LinedList"/>
    <dgm:cxn modelId="{549E03F8-3598-44B5-8044-F3CE762116A1}" type="presParOf" srcId="{CEEFA3BD-A8F9-411F-8989-DB94F20C7324}" destId="{DF5D1FBF-842A-49FC-A243-D0168CB64413}" srcOrd="1" destOrd="0" presId="urn:microsoft.com/office/officeart/2008/layout/LinedList"/>
    <dgm:cxn modelId="{4FA17305-109B-417A-8150-96665B17EC38}" type="presParOf" srcId="{CEEFA3BD-A8F9-411F-8989-DB94F20C7324}" destId="{EF40AD0C-206F-401C-B2DD-FE77471C18D3}" srcOrd="2" destOrd="0" presId="urn:microsoft.com/office/officeart/2008/layout/LinedList"/>
    <dgm:cxn modelId="{BE8D9DF2-E678-440C-8599-B11AB84EAC3A}" type="presParOf" srcId="{49164CD1-6A10-4803-B9F6-C69CB9F390B4}" destId="{26C7F9F7-C09B-45AD-BAEC-6FB3C6C52A20}" srcOrd="17" destOrd="0" presId="urn:microsoft.com/office/officeart/2008/layout/LinedList"/>
    <dgm:cxn modelId="{006E9463-F415-4204-BC16-5A9DA43D6F73}" type="presParOf" srcId="{49164CD1-6A10-4803-B9F6-C69CB9F390B4}" destId="{5D0655AE-6894-441C-9192-7164AD0EE58A}" srcOrd="18" destOrd="0" presId="urn:microsoft.com/office/officeart/2008/layout/LinedList"/>
    <dgm:cxn modelId="{B776B4F0-CB38-4B0A-BCE3-E7CFFE62C2F8}" type="presParOf" srcId="{49164CD1-6A10-4803-B9F6-C69CB9F390B4}" destId="{99FD861E-E873-4193-9C1B-7C69037DD2BA}" srcOrd="19" destOrd="0" presId="urn:microsoft.com/office/officeart/2008/layout/LinedList"/>
    <dgm:cxn modelId="{94FBE41C-C3B0-4B27-BB3E-6B14E44A8DA9}" type="presParOf" srcId="{99FD861E-E873-4193-9C1B-7C69037DD2BA}" destId="{FC1E1EF3-CA5E-45AC-9B5C-F4D152D9DC02}" srcOrd="0" destOrd="0" presId="urn:microsoft.com/office/officeart/2008/layout/LinedList"/>
    <dgm:cxn modelId="{B8ADEBF6-22F7-495E-B439-3BFFA4A19A72}" type="presParOf" srcId="{99FD861E-E873-4193-9C1B-7C69037DD2BA}" destId="{0A667CB7-6408-413E-BA2F-A455AB76A7CD}" srcOrd="1" destOrd="0" presId="urn:microsoft.com/office/officeart/2008/layout/LinedList"/>
    <dgm:cxn modelId="{B595A592-3B75-4FDD-A0BB-A739F40A9A52}" type="presParOf" srcId="{99FD861E-E873-4193-9C1B-7C69037DD2BA}" destId="{1CB53DAA-FBB0-4E07-A98E-63298DA78F87}" srcOrd="2" destOrd="0" presId="urn:microsoft.com/office/officeart/2008/layout/LinedList"/>
    <dgm:cxn modelId="{C107D8D4-6441-4C10-BC25-FFC4F662380A}" type="presParOf" srcId="{49164CD1-6A10-4803-B9F6-C69CB9F390B4}" destId="{A3F188B4-AE4E-4AAA-87F5-FBBF3E3AC416}" srcOrd="20" destOrd="0" presId="urn:microsoft.com/office/officeart/2008/layout/LinedList"/>
    <dgm:cxn modelId="{20A44A29-FA79-4D52-906C-8ECA0C7BFB15}" type="presParOf" srcId="{49164CD1-6A10-4803-B9F6-C69CB9F390B4}" destId="{D3CAF501-B8C7-40C8-886A-A6B8231C1BCA}" srcOrd="21" destOrd="0" presId="urn:microsoft.com/office/officeart/2008/layout/LinedList"/>
    <dgm:cxn modelId="{B40F53DC-4F7D-4BD8-B3F9-FD6F01134CBA}" type="presParOf" srcId="{49164CD1-6A10-4803-B9F6-C69CB9F390B4}" destId="{9B081BBC-3AFF-40AA-A5F6-2D9621387B11}" srcOrd="22" destOrd="0" presId="urn:microsoft.com/office/officeart/2008/layout/LinedList"/>
    <dgm:cxn modelId="{0EAC0841-57EA-49E3-9C4E-08C03EC4601B}" type="presParOf" srcId="{9B081BBC-3AFF-40AA-A5F6-2D9621387B11}" destId="{ACFB3111-B8BB-4162-9C36-46219749A4E7}" srcOrd="0" destOrd="0" presId="urn:microsoft.com/office/officeart/2008/layout/LinedList"/>
    <dgm:cxn modelId="{6C0B3D68-1AF5-4FF8-A589-E8FA13B11CD1}" type="presParOf" srcId="{9B081BBC-3AFF-40AA-A5F6-2D9621387B11}" destId="{CAF7787E-F49B-44BF-AC01-AA222F280F0D}" srcOrd="1" destOrd="0" presId="urn:microsoft.com/office/officeart/2008/layout/LinedList"/>
    <dgm:cxn modelId="{49F05D5E-6E3E-4502-AF2B-C4272C8B861B}" type="presParOf" srcId="{9B081BBC-3AFF-40AA-A5F6-2D9621387B11}" destId="{44CEF5FD-A8A3-4A14-B59B-FBD90E5FF9B5}" srcOrd="2" destOrd="0" presId="urn:microsoft.com/office/officeart/2008/layout/LinedList"/>
    <dgm:cxn modelId="{7C8B70C6-9511-4092-A347-263E1DEA23EF}" type="presParOf" srcId="{49164CD1-6A10-4803-B9F6-C69CB9F390B4}" destId="{A48A1C4E-0260-40FE-B606-CE4B4825DBE3}" srcOrd="23" destOrd="0" presId="urn:microsoft.com/office/officeart/2008/layout/LinedList"/>
    <dgm:cxn modelId="{35533E10-3B87-409B-A681-75AA0E44CEBA}" type="presParOf" srcId="{49164CD1-6A10-4803-B9F6-C69CB9F390B4}" destId="{1D5FD015-425D-4BEE-9DB0-6A4895E221FF}" srcOrd="24" destOrd="0" presId="urn:microsoft.com/office/officeart/2008/layout/LinedList"/>
    <dgm:cxn modelId="{4C50FA71-DC77-4D07-BCB5-3E2B669F0DB8}" type="presParOf" srcId="{49164CD1-6A10-4803-B9F6-C69CB9F390B4}" destId="{22C4916F-BD03-437F-A7DA-2FF846C0714F}" srcOrd="25" destOrd="0" presId="urn:microsoft.com/office/officeart/2008/layout/LinedList"/>
    <dgm:cxn modelId="{1D97AFD5-D586-4043-8826-DCB7DE104B3B}" type="presParOf" srcId="{22C4916F-BD03-437F-A7DA-2FF846C0714F}" destId="{2CA5EF1F-4F70-40AE-9BA2-C715F301A4D2}" srcOrd="0" destOrd="0" presId="urn:microsoft.com/office/officeart/2008/layout/LinedList"/>
    <dgm:cxn modelId="{351712B0-20BA-43F3-8F17-D38CEF76A131}" type="presParOf" srcId="{22C4916F-BD03-437F-A7DA-2FF846C0714F}" destId="{6CE7E579-A092-409B-B783-2849D47CE4C8}" srcOrd="1" destOrd="0" presId="urn:microsoft.com/office/officeart/2008/layout/LinedList"/>
    <dgm:cxn modelId="{74107884-C12D-4BF5-BD66-850FCF549BE6}" type="presParOf" srcId="{22C4916F-BD03-437F-A7DA-2FF846C0714F}" destId="{EF94D526-6E5A-4D24-99F2-EA764E5B99BA}" srcOrd="2" destOrd="0" presId="urn:microsoft.com/office/officeart/2008/layout/LinedList"/>
    <dgm:cxn modelId="{A5DB277B-3897-487D-82CF-B9161F3092D8}" type="presParOf" srcId="{49164CD1-6A10-4803-B9F6-C69CB9F390B4}" destId="{C0076016-82BE-4329-B0ED-EA356C002372}" srcOrd="26" destOrd="0" presId="urn:microsoft.com/office/officeart/2008/layout/LinedList"/>
    <dgm:cxn modelId="{C78A4BDD-A197-40F4-9C1E-078430499F20}" type="presParOf" srcId="{49164CD1-6A10-4803-B9F6-C69CB9F390B4}" destId="{3A599DCE-D486-42A7-AFE4-D7C6CDE88087}" srcOrd="27"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3C394BD-C9B7-4B42-9CF4-51F1DB066FAF}" type="doc">
      <dgm:prSet loTypeId="urn:microsoft.com/office/officeart/2005/8/layout/default#2" loCatId="list" qsTypeId="urn:microsoft.com/office/officeart/2005/8/quickstyle/simple1" qsCatId="simple" csTypeId="urn:microsoft.com/office/officeart/2005/8/colors/colorful5" csCatId="colorful" phldr="1"/>
      <dgm:spPr/>
      <dgm:t>
        <a:bodyPr/>
        <a:lstStyle/>
        <a:p>
          <a:endParaRPr lang="pt-BR"/>
        </a:p>
      </dgm:t>
    </dgm:pt>
    <dgm:pt modelId="{0BEE7DA8-F590-4586-9783-42A5D87E5161}">
      <dgm:prSet custT="1"/>
      <dgm:spPr/>
      <dgm:t>
        <a:bodyPr/>
        <a:lstStyle/>
        <a:p>
          <a:r>
            <a:rPr lang="pt-BR" sz="2100" dirty="0"/>
            <a:t>É obrigatória a elaboração </a:t>
          </a:r>
          <a:r>
            <a:rPr lang="pt-BR" sz="2100" b="1" dirty="0"/>
            <a:t>anual</a:t>
          </a:r>
          <a:r>
            <a:rPr lang="pt-BR" sz="2100" dirty="0"/>
            <a:t> de relatório de gestão, com o objetivo de apontar falhas e sugerir melhorias na prestação dos serviços públicos (Lei n. 13.460/2017). </a:t>
          </a:r>
        </a:p>
      </dgm:t>
    </dgm:pt>
    <dgm:pt modelId="{AD3E006F-D6B5-4AAA-B165-13ACE652FDB4}" type="parTrans" cxnId="{9456A1A3-12D5-4185-9984-933584EA4297}">
      <dgm:prSet/>
      <dgm:spPr/>
      <dgm:t>
        <a:bodyPr/>
        <a:lstStyle/>
        <a:p>
          <a:endParaRPr lang="pt-BR"/>
        </a:p>
      </dgm:t>
    </dgm:pt>
    <dgm:pt modelId="{12B94E96-7090-4A5F-95EE-E73C80991586}" type="sibTrans" cxnId="{9456A1A3-12D5-4185-9984-933584EA4297}">
      <dgm:prSet/>
      <dgm:spPr/>
      <dgm:t>
        <a:bodyPr/>
        <a:lstStyle/>
        <a:p>
          <a:endParaRPr lang="pt-BR"/>
        </a:p>
      </dgm:t>
    </dgm:pt>
    <dgm:pt modelId="{93C93F4D-F5EA-4F53-95C3-B091E4900BF8}">
      <dgm:prSet custT="1"/>
      <dgm:spPr/>
      <dgm:t>
        <a:bodyPr/>
        <a:lstStyle/>
        <a:p>
          <a:r>
            <a:rPr lang="pt-BR" sz="2100" dirty="0"/>
            <a:t>O relatório deve ser </a:t>
          </a:r>
          <a:r>
            <a:rPr lang="pt-BR" sz="2100" b="1" dirty="0"/>
            <a:t>encaminhado à autoridade máxima do órgão ou entidade </a:t>
          </a:r>
          <a:r>
            <a:rPr lang="pt-BR" sz="2100" dirty="0"/>
            <a:t>a que pertence a ouvidoria e </a:t>
          </a:r>
          <a:r>
            <a:rPr lang="pt-BR" sz="2100" b="1" dirty="0"/>
            <a:t>disponibilizado na internet</a:t>
          </a:r>
          <a:r>
            <a:rPr lang="pt-BR" sz="2100" dirty="0"/>
            <a:t>. </a:t>
          </a:r>
        </a:p>
      </dgm:t>
    </dgm:pt>
    <dgm:pt modelId="{592A7A70-A948-47B2-A8AD-1F33D1DDB0EE}" type="parTrans" cxnId="{71F5C75B-FE3E-419D-B02A-1C46FBD47EA7}">
      <dgm:prSet/>
      <dgm:spPr/>
      <dgm:t>
        <a:bodyPr/>
        <a:lstStyle/>
        <a:p>
          <a:endParaRPr lang="pt-BR"/>
        </a:p>
      </dgm:t>
    </dgm:pt>
    <dgm:pt modelId="{612FA88D-8664-4C2B-B761-592ED3CA8AB6}" type="sibTrans" cxnId="{71F5C75B-FE3E-419D-B02A-1C46FBD47EA7}">
      <dgm:prSet/>
      <dgm:spPr/>
      <dgm:t>
        <a:bodyPr/>
        <a:lstStyle/>
        <a:p>
          <a:endParaRPr lang="pt-BR"/>
        </a:p>
      </dgm:t>
    </dgm:pt>
    <dgm:pt modelId="{678E68AF-0567-4D3A-9448-6D7FA3A70C60}">
      <dgm:prSet/>
      <dgm:spPr/>
      <dgm:t>
        <a:bodyPr/>
        <a:lstStyle/>
        <a:p>
          <a:r>
            <a:rPr lang="pt-BR" sz="2200" b="1" dirty="0"/>
            <a:t>Requisitos mínimos</a:t>
          </a:r>
          <a:r>
            <a:rPr lang="pt-BR" sz="2200" dirty="0"/>
            <a:t>: </a:t>
          </a:r>
        </a:p>
      </dgm:t>
    </dgm:pt>
    <dgm:pt modelId="{2CBCF9E2-D43F-4B44-BCEA-322F1CAEDEBE}" type="parTrans" cxnId="{D7607171-34FE-433B-9409-309987C6CD9D}">
      <dgm:prSet/>
      <dgm:spPr/>
      <dgm:t>
        <a:bodyPr/>
        <a:lstStyle/>
        <a:p>
          <a:endParaRPr lang="pt-BR"/>
        </a:p>
      </dgm:t>
    </dgm:pt>
    <dgm:pt modelId="{E922677F-672B-4982-B3F0-A34352C69331}" type="sibTrans" cxnId="{D7607171-34FE-433B-9409-309987C6CD9D}">
      <dgm:prSet/>
      <dgm:spPr/>
      <dgm:t>
        <a:bodyPr/>
        <a:lstStyle/>
        <a:p>
          <a:endParaRPr lang="pt-BR"/>
        </a:p>
      </dgm:t>
    </dgm:pt>
    <dgm:pt modelId="{1AB5B4BD-73D7-4FF8-9F13-507B6971F283}">
      <dgm:prSet custT="1"/>
      <dgm:spPr/>
      <dgm:t>
        <a:bodyPr/>
        <a:lstStyle/>
        <a:p>
          <a:r>
            <a:rPr lang="pt-BR" sz="2000" dirty="0"/>
            <a:t>informações quantitativas das </a:t>
          </a:r>
          <a:r>
            <a:rPr lang="pt-BR" sz="2000" b="1" dirty="0"/>
            <a:t>manifestações </a:t>
          </a:r>
          <a:r>
            <a:rPr lang="pt-BR" sz="2000" dirty="0"/>
            <a:t>recebidas no ano anterior e de seus </a:t>
          </a:r>
          <a:r>
            <a:rPr lang="pt-BR" sz="2000" b="1" dirty="0"/>
            <a:t>motivos;</a:t>
          </a:r>
          <a:endParaRPr lang="pt-BR" sz="2000" dirty="0"/>
        </a:p>
      </dgm:t>
    </dgm:pt>
    <dgm:pt modelId="{55856B48-E629-438E-9F23-720BB96E2BDA}" type="parTrans" cxnId="{086CD44C-74CD-4345-888D-47DBA2FE369D}">
      <dgm:prSet/>
      <dgm:spPr/>
      <dgm:t>
        <a:bodyPr/>
        <a:lstStyle/>
        <a:p>
          <a:endParaRPr lang="pt-BR"/>
        </a:p>
      </dgm:t>
    </dgm:pt>
    <dgm:pt modelId="{FB2DC133-8430-45D4-9A2A-ADE8332481A3}" type="sibTrans" cxnId="{086CD44C-74CD-4345-888D-47DBA2FE369D}">
      <dgm:prSet/>
      <dgm:spPr/>
      <dgm:t>
        <a:bodyPr/>
        <a:lstStyle/>
        <a:p>
          <a:endParaRPr lang="pt-BR"/>
        </a:p>
      </dgm:t>
    </dgm:pt>
    <dgm:pt modelId="{3C0E4365-2BE7-4333-9420-6FF666A977CF}">
      <dgm:prSet custT="1"/>
      <dgm:spPr/>
      <dgm:t>
        <a:bodyPr/>
        <a:lstStyle/>
        <a:p>
          <a:r>
            <a:rPr lang="pt-BR" sz="2000" dirty="0"/>
            <a:t>análise de </a:t>
          </a:r>
          <a:r>
            <a:rPr lang="pt-BR" sz="2000" b="1" dirty="0"/>
            <a:t>pontos recorrentes trazidos pelos usuários;</a:t>
          </a:r>
          <a:endParaRPr lang="pt-BR" sz="2000" dirty="0"/>
        </a:p>
      </dgm:t>
    </dgm:pt>
    <dgm:pt modelId="{7ECD5B8F-26F9-4362-8CBC-4C765A39EF37}" type="parTrans" cxnId="{468545B0-0649-4594-B5A3-78C9CF0698B2}">
      <dgm:prSet/>
      <dgm:spPr/>
      <dgm:t>
        <a:bodyPr/>
        <a:lstStyle/>
        <a:p>
          <a:endParaRPr lang="pt-BR"/>
        </a:p>
      </dgm:t>
    </dgm:pt>
    <dgm:pt modelId="{42B252D6-04B7-4A33-A8E1-B56BEBCB4DA4}" type="sibTrans" cxnId="{468545B0-0649-4594-B5A3-78C9CF0698B2}">
      <dgm:prSet/>
      <dgm:spPr/>
      <dgm:t>
        <a:bodyPr/>
        <a:lstStyle/>
        <a:p>
          <a:endParaRPr lang="pt-BR"/>
        </a:p>
      </dgm:t>
    </dgm:pt>
    <dgm:pt modelId="{AE8B3FC7-9C15-43EC-9B39-F5AA2FB54EA2}">
      <dgm:prSet custT="1"/>
      <dgm:spPr/>
      <dgm:t>
        <a:bodyPr/>
        <a:lstStyle/>
        <a:p>
          <a:r>
            <a:rPr lang="pt-BR" sz="2000" b="1" dirty="0"/>
            <a:t>providências adotadas </a:t>
          </a:r>
          <a:r>
            <a:rPr lang="pt-BR" sz="2000" dirty="0"/>
            <a:t>pelo órgão ou entidade</a:t>
          </a:r>
          <a:r>
            <a:rPr lang="pt-BR" sz="2000" b="1" dirty="0"/>
            <a:t>. </a:t>
          </a:r>
          <a:endParaRPr lang="pt-BR" sz="2000" dirty="0"/>
        </a:p>
      </dgm:t>
    </dgm:pt>
    <dgm:pt modelId="{F2F5899B-6BDA-4681-9658-C374A3F07FCD}" type="parTrans" cxnId="{30678E88-95B9-4CB6-9C0D-6D9FB6098195}">
      <dgm:prSet/>
      <dgm:spPr/>
      <dgm:t>
        <a:bodyPr/>
        <a:lstStyle/>
        <a:p>
          <a:endParaRPr lang="pt-BR"/>
        </a:p>
      </dgm:t>
    </dgm:pt>
    <dgm:pt modelId="{D7C47B42-96B5-4726-B3C4-A95FC1932C6B}" type="sibTrans" cxnId="{30678E88-95B9-4CB6-9C0D-6D9FB6098195}">
      <dgm:prSet/>
      <dgm:spPr/>
      <dgm:t>
        <a:bodyPr/>
        <a:lstStyle/>
        <a:p>
          <a:endParaRPr lang="pt-BR"/>
        </a:p>
      </dgm:t>
    </dgm:pt>
    <dgm:pt modelId="{B7677228-4D43-4589-A195-4FF1626AFB43}" type="pres">
      <dgm:prSet presAssocID="{D3C394BD-C9B7-4B42-9CF4-51F1DB066FAF}" presName="diagram" presStyleCnt="0">
        <dgm:presLayoutVars>
          <dgm:dir/>
          <dgm:resizeHandles val="exact"/>
        </dgm:presLayoutVars>
      </dgm:prSet>
      <dgm:spPr/>
    </dgm:pt>
    <dgm:pt modelId="{2BF132BA-1A2F-4D92-B516-8D6168CBAD98}" type="pres">
      <dgm:prSet presAssocID="{0BEE7DA8-F590-4586-9783-42A5D87E5161}" presName="node" presStyleLbl="node1" presStyleIdx="0" presStyleCnt="3">
        <dgm:presLayoutVars>
          <dgm:bulletEnabled val="1"/>
        </dgm:presLayoutVars>
      </dgm:prSet>
      <dgm:spPr/>
    </dgm:pt>
    <dgm:pt modelId="{68932C14-3D98-464F-9F1D-8CD352BCF7CD}" type="pres">
      <dgm:prSet presAssocID="{12B94E96-7090-4A5F-95EE-E73C80991586}" presName="sibTrans" presStyleCnt="0"/>
      <dgm:spPr/>
    </dgm:pt>
    <dgm:pt modelId="{45D80C07-3A76-417B-BDFC-B3A4F6E786DB}" type="pres">
      <dgm:prSet presAssocID="{93C93F4D-F5EA-4F53-95C3-B091E4900BF8}" presName="node" presStyleLbl="node1" presStyleIdx="1" presStyleCnt="3">
        <dgm:presLayoutVars>
          <dgm:bulletEnabled val="1"/>
        </dgm:presLayoutVars>
      </dgm:prSet>
      <dgm:spPr/>
    </dgm:pt>
    <dgm:pt modelId="{98A80AD6-04E0-4D9F-A17B-971195980506}" type="pres">
      <dgm:prSet presAssocID="{612FA88D-8664-4C2B-B761-592ED3CA8AB6}" presName="sibTrans" presStyleCnt="0"/>
      <dgm:spPr/>
    </dgm:pt>
    <dgm:pt modelId="{115F1989-DFDF-489E-B3D1-6F495663255E}" type="pres">
      <dgm:prSet presAssocID="{678E68AF-0567-4D3A-9448-6D7FA3A70C60}" presName="node" presStyleLbl="node1" presStyleIdx="2" presStyleCnt="3" custScaleX="118112" custScaleY="122228">
        <dgm:presLayoutVars>
          <dgm:bulletEnabled val="1"/>
        </dgm:presLayoutVars>
      </dgm:prSet>
      <dgm:spPr/>
    </dgm:pt>
  </dgm:ptLst>
  <dgm:cxnLst>
    <dgm:cxn modelId="{1157470D-B3D9-4518-9B5F-7628C0BD6495}" type="presOf" srcId="{0BEE7DA8-F590-4586-9783-42A5D87E5161}" destId="{2BF132BA-1A2F-4D92-B516-8D6168CBAD98}" srcOrd="0" destOrd="0" presId="urn:microsoft.com/office/officeart/2005/8/layout/default#2"/>
    <dgm:cxn modelId="{9AA19735-9F9C-4410-8725-9A41FCBC3E57}" type="presOf" srcId="{1AB5B4BD-73D7-4FF8-9F13-507B6971F283}" destId="{115F1989-DFDF-489E-B3D1-6F495663255E}" srcOrd="0" destOrd="1" presId="urn:microsoft.com/office/officeart/2005/8/layout/default#2"/>
    <dgm:cxn modelId="{086CD44C-74CD-4345-888D-47DBA2FE369D}" srcId="{678E68AF-0567-4D3A-9448-6D7FA3A70C60}" destId="{1AB5B4BD-73D7-4FF8-9F13-507B6971F283}" srcOrd="0" destOrd="0" parTransId="{55856B48-E629-438E-9F23-720BB96E2BDA}" sibTransId="{FB2DC133-8430-45D4-9A2A-ADE8332481A3}"/>
    <dgm:cxn modelId="{28197F50-4D1B-44E9-8820-A28C5F936DCB}" type="presOf" srcId="{678E68AF-0567-4D3A-9448-6D7FA3A70C60}" destId="{115F1989-DFDF-489E-B3D1-6F495663255E}" srcOrd="0" destOrd="0" presId="urn:microsoft.com/office/officeart/2005/8/layout/default#2"/>
    <dgm:cxn modelId="{71F5C75B-FE3E-419D-B02A-1C46FBD47EA7}" srcId="{D3C394BD-C9B7-4B42-9CF4-51F1DB066FAF}" destId="{93C93F4D-F5EA-4F53-95C3-B091E4900BF8}" srcOrd="1" destOrd="0" parTransId="{592A7A70-A948-47B2-A8AD-1F33D1DDB0EE}" sibTransId="{612FA88D-8664-4C2B-B761-592ED3CA8AB6}"/>
    <dgm:cxn modelId="{BBD37D6E-38EA-48F7-97F1-19980A8F99D9}" type="presOf" srcId="{3C0E4365-2BE7-4333-9420-6FF666A977CF}" destId="{115F1989-DFDF-489E-B3D1-6F495663255E}" srcOrd="0" destOrd="2" presId="urn:microsoft.com/office/officeart/2005/8/layout/default#2"/>
    <dgm:cxn modelId="{D7607171-34FE-433B-9409-309987C6CD9D}" srcId="{D3C394BD-C9B7-4B42-9CF4-51F1DB066FAF}" destId="{678E68AF-0567-4D3A-9448-6D7FA3A70C60}" srcOrd="2" destOrd="0" parTransId="{2CBCF9E2-D43F-4B44-BCEA-322F1CAEDEBE}" sibTransId="{E922677F-672B-4982-B3F0-A34352C69331}"/>
    <dgm:cxn modelId="{30678E88-95B9-4CB6-9C0D-6D9FB6098195}" srcId="{678E68AF-0567-4D3A-9448-6D7FA3A70C60}" destId="{AE8B3FC7-9C15-43EC-9B39-F5AA2FB54EA2}" srcOrd="2" destOrd="0" parTransId="{F2F5899B-6BDA-4681-9658-C374A3F07FCD}" sibTransId="{D7C47B42-96B5-4726-B3C4-A95FC1932C6B}"/>
    <dgm:cxn modelId="{9456A1A3-12D5-4185-9984-933584EA4297}" srcId="{D3C394BD-C9B7-4B42-9CF4-51F1DB066FAF}" destId="{0BEE7DA8-F590-4586-9783-42A5D87E5161}" srcOrd="0" destOrd="0" parTransId="{AD3E006F-D6B5-4AAA-B165-13ACE652FDB4}" sibTransId="{12B94E96-7090-4A5F-95EE-E73C80991586}"/>
    <dgm:cxn modelId="{468545B0-0649-4594-B5A3-78C9CF0698B2}" srcId="{678E68AF-0567-4D3A-9448-6D7FA3A70C60}" destId="{3C0E4365-2BE7-4333-9420-6FF666A977CF}" srcOrd="1" destOrd="0" parTransId="{7ECD5B8F-26F9-4362-8CBC-4C765A39EF37}" sibTransId="{42B252D6-04B7-4A33-A8E1-B56BEBCB4DA4}"/>
    <dgm:cxn modelId="{727DA3D2-203E-4468-8081-930AD668BE43}" type="presOf" srcId="{D3C394BD-C9B7-4B42-9CF4-51F1DB066FAF}" destId="{B7677228-4D43-4589-A195-4FF1626AFB43}" srcOrd="0" destOrd="0" presId="urn:microsoft.com/office/officeart/2005/8/layout/default#2"/>
    <dgm:cxn modelId="{DD69ADE9-2117-4A97-81B1-963C5B696CFA}" type="presOf" srcId="{AE8B3FC7-9C15-43EC-9B39-F5AA2FB54EA2}" destId="{115F1989-DFDF-489E-B3D1-6F495663255E}" srcOrd="0" destOrd="3" presId="urn:microsoft.com/office/officeart/2005/8/layout/default#2"/>
    <dgm:cxn modelId="{607A33F5-5008-41C2-B7CF-F0E0D0FB55EB}" type="presOf" srcId="{93C93F4D-F5EA-4F53-95C3-B091E4900BF8}" destId="{45D80C07-3A76-417B-BDFC-B3A4F6E786DB}" srcOrd="0" destOrd="0" presId="urn:microsoft.com/office/officeart/2005/8/layout/default#2"/>
    <dgm:cxn modelId="{60574313-43DB-4D69-AE87-A8FAB0709FA0}" type="presParOf" srcId="{B7677228-4D43-4589-A195-4FF1626AFB43}" destId="{2BF132BA-1A2F-4D92-B516-8D6168CBAD98}" srcOrd="0" destOrd="0" presId="urn:microsoft.com/office/officeart/2005/8/layout/default#2"/>
    <dgm:cxn modelId="{A390F6D3-0D3E-45FA-8F43-AB8675207773}" type="presParOf" srcId="{B7677228-4D43-4589-A195-4FF1626AFB43}" destId="{68932C14-3D98-464F-9F1D-8CD352BCF7CD}" srcOrd="1" destOrd="0" presId="urn:microsoft.com/office/officeart/2005/8/layout/default#2"/>
    <dgm:cxn modelId="{8ACCFA03-F12A-4BB1-A8F3-742DE302D230}" type="presParOf" srcId="{B7677228-4D43-4589-A195-4FF1626AFB43}" destId="{45D80C07-3A76-417B-BDFC-B3A4F6E786DB}" srcOrd="2" destOrd="0" presId="urn:microsoft.com/office/officeart/2005/8/layout/default#2"/>
    <dgm:cxn modelId="{B3BB7DF2-DAB7-4653-8B6D-5ECA86E31FE0}" type="presParOf" srcId="{B7677228-4D43-4589-A195-4FF1626AFB43}" destId="{98A80AD6-04E0-4D9F-A17B-971195980506}" srcOrd="3" destOrd="0" presId="urn:microsoft.com/office/officeart/2005/8/layout/default#2"/>
    <dgm:cxn modelId="{2A198BEC-6235-4E56-B5AF-FEB875B01F1E}" type="presParOf" srcId="{B7677228-4D43-4589-A195-4FF1626AFB43}" destId="{115F1989-DFDF-489E-B3D1-6F495663255E}" srcOrd="4"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0A5CDE7-E288-4AB0-A112-B9E1F4878714}"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pt-BR"/>
        </a:p>
      </dgm:t>
    </dgm:pt>
    <dgm:pt modelId="{988A13DC-F771-4AA1-9CCF-C87A0E2AF33F}">
      <dgm:prSet/>
      <dgm:spPr/>
      <dgm:t>
        <a:bodyPr/>
        <a:lstStyle/>
        <a:p>
          <a:endParaRPr lang="pt-BR" dirty="0"/>
        </a:p>
      </dgm:t>
    </dgm:pt>
    <dgm:pt modelId="{AAA50E06-5F14-4065-8832-190FB816EC0B}" type="parTrans" cxnId="{344156C6-C3A1-4895-94AF-0B7B4F352323}">
      <dgm:prSet/>
      <dgm:spPr/>
      <dgm:t>
        <a:bodyPr/>
        <a:lstStyle/>
        <a:p>
          <a:endParaRPr lang="pt-BR"/>
        </a:p>
      </dgm:t>
    </dgm:pt>
    <dgm:pt modelId="{47C61347-BBFA-4CBF-B34B-41E81938FAED}" type="sibTrans" cxnId="{344156C6-C3A1-4895-94AF-0B7B4F352323}">
      <dgm:prSet/>
      <dgm:spPr/>
      <dgm:t>
        <a:bodyPr/>
        <a:lstStyle/>
        <a:p>
          <a:endParaRPr lang="pt-BR"/>
        </a:p>
      </dgm:t>
    </dgm:pt>
    <dgm:pt modelId="{A8356D2F-A708-4A57-BA6C-EBF133380950}">
      <dgm:prSet/>
      <dgm:spPr/>
      <dgm:t>
        <a:bodyPr/>
        <a:lstStyle/>
        <a:p>
          <a:r>
            <a:rPr lang="pt-BR" dirty="0"/>
            <a:t>No âmbito do </a:t>
          </a:r>
          <a:r>
            <a:rPr lang="pt-BR" b="1" dirty="0">
              <a:solidFill>
                <a:srgbClr val="0070C0"/>
              </a:solidFill>
            </a:rPr>
            <a:t>Poder Executivo federal</a:t>
          </a:r>
          <a:r>
            <a:rPr lang="pt-BR" dirty="0"/>
            <a:t>, o relatório de gestão é compreendido por duas etapas: </a:t>
          </a:r>
        </a:p>
      </dgm:t>
    </dgm:pt>
    <dgm:pt modelId="{FE24669E-2120-4A6C-877B-32E16978BFBA}" type="parTrans" cxnId="{4222330C-B32A-4D5A-8554-46EF062BEDAC}">
      <dgm:prSet/>
      <dgm:spPr/>
      <dgm:t>
        <a:bodyPr/>
        <a:lstStyle/>
        <a:p>
          <a:endParaRPr lang="pt-BR"/>
        </a:p>
      </dgm:t>
    </dgm:pt>
    <dgm:pt modelId="{E9A1D0D4-63B1-4C51-B20A-AC8A8788D261}" type="sibTrans" cxnId="{4222330C-B32A-4D5A-8554-46EF062BEDAC}">
      <dgm:prSet/>
      <dgm:spPr/>
      <dgm:t>
        <a:bodyPr/>
        <a:lstStyle/>
        <a:p>
          <a:endParaRPr lang="pt-BR"/>
        </a:p>
      </dgm:t>
    </dgm:pt>
    <dgm:pt modelId="{E26ED095-5E01-42A6-95E4-0E9CBA586E8B}">
      <dgm:prSet custT="1"/>
      <dgm:spPr/>
      <dgm:t>
        <a:bodyPr/>
        <a:lstStyle/>
        <a:p>
          <a:r>
            <a:rPr lang="pt-BR" sz="2200" b="1" dirty="0"/>
            <a:t>(A) </a:t>
          </a:r>
          <a:r>
            <a:rPr lang="pt-BR" sz="2200" b="1" dirty="0">
              <a:solidFill>
                <a:srgbClr val="0070C0"/>
              </a:solidFill>
            </a:rPr>
            <a:t>a disponibilização de dados das manifestações </a:t>
          </a:r>
          <a:r>
            <a:rPr lang="pt-BR" sz="2200" dirty="0"/>
            <a:t>que possibilite a utilização pela gestão e o controle social pelos usuários (Sala das Ouvidorias);</a:t>
          </a:r>
        </a:p>
      </dgm:t>
    </dgm:pt>
    <dgm:pt modelId="{E855ABAC-2A73-4047-A55F-EC0DF52721D2}" type="parTrans" cxnId="{A4671410-8AD8-496C-A151-FEF53C809BBF}">
      <dgm:prSet/>
      <dgm:spPr/>
      <dgm:t>
        <a:bodyPr/>
        <a:lstStyle/>
        <a:p>
          <a:endParaRPr lang="pt-BR"/>
        </a:p>
      </dgm:t>
    </dgm:pt>
    <dgm:pt modelId="{44914BB4-B489-448D-A010-F5CB230E5D2E}" type="sibTrans" cxnId="{A4671410-8AD8-496C-A151-FEF53C809BBF}">
      <dgm:prSet/>
      <dgm:spPr/>
      <dgm:t>
        <a:bodyPr/>
        <a:lstStyle/>
        <a:p>
          <a:endParaRPr lang="pt-BR"/>
        </a:p>
      </dgm:t>
    </dgm:pt>
    <dgm:pt modelId="{B912E8B5-A53B-4557-AA29-75AB5C6F6B1A}">
      <dgm:prSet custT="1"/>
      <dgm:spPr/>
      <dgm:t>
        <a:bodyPr/>
        <a:lstStyle/>
        <a:p>
          <a:r>
            <a:rPr lang="pt-BR" sz="2200" b="1" dirty="0"/>
            <a:t>(B) </a:t>
          </a:r>
          <a:r>
            <a:rPr lang="pt-BR" sz="2200" b="1" dirty="0">
              <a:solidFill>
                <a:srgbClr val="0070C0"/>
              </a:solidFill>
            </a:rPr>
            <a:t>a avaliação dos pontos recorrentes das manifestações dos usuários e as providências adotadas</a:t>
          </a:r>
          <a:r>
            <a:rPr lang="pt-BR" sz="2200" dirty="0"/>
            <a:t> pelo órgão ou entidade.</a:t>
          </a:r>
        </a:p>
      </dgm:t>
    </dgm:pt>
    <dgm:pt modelId="{9F532924-AD89-4826-8EEB-8CB5737F052C}" type="parTrans" cxnId="{13632A08-9D3E-462C-AC7E-DB452FE30BB7}">
      <dgm:prSet/>
      <dgm:spPr/>
      <dgm:t>
        <a:bodyPr/>
        <a:lstStyle/>
        <a:p>
          <a:endParaRPr lang="pt-BR"/>
        </a:p>
      </dgm:t>
    </dgm:pt>
    <dgm:pt modelId="{3BDB689D-FBFD-487C-BB3B-392D6E94D64F}" type="sibTrans" cxnId="{13632A08-9D3E-462C-AC7E-DB452FE30BB7}">
      <dgm:prSet/>
      <dgm:spPr/>
      <dgm:t>
        <a:bodyPr/>
        <a:lstStyle/>
        <a:p>
          <a:endParaRPr lang="pt-BR"/>
        </a:p>
      </dgm:t>
    </dgm:pt>
    <dgm:pt modelId="{5E64A0B1-D6DE-4904-B993-AAE47B8A0D03}" type="pres">
      <dgm:prSet presAssocID="{90A5CDE7-E288-4AB0-A112-B9E1F4878714}" presName="vert0" presStyleCnt="0">
        <dgm:presLayoutVars>
          <dgm:dir/>
          <dgm:animOne val="branch"/>
          <dgm:animLvl val="lvl"/>
        </dgm:presLayoutVars>
      </dgm:prSet>
      <dgm:spPr/>
    </dgm:pt>
    <dgm:pt modelId="{CAFD7B89-81B3-4A15-A0C1-68780AEEE0CD}" type="pres">
      <dgm:prSet presAssocID="{A8356D2F-A708-4A57-BA6C-EBF133380950}" presName="thickLine" presStyleLbl="alignNode1" presStyleIdx="0" presStyleCnt="2"/>
      <dgm:spPr/>
    </dgm:pt>
    <dgm:pt modelId="{6F15D7D8-B553-43F8-9477-479086366662}" type="pres">
      <dgm:prSet presAssocID="{A8356D2F-A708-4A57-BA6C-EBF133380950}" presName="horz1" presStyleCnt="0"/>
      <dgm:spPr/>
    </dgm:pt>
    <dgm:pt modelId="{A32FE6E3-B59D-4508-A7CC-748939A80E54}" type="pres">
      <dgm:prSet presAssocID="{A8356D2F-A708-4A57-BA6C-EBF133380950}" presName="tx1" presStyleLbl="revTx" presStyleIdx="0" presStyleCnt="4" custScaleX="149036"/>
      <dgm:spPr/>
    </dgm:pt>
    <dgm:pt modelId="{3D04F07A-1C64-4C5F-9CAA-6076826864F8}" type="pres">
      <dgm:prSet presAssocID="{A8356D2F-A708-4A57-BA6C-EBF133380950}" presName="vert1" presStyleCnt="0"/>
      <dgm:spPr/>
    </dgm:pt>
    <dgm:pt modelId="{166647FA-0015-49C8-91CB-08E20D924BE9}" type="pres">
      <dgm:prSet presAssocID="{E26ED095-5E01-42A6-95E4-0E9CBA586E8B}" presName="vertSpace2a" presStyleCnt="0"/>
      <dgm:spPr/>
    </dgm:pt>
    <dgm:pt modelId="{4A232B09-0434-418B-8A0F-51E1E4FC8984}" type="pres">
      <dgm:prSet presAssocID="{E26ED095-5E01-42A6-95E4-0E9CBA586E8B}" presName="horz2" presStyleCnt="0"/>
      <dgm:spPr/>
    </dgm:pt>
    <dgm:pt modelId="{A3581085-459F-49A6-A085-E9078EA53386}" type="pres">
      <dgm:prSet presAssocID="{E26ED095-5E01-42A6-95E4-0E9CBA586E8B}" presName="horzSpace2" presStyleCnt="0"/>
      <dgm:spPr/>
    </dgm:pt>
    <dgm:pt modelId="{467FFC11-B12C-4EAC-B505-77F9C3F7AF93}" type="pres">
      <dgm:prSet presAssocID="{E26ED095-5E01-42A6-95E4-0E9CBA586E8B}" presName="tx2" presStyleLbl="revTx" presStyleIdx="1" presStyleCnt="4"/>
      <dgm:spPr/>
    </dgm:pt>
    <dgm:pt modelId="{49216996-B0F1-4A40-8A17-D670CEF1E271}" type="pres">
      <dgm:prSet presAssocID="{E26ED095-5E01-42A6-95E4-0E9CBA586E8B}" presName="vert2" presStyleCnt="0"/>
      <dgm:spPr/>
    </dgm:pt>
    <dgm:pt modelId="{77F76811-44AB-4912-9A0D-1504AA4AA9FD}" type="pres">
      <dgm:prSet presAssocID="{E26ED095-5E01-42A6-95E4-0E9CBA586E8B}" presName="thinLine2b" presStyleLbl="callout" presStyleIdx="0" presStyleCnt="2"/>
      <dgm:spPr/>
    </dgm:pt>
    <dgm:pt modelId="{8EF6F9C5-081D-4252-85B3-2FB93039109B}" type="pres">
      <dgm:prSet presAssocID="{E26ED095-5E01-42A6-95E4-0E9CBA586E8B}" presName="vertSpace2b" presStyleCnt="0"/>
      <dgm:spPr/>
    </dgm:pt>
    <dgm:pt modelId="{8BC0849E-8741-46A1-9B54-82614B34B4DC}" type="pres">
      <dgm:prSet presAssocID="{B912E8B5-A53B-4557-AA29-75AB5C6F6B1A}" presName="horz2" presStyleCnt="0"/>
      <dgm:spPr/>
    </dgm:pt>
    <dgm:pt modelId="{B57141CA-6618-4173-8A14-77C1B851AFED}" type="pres">
      <dgm:prSet presAssocID="{B912E8B5-A53B-4557-AA29-75AB5C6F6B1A}" presName="horzSpace2" presStyleCnt="0"/>
      <dgm:spPr/>
    </dgm:pt>
    <dgm:pt modelId="{FE463484-D663-4035-8B7B-E61A4230A1AD}" type="pres">
      <dgm:prSet presAssocID="{B912E8B5-A53B-4557-AA29-75AB5C6F6B1A}" presName="tx2" presStyleLbl="revTx" presStyleIdx="2" presStyleCnt="4"/>
      <dgm:spPr/>
    </dgm:pt>
    <dgm:pt modelId="{99B01742-A778-48EA-89D5-A9B4410635DF}" type="pres">
      <dgm:prSet presAssocID="{B912E8B5-A53B-4557-AA29-75AB5C6F6B1A}" presName="vert2" presStyleCnt="0"/>
      <dgm:spPr/>
    </dgm:pt>
    <dgm:pt modelId="{D7DE5C0B-EF9F-4D1E-A969-F2301117D936}" type="pres">
      <dgm:prSet presAssocID="{B912E8B5-A53B-4557-AA29-75AB5C6F6B1A}" presName="thinLine2b" presStyleLbl="callout" presStyleIdx="1" presStyleCnt="2"/>
      <dgm:spPr/>
    </dgm:pt>
    <dgm:pt modelId="{1631BC62-49A3-4490-A093-3E7F69960D22}" type="pres">
      <dgm:prSet presAssocID="{B912E8B5-A53B-4557-AA29-75AB5C6F6B1A}" presName="vertSpace2b" presStyleCnt="0"/>
      <dgm:spPr/>
    </dgm:pt>
    <dgm:pt modelId="{90F2262E-B86E-40B9-BDF6-E6DE1C3056DC}" type="pres">
      <dgm:prSet presAssocID="{988A13DC-F771-4AA1-9CCF-C87A0E2AF33F}" presName="thickLine" presStyleLbl="alignNode1" presStyleIdx="1" presStyleCnt="2"/>
      <dgm:spPr/>
    </dgm:pt>
    <dgm:pt modelId="{76BB1C26-14CD-452D-9476-C572AA6B3E71}" type="pres">
      <dgm:prSet presAssocID="{988A13DC-F771-4AA1-9CCF-C87A0E2AF33F}" presName="horz1" presStyleCnt="0"/>
      <dgm:spPr/>
    </dgm:pt>
    <dgm:pt modelId="{1C4A5886-7044-4355-9C1B-6657D952E456}" type="pres">
      <dgm:prSet presAssocID="{988A13DC-F771-4AA1-9CCF-C87A0E2AF33F}" presName="tx1" presStyleLbl="revTx" presStyleIdx="3" presStyleCnt="4"/>
      <dgm:spPr/>
    </dgm:pt>
    <dgm:pt modelId="{A207D02B-D16A-4FB4-B522-9279B694ED65}" type="pres">
      <dgm:prSet presAssocID="{988A13DC-F771-4AA1-9CCF-C87A0E2AF33F}" presName="vert1" presStyleCnt="0"/>
      <dgm:spPr/>
    </dgm:pt>
  </dgm:ptLst>
  <dgm:cxnLst>
    <dgm:cxn modelId="{13632A08-9D3E-462C-AC7E-DB452FE30BB7}" srcId="{A8356D2F-A708-4A57-BA6C-EBF133380950}" destId="{B912E8B5-A53B-4557-AA29-75AB5C6F6B1A}" srcOrd="1" destOrd="0" parTransId="{9F532924-AD89-4826-8EEB-8CB5737F052C}" sibTransId="{3BDB689D-FBFD-487C-BB3B-392D6E94D64F}"/>
    <dgm:cxn modelId="{4222330C-B32A-4D5A-8554-46EF062BEDAC}" srcId="{90A5CDE7-E288-4AB0-A112-B9E1F4878714}" destId="{A8356D2F-A708-4A57-BA6C-EBF133380950}" srcOrd="0" destOrd="0" parTransId="{FE24669E-2120-4A6C-877B-32E16978BFBA}" sibTransId="{E9A1D0D4-63B1-4C51-B20A-AC8A8788D261}"/>
    <dgm:cxn modelId="{A4671410-8AD8-496C-A151-FEF53C809BBF}" srcId="{A8356D2F-A708-4A57-BA6C-EBF133380950}" destId="{E26ED095-5E01-42A6-95E4-0E9CBA586E8B}" srcOrd="0" destOrd="0" parTransId="{E855ABAC-2A73-4047-A55F-EC0DF52721D2}" sibTransId="{44914BB4-B489-448D-A010-F5CB230E5D2E}"/>
    <dgm:cxn modelId="{101C7614-4932-4630-9F3A-EF1F347002DC}" type="presOf" srcId="{988A13DC-F771-4AA1-9CCF-C87A0E2AF33F}" destId="{1C4A5886-7044-4355-9C1B-6657D952E456}" srcOrd="0" destOrd="0" presId="urn:microsoft.com/office/officeart/2008/layout/LinedList"/>
    <dgm:cxn modelId="{A5F7D821-56B8-44EC-8EA8-AC1C24ED1D3D}" type="presOf" srcId="{E26ED095-5E01-42A6-95E4-0E9CBA586E8B}" destId="{467FFC11-B12C-4EAC-B505-77F9C3F7AF93}" srcOrd="0" destOrd="0" presId="urn:microsoft.com/office/officeart/2008/layout/LinedList"/>
    <dgm:cxn modelId="{CB8AC75F-F657-425D-8DB4-DE9504A22734}" type="presOf" srcId="{90A5CDE7-E288-4AB0-A112-B9E1F4878714}" destId="{5E64A0B1-D6DE-4904-B993-AAE47B8A0D03}" srcOrd="0" destOrd="0" presId="urn:microsoft.com/office/officeart/2008/layout/LinedList"/>
    <dgm:cxn modelId="{E5E3AE77-B2A6-4752-8A2B-57CEB8DD789E}" type="presOf" srcId="{A8356D2F-A708-4A57-BA6C-EBF133380950}" destId="{A32FE6E3-B59D-4508-A7CC-748939A80E54}" srcOrd="0" destOrd="0" presId="urn:microsoft.com/office/officeart/2008/layout/LinedList"/>
    <dgm:cxn modelId="{18430B99-BF6F-4348-9B0E-FD03E26E435F}" type="presOf" srcId="{B912E8B5-A53B-4557-AA29-75AB5C6F6B1A}" destId="{FE463484-D663-4035-8B7B-E61A4230A1AD}" srcOrd="0" destOrd="0" presId="urn:microsoft.com/office/officeart/2008/layout/LinedList"/>
    <dgm:cxn modelId="{344156C6-C3A1-4895-94AF-0B7B4F352323}" srcId="{90A5CDE7-E288-4AB0-A112-B9E1F4878714}" destId="{988A13DC-F771-4AA1-9CCF-C87A0E2AF33F}" srcOrd="1" destOrd="0" parTransId="{AAA50E06-5F14-4065-8832-190FB816EC0B}" sibTransId="{47C61347-BBFA-4CBF-B34B-41E81938FAED}"/>
    <dgm:cxn modelId="{E34398DB-BA83-4AA6-98E5-00B3EA72AC18}" type="presParOf" srcId="{5E64A0B1-D6DE-4904-B993-AAE47B8A0D03}" destId="{CAFD7B89-81B3-4A15-A0C1-68780AEEE0CD}" srcOrd="0" destOrd="0" presId="urn:microsoft.com/office/officeart/2008/layout/LinedList"/>
    <dgm:cxn modelId="{3A38C850-06EE-46BB-A14E-33900839A56C}" type="presParOf" srcId="{5E64A0B1-D6DE-4904-B993-AAE47B8A0D03}" destId="{6F15D7D8-B553-43F8-9477-479086366662}" srcOrd="1" destOrd="0" presId="urn:microsoft.com/office/officeart/2008/layout/LinedList"/>
    <dgm:cxn modelId="{746E0524-641A-4C64-8D6B-AFC615D991F3}" type="presParOf" srcId="{6F15D7D8-B553-43F8-9477-479086366662}" destId="{A32FE6E3-B59D-4508-A7CC-748939A80E54}" srcOrd="0" destOrd="0" presId="urn:microsoft.com/office/officeart/2008/layout/LinedList"/>
    <dgm:cxn modelId="{9FBD8AF2-6872-4D82-8B05-EDC107D60544}" type="presParOf" srcId="{6F15D7D8-B553-43F8-9477-479086366662}" destId="{3D04F07A-1C64-4C5F-9CAA-6076826864F8}" srcOrd="1" destOrd="0" presId="urn:microsoft.com/office/officeart/2008/layout/LinedList"/>
    <dgm:cxn modelId="{F7E4BB0A-4B5C-4B94-9146-740C0F6E28B1}" type="presParOf" srcId="{3D04F07A-1C64-4C5F-9CAA-6076826864F8}" destId="{166647FA-0015-49C8-91CB-08E20D924BE9}" srcOrd="0" destOrd="0" presId="urn:microsoft.com/office/officeart/2008/layout/LinedList"/>
    <dgm:cxn modelId="{87977A41-7BC0-40F9-8E0A-17D1276B893A}" type="presParOf" srcId="{3D04F07A-1C64-4C5F-9CAA-6076826864F8}" destId="{4A232B09-0434-418B-8A0F-51E1E4FC8984}" srcOrd="1" destOrd="0" presId="urn:microsoft.com/office/officeart/2008/layout/LinedList"/>
    <dgm:cxn modelId="{52E6E77B-7A88-440C-B178-9C48A72D9667}" type="presParOf" srcId="{4A232B09-0434-418B-8A0F-51E1E4FC8984}" destId="{A3581085-459F-49A6-A085-E9078EA53386}" srcOrd="0" destOrd="0" presId="urn:microsoft.com/office/officeart/2008/layout/LinedList"/>
    <dgm:cxn modelId="{D1843452-3117-4853-94D4-005F9BE6A074}" type="presParOf" srcId="{4A232B09-0434-418B-8A0F-51E1E4FC8984}" destId="{467FFC11-B12C-4EAC-B505-77F9C3F7AF93}" srcOrd="1" destOrd="0" presId="urn:microsoft.com/office/officeart/2008/layout/LinedList"/>
    <dgm:cxn modelId="{D5D9C7D7-1F2D-4FA6-87B2-24234C81EE7A}" type="presParOf" srcId="{4A232B09-0434-418B-8A0F-51E1E4FC8984}" destId="{49216996-B0F1-4A40-8A17-D670CEF1E271}" srcOrd="2" destOrd="0" presId="urn:microsoft.com/office/officeart/2008/layout/LinedList"/>
    <dgm:cxn modelId="{74B18E7A-EC16-405F-B96B-439B12E2839F}" type="presParOf" srcId="{3D04F07A-1C64-4C5F-9CAA-6076826864F8}" destId="{77F76811-44AB-4912-9A0D-1504AA4AA9FD}" srcOrd="2" destOrd="0" presId="urn:microsoft.com/office/officeart/2008/layout/LinedList"/>
    <dgm:cxn modelId="{C204A728-90A7-4C95-8E14-2AA7E89753B3}" type="presParOf" srcId="{3D04F07A-1C64-4C5F-9CAA-6076826864F8}" destId="{8EF6F9C5-081D-4252-85B3-2FB93039109B}" srcOrd="3" destOrd="0" presId="urn:microsoft.com/office/officeart/2008/layout/LinedList"/>
    <dgm:cxn modelId="{01361569-C985-4CF1-8542-61C5A1E3E072}" type="presParOf" srcId="{3D04F07A-1C64-4C5F-9CAA-6076826864F8}" destId="{8BC0849E-8741-46A1-9B54-82614B34B4DC}" srcOrd="4" destOrd="0" presId="urn:microsoft.com/office/officeart/2008/layout/LinedList"/>
    <dgm:cxn modelId="{2E696AEB-68B8-4B79-86FA-E78D8EC2818F}" type="presParOf" srcId="{8BC0849E-8741-46A1-9B54-82614B34B4DC}" destId="{B57141CA-6618-4173-8A14-77C1B851AFED}" srcOrd="0" destOrd="0" presId="urn:microsoft.com/office/officeart/2008/layout/LinedList"/>
    <dgm:cxn modelId="{51254EA4-5745-4747-B3B4-E2BD1EEE3021}" type="presParOf" srcId="{8BC0849E-8741-46A1-9B54-82614B34B4DC}" destId="{FE463484-D663-4035-8B7B-E61A4230A1AD}" srcOrd="1" destOrd="0" presId="urn:microsoft.com/office/officeart/2008/layout/LinedList"/>
    <dgm:cxn modelId="{907AE01F-7A04-4F13-B3B0-63615B7C5E7C}" type="presParOf" srcId="{8BC0849E-8741-46A1-9B54-82614B34B4DC}" destId="{99B01742-A778-48EA-89D5-A9B4410635DF}" srcOrd="2" destOrd="0" presId="urn:microsoft.com/office/officeart/2008/layout/LinedList"/>
    <dgm:cxn modelId="{BA6C8B6B-7567-4864-96AE-D2E34A759BFF}" type="presParOf" srcId="{3D04F07A-1C64-4C5F-9CAA-6076826864F8}" destId="{D7DE5C0B-EF9F-4D1E-A969-F2301117D936}" srcOrd="5" destOrd="0" presId="urn:microsoft.com/office/officeart/2008/layout/LinedList"/>
    <dgm:cxn modelId="{5A8757A8-8F27-460B-B696-1962558FFDF7}" type="presParOf" srcId="{3D04F07A-1C64-4C5F-9CAA-6076826864F8}" destId="{1631BC62-49A3-4490-A093-3E7F69960D22}" srcOrd="6" destOrd="0" presId="urn:microsoft.com/office/officeart/2008/layout/LinedList"/>
    <dgm:cxn modelId="{090A4002-18E9-4DDF-8E15-ED2E476F62E4}" type="presParOf" srcId="{5E64A0B1-D6DE-4904-B993-AAE47B8A0D03}" destId="{90F2262E-B86E-40B9-BDF6-E6DE1C3056DC}" srcOrd="2" destOrd="0" presId="urn:microsoft.com/office/officeart/2008/layout/LinedList"/>
    <dgm:cxn modelId="{FE9A949D-B3F2-4677-985E-1ACF2193651C}" type="presParOf" srcId="{5E64A0B1-D6DE-4904-B993-AAE47B8A0D03}" destId="{76BB1C26-14CD-452D-9476-C572AA6B3E71}" srcOrd="3" destOrd="0" presId="urn:microsoft.com/office/officeart/2008/layout/LinedList"/>
    <dgm:cxn modelId="{CA50F345-385C-4A8B-8C5D-6EAFD9BE6E49}" type="presParOf" srcId="{76BB1C26-14CD-452D-9476-C572AA6B3E71}" destId="{1C4A5886-7044-4355-9C1B-6657D952E456}" srcOrd="0" destOrd="0" presId="urn:microsoft.com/office/officeart/2008/layout/LinedList"/>
    <dgm:cxn modelId="{46D43344-4EB1-4BDF-ACD1-3DA4F6C3AC66}" type="presParOf" srcId="{76BB1C26-14CD-452D-9476-C572AA6B3E71}" destId="{A207D02B-D16A-4FB4-B522-9279B694ED65}"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A1EA8C0-C28F-427B-8AFF-436FCCC88479}"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pt-BR"/>
        </a:p>
      </dgm:t>
    </dgm:pt>
    <dgm:pt modelId="{0EEA2715-267B-41C2-B729-1C2A2EF0AA10}">
      <dgm:prSet phldrT="[Texto]" custT="1"/>
      <dgm:spPr>
        <a:ln>
          <a:solidFill>
            <a:schemeClr val="tx2"/>
          </a:solidFill>
        </a:ln>
      </dgm:spPr>
      <dgm:t>
        <a:bodyPr/>
        <a:lstStyle/>
        <a:p>
          <a:pPr algn="ctr"/>
          <a:r>
            <a:rPr lang="pt-BR" sz="1600" dirty="0"/>
            <a:t>OGU</a:t>
          </a:r>
        </a:p>
      </dgm:t>
    </dgm:pt>
    <dgm:pt modelId="{2926A42A-B771-4041-A831-0015BCCBFFF4}" type="parTrans" cxnId="{876415DD-C80F-49D3-985A-3A41967CCDD5}">
      <dgm:prSet/>
      <dgm:spPr/>
      <dgm:t>
        <a:bodyPr/>
        <a:lstStyle/>
        <a:p>
          <a:pPr algn="ctr"/>
          <a:endParaRPr lang="pt-BR"/>
        </a:p>
      </dgm:t>
    </dgm:pt>
    <dgm:pt modelId="{DAA9B303-C935-4145-932A-16CE5ED9207E}" type="sibTrans" cxnId="{876415DD-C80F-49D3-985A-3A41967CCDD5}">
      <dgm:prSet/>
      <dgm:spPr/>
      <dgm:t>
        <a:bodyPr/>
        <a:lstStyle/>
        <a:p>
          <a:pPr algn="ctr"/>
          <a:endParaRPr lang="pt-BR"/>
        </a:p>
      </dgm:t>
    </dgm:pt>
    <dgm:pt modelId="{ED499610-462E-4A54-A234-020DBFC0D42C}">
      <dgm:prSet phldrT="[Texto]"/>
      <dgm:spPr/>
      <dgm:t>
        <a:bodyPr/>
        <a:lstStyle/>
        <a:p>
          <a:pPr algn="ctr"/>
          <a:r>
            <a:rPr lang="pt-BR"/>
            <a:t>Ouvidorias-gerais dos estados</a:t>
          </a:r>
        </a:p>
      </dgm:t>
    </dgm:pt>
    <dgm:pt modelId="{EACEDD27-958F-465D-93F4-E2C3FC57DE35}" type="parTrans" cxnId="{974EA3F5-401E-465E-8F9A-BD36D09CA88A}">
      <dgm:prSet/>
      <dgm:spPr/>
      <dgm:t>
        <a:bodyPr/>
        <a:lstStyle/>
        <a:p>
          <a:pPr algn="ctr"/>
          <a:endParaRPr lang="pt-BR"/>
        </a:p>
      </dgm:t>
    </dgm:pt>
    <dgm:pt modelId="{5CBDE5B0-9255-40BF-8121-037EAA99B790}" type="sibTrans" cxnId="{974EA3F5-401E-465E-8F9A-BD36D09CA88A}">
      <dgm:prSet/>
      <dgm:spPr/>
      <dgm:t>
        <a:bodyPr/>
        <a:lstStyle/>
        <a:p>
          <a:pPr algn="ctr"/>
          <a:endParaRPr lang="pt-BR"/>
        </a:p>
      </dgm:t>
    </dgm:pt>
    <dgm:pt modelId="{EE559222-A8CA-4A70-8AE6-C0BD329763A3}">
      <dgm:prSet phldrT="[Texto]"/>
      <dgm:spPr/>
      <dgm:t>
        <a:bodyPr/>
        <a:lstStyle/>
        <a:p>
          <a:pPr algn="ctr"/>
          <a:r>
            <a:rPr lang="pt-BR" dirty="0"/>
            <a:t>Ouvidorias do Judiciário</a:t>
          </a:r>
        </a:p>
      </dgm:t>
    </dgm:pt>
    <dgm:pt modelId="{618B5F87-BF9A-4F5B-BF51-379BD5261ABB}" type="parTrans" cxnId="{7556BC67-33CC-4B58-B206-AE493BE2AAC3}">
      <dgm:prSet/>
      <dgm:spPr/>
      <dgm:t>
        <a:bodyPr/>
        <a:lstStyle/>
        <a:p>
          <a:pPr algn="ctr"/>
          <a:endParaRPr lang="pt-BR"/>
        </a:p>
      </dgm:t>
    </dgm:pt>
    <dgm:pt modelId="{04B90C1C-5ABF-43EE-A8C3-1AF1FB72D3FE}" type="sibTrans" cxnId="{7556BC67-33CC-4B58-B206-AE493BE2AAC3}">
      <dgm:prSet/>
      <dgm:spPr/>
      <dgm:t>
        <a:bodyPr/>
        <a:lstStyle/>
        <a:p>
          <a:pPr algn="ctr"/>
          <a:endParaRPr lang="pt-BR"/>
        </a:p>
      </dgm:t>
    </dgm:pt>
    <dgm:pt modelId="{388D2B4A-4303-4969-9C6B-18AC5A402D94}">
      <dgm:prSet phldrT="[Texto]"/>
      <dgm:spPr/>
      <dgm:t>
        <a:bodyPr/>
        <a:lstStyle/>
        <a:p>
          <a:pPr algn="ctr"/>
          <a:r>
            <a:rPr lang="pt-BR"/>
            <a:t>Ouvidorias-gerais das Capitais</a:t>
          </a:r>
        </a:p>
      </dgm:t>
    </dgm:pt>
    <dgm:pt modelId="{8EA32795-54D9-4ABE-A137-91EF04897B95}" type="parTrans" cxnId="{0BC7AD38-D0B7-4F80-AAD2-10DD338370D3}">
      <dgm:prSet/>
      <dgm:spPr/>
      <dgm:t>
        <a:bodyPr/>
        <a:lstStyle/>
        <a:p>
          <a:pPr algn="ctr"/>
          <a:endParaRPr lang="pt-BR"/>
        </a:p>
      </dgm:t>
    </dgm:pt>
    <dgm:pt modelId="{17207890-9C84-4D40-954E-EE92D6048C5D}" type="sibTrans" cxnId="{0BC7AD38-D0B7-4F80-AAD2-10DD338370D3}">
      <dgm:prSet/>
      <dgm:spPr/>
      <dgm:t>
        <a:bodyPr/>
        <a:lstStyle/>
        <a:p>
          <a:pPr algn="ctr"/>
          <a:endParaRPr lang="pt-BR"/>
        </a:p>
      </dgm:t>
    </dgm:pt>
    <dgm:pt modelId="{65B40D43-2B42-4EFB-B312-9F42514B8ECA}">
      <dgm:prSet phldrT="[Texto]"/>
      <dgm:spPr/>
      <dgm:t>
        <a:bodyPr/>
        <a:lstStyle/>
        <a:p>
          <a:pPr algn="ctr"/>
          <a:r>
            <a:rPr lang="pt-BR" dirty="0"/>
            <a:t>Ouvidorias do MP</a:t>
          </a:r>
        </a:p>
      </dgm:t>
    </dgm:pt>
    <dgm:pt modelId="{DC7959D9-63B4-4603-90D1-4CA445F1C4E6}" type="parTrans" cxnId="{4FF789D6-06B3-4046-A00A-8DA41E26DF79}">
      <dgm:prSet/>
      <dgm:spPr/>
      <dgm:t>
        <a:bodyPr/>
        <a:lstStyle/>
        <a:p>
          <a:pPr algn="ctr"/>
          <a:endParaRPr lang="pt-BR"/>
        </a:p>
      </dgm:t>
    </dgm:pt>
    <dgm:pt modelId="{B41D52C0-D3DB-4E44-ADFE-C38B31486A8C}" type="sibTrans" cxnId="{4FF789D6-06B3-4046-A00A-8DA41E26DF79}">
      <dgm:prSet/>
      <dgm:spPr/>
      <dgm:t>
        <a:bodyPr/>
        <a:lstStyle/>
        <a:p>
          <a:pPr algn="ctr"/>
          <a:endParaRPr lang="pt-BR"/>
        </a:p>
      </dgm:t>
    </dgm:pt>
    <dgm:pt modelId="{06A82531-1F18-45AE-867A-E7730F2C5ACB}">
      <dgm:prSet phldrT="[Texto]"/>
      <dgm:spPr/>
      <dgm:t>
        <a:bodyPr/>
        <a:lstStyle/>
        <a:p>
          <a:pPr algn="ctr"/>
          <a:r>
            <a:rPr lang="pt-BR"/>
            <a:t>Ouvidorias do Legislativo</a:t>
          </a:r>
        </a:p>
      </dgm:t>
    </dgm:pt>
    <dgm:pt modelId="{414C0262-EE7D-42AF-9767-3BEFD54D8B25}" type="parTrans" cxnId="{54483F8D-12CF-497C-9A5E-7A6D8B596150}">
      <dgm:prSet/>
      <dgm:spPr/>
      <dgm:t>
        <a:bodyPr/>
        <a:lstStyle/>
        <a:p>
          <a:pPr algn="ctr"/>
          <a:endParaRPr lang="pt-BR"/>
        </a:p>
      </dgm:t>
    </dgm:pt>
    <dgm:pt modelId="{8037FE83-45D2-4CC4-A0A8-C00CD48494E2}" type="sibTrans" cxnId="{54483F8D-12CF-497C-9A5E-7A6D8B596150}">
      <dgm:prSet/>
      <dgm:spPr/>
      <dgm:t>
        <a:bodyPr/>
        <a:lstStyle/>
        <a:p>
          <a:pPr algn="ctr"/>
          <a:endParaRPr lang="pt-BR"/>
        </a:p>
      </dgm:t>
    </dgm:pt>
    <dgm:pt modelId="{F2399AA0-30D9-4395-BB61-316D1E85A94E}" type="pres">
      <dgm:prSet presAssocID="{DA1EA8C0-C28F-427B-8AFF-436FCCC88479}" presName="cycle" presStyleCnt="0">
        <dgm:presLayoutVars>
          <dgm:chMax val="1"/>
          <dgm:dir/>
          <dgm:animLvl val="ctr"/>
          <dgm:resizeHandles val="exact"/>
        </dgm:presLayoutVars>
      </dgm:prSet>
      <dgm:spPr/>
    </dgm:pt>
    <dgm:pt modelId="{36368915-26BF-490B-90B8-AF3DF7E04663}" type="pres">
      <dgm:prSet presAssocID="{0EEA2715-267B-41C2-B729-1C2A2EF0AA10}" presName="centerShape" presStyleLbl="node0" presStyleIdx="0" presStyleCnt="1"/>
      <dgm:spPr/>
    </dgm:pt>
    <dgm:pt modelId="{A59ED8B7-5B57-4279-9B06-FA74CDD8D583}" type="pres">
      <dgm:prSet presAssocID="{EACEDD27-958F-465D-93F4-E2C3FC57DE35}" presName="Name9" presStyleLbl="parChTrans1D2" presStyleIdx="0" presStyleCnt="5"/>
      <dgm:spPr/>
    </dgm:pt>
    <dgm:pt modelId="{61FC58BC-A122-4BA9-B9FB-523B3427D881}" type="pres">
      <dgm:prSet presAssocID="{EACEDD27-958F-465D-93F4-E2C3FC57DE35}" presName="connTx" presStyleLbl="parChTrans1D2" presStyleIdx="0" presStyleCnt="5"/>
      <dgm:spPr/>
    </dgm:pt>
    <dgm:pt modelId="{9D40582C-5006-4E43-A3B6-F53405CE2FAF}" type="pres">
      <dgm:prSet presAssocID="{ED499610-462E-4A54-A234-020DBFC0D42C}" presName="node" presStyleLbl="node1" presStyleIdx="0" presStyleCnt="5">
        <dgm:presLayoutVars>
          <dgm:bulletEnabled val="1"/>
        </dgm:presLayoutVars>
      </dgm:prSet>
      <dgm:spPr/>
    </dgm:pt>
    <dgm:pt modelId="{59E1E5AC-EFB2-4680-8007-2F56A8B1C674}" type="pres">
      <dgm:prSet presAssocID="{618B5F87-BF9A-4F5B-BF51-379BD5261ABB}" presName="Name9" presStyleLbl="parChTrans1D2" presStyleIdx="1" presStyleCnt="5"/>
      <dgm:spPr/>
    </dgm:pt>
    <dgm:pt modelId="{43C35600-AD50-484D-ADE5-324D64369155}" type="pres">
      <dgm:prSet presAssocID="{618B5F87-BF9A-4F5B-BF51-379BD5261ABB}" presName="connTx" presStyleLbl="parChTrans1D2" presStyleIdx="1" presStyleCnt="5"/>
      <dgm:spPr/>
    </dgm:pt>
    <dgm:pt modelId="{97180D99-D618-407B-B2EE-ADA7322E9CD4}" type="pres">
      <dgm:prSet presAssocID="{EE559222-A8CA-4A70-8AE6-C0BD329763A3}" presName="node" presStyleLbl="node1" presStyleIdx="1" presStyleCnt="5">
        <dgm:presLayoutVars>
          <dgm:bulletEnabled val="1"/>
        </dgm:presLayoutVars>
      </dgm:prSet>
      <dgm:spPr/>
    </dgm:pt>
    <dgm:pt modelId="{6275AA44-8EAA-4F25-AB20-BD349E7FB9D8}" type="pres">
      <dgm:prSet presAssocID="{8EA32795-54D9-4ABE-A137-91EF04897B95}" presName="Name9" presStyleLbl="parChTrans1D2" presStyleIdx="2" presStyleCnt="5"/>
      <dgm:spPr/>
    </dgm:pt>
    <dgm:pt modelId="{4C1D8BCB-7383-4F46-ABC9-CBCF8C2D4CE5}" type="pres">
      <dgm:prSet presAssocID="{8EA32795-54D9-4ABE-A137-91EF04897B95}" presName="connTx" presStyleLbl="parChTrans1D2" presStyleIdx="2" presStyleCnt="5"/>
      <dgm:spPr/>
    </dgm:pt>
    <dgm:pt modelId="{84CDA73E-11F8-4D37-AF65-12D1A8619964}" type="pres">
      <dgm:prSet presAssocID="{388D2B4A-4303-4969-9C6B-18AC5A402D94}" presName="node" presStyleLbl="node1" presStyleIdx="2" presStyleCnt="5">
        <dgm:presLayoutVars>
          <dgm:bulletEnabled val="1"/>
        </dgm:presLayoutVars>
      </dgm:prSet>
      <dgm:spPr/>
    </dgm:pt>
    <dgm:pt modelId="{9E536653-8DB4-4454-AA10-B0053387625B}" type="pres">
      <dgm:prSet presAssocID="{DC7959D9-63B4-4603-90D1-4CA445F1C4E6}" presName="Name9" presStyleLbl="parChTrans1D2" presStyleIdx="3" presStyleCnt="5"/>
      <dgm:spPr/>
    </dgm:pt>
    <dgm:pt modelId="{034D85B6-2EE6-412E-B10F-028EAC18D3A3}" type="pres">
      <dgm:prSet presAssocID="{DC7959D9-63B4-4603-90D1-4CA445F1C4E6}" presName="connTx" presStyleLbl="parChTrans1D2" presStyleIdx="3" presStyleCnt="5"/>
      <dgm:spPr/>
    </dgm:pt>
    <dgm:pt modelId="{F8778857-1906-486C-8BAD-38D7879B56DF}" type="pres">
      <dgm:prSet presAssocID="{65B40D43-2B42-4EFB-B312-9F42514B8ECA}" presName="node" presStyleLbl="node1" presStyleIdx="3" presStyleCnt="5">
        <dgm:presLayoutVars>
          <dgm:bulletEnabled val="1"/>
        </dgm:presLayoutVars>
      </dgm:prSet>
      <dgm:spPr/>
    </dgm:pt>
    <dgm:pt modelId="{CF9AD9D3-D4BB-4FBD-95BC-DFFFC5A88A70}" type="pres">
      <dgm:prSet presAssocID="{414C0262-EE7D-42AF-9767-3BEFD54D8B25}" presName="Name9" presStyleLbl="parChTrans1D2" presStyleIdx="4" presStyleCnt="5"/>
      <dgm:spPr/>
    </dgm:pt>
    <dgm:pt modelId="{D190B2AD-096F-4D55-8052-A7500D333A94}" type="pres">
      <dgm:prSet presAssocID="{414C0262-EE7D-42AF-9767-3BEFD54D8B25}" presName="connTx" presStyleLbl="parChTrans1D2" presStyleIdx="4" presStyleCnt="5"/>
      <dgm:spPr/>
    </dgm:pt>
    <dgm:pt modelId="{77557122-9570-4789-8C04-11C58BEC4512}" type="pres">
      <dgm:prSet presAssocID="{06A82531-1F18-45AE-867A-E7730F2C5ACB}" presName="node" presStyleLbl="node1" presStyleIdx="4" presStyleCnt="5">
        <dgm:presLayoutVars>
          <dgm:bulletEnabled val="1"/>
        </dgm:presLayoutVars>
      </dgm:prSet>
      <dgm:spPr/>
    </dgm:pt>
  </dgm:ptLst>
  <dgm:cxnLst>
    <dgm:cxn modelId="{1A04970F-30B3-4D1E-83A5-4BC87CE2CD8B}" type="presOf" srcId="{EE559222-A8CA-4A70-8AE6-C0BD329763A3}" destId="{97180D99-D618-407B-B2EE-ADA7322E9CD4}" srcOrd="0" destOrd="0" presId="urn:microsoft.com/office/officeart/2005/8/layout/radial1"/>
    <dgm:cxn modelId="{4C041916-41FB-4C4A-A2CC-0EEFD64DC015}" type="presOf" srcId="{8EA32795-54D9-4ABE-A137-91EF04897B95}" destId="{6275AA44-8EAA-4F25-AB20-BD349E7FB9D8}" srcOrd="0" destOrd="0" presId="urn:microsoft.com/office/officeart/2005/8/layout/radial1"/>
    <dgm:cxn modelId="{30817728-F925-4927-9265-27CF133402A1}" type="presOf" srcId="{8EA32795-54D9-4ABE-A137-91EF04897B95}" destId="{4C1D8BCB-7383-4F46-ABC9-CBCF8C2D4CE5}" srcOrd="1" destOrd="0" presId="urn:microsoft.com/office/officeart/2005/8/layout/radial1"/>
    <dgm:cxn modelId="{19B80A2B-3D01-4655-95E3-CAF136DF4F51}" type="presOf" srcId="{DC7959D9-63B4-4603-90D1-4CA445F1C4E6}" destId="{034D85B6-2EE6-412E-B10F-028EAC18D3A3}" srcOrd="1" destOrd="0" presId="urn:microsoft.com/office/officeart/2005/8/layout/radial1"/>
    <dgm:cxn modelId="{0BC7AD38-D0B7-4F80-AAD2-10DD338370D3}" srcId="{0EEA2715-267B-41C2-B729-1C2A2EF0AA10}" destId="{388D2B4A-4303-4969-9C6B-18AC5A402D94}" srcOrd="2" destOrd="0" parTransId="{8EA32795-54D9-4ABE-A137-91EF04897B95}" sibTransId="{17207890-9C84-4D40-954E-EE92D6048C5D}"/>
    <dgm:cxn modelId="{534C5045-11BF-4C1F-B654-204DFBFB011C}" type="presOf" srcId="{618B5F87-BF9A-4F5B-BF51-379BD5261ABB}" destId="{43C35600-AD50-484D-ADE5-324D64369155}" srcOrd="1" destOrd="0" presId="urn:microsoft.com/office/officeart/2005/8/layout/radial1"/>
    <dgm:cxn modelId="{4938CE64-1F8A-47D6-AFD6-E4370552FA26}" type="presOf" srcId="{65B40D43-2B42-4EFB-B312-9F42514B8ECA}" destId="{F8778857-1906-486C-8BAD-38D7879B56DF}" srcOrd="0" destOrd="0" presId="urn:microsoft.com/office/officeart/2005/8/layout/radial1"/>
    <dgm:cxn modelId="{7556BC67-33CC-4B58-B206-AE493BE2AAC3}" srcId="{0EEA2715-267B-41C2-B729-1C2A2EF0AA10}" destId="{EE559222-A8CA-4A70-8AE6-C0BD329763A3}" srcOrd="1" destOrd="0" parTransId="{618B5F87-BF9A-4F5B-BF51-379BD5261ABB}" sibTransId="{04B90C1C-5ABF-43EE-A8C3-1AF1FB72D3FE}"/>
    <dgm:cxn modelId="{8B15DF67-CE6D-414D-BA3F-04D19E4DF814}" type="presOf" srcId="{414C0262-EE7D-42AF-9767-3BEFD54D8B25}" destId="{CF9AD9D3-D4BB-4FBD-95BC-DFFFC5A88A70}" srcOrd="0" destOrd="0" presId="urn:microsoft.com/office/officeart/2005/8/layout/radial1"/>
    <dgm:cxn modelId="{3D52016E-0803-46C3-810F-21F8CDB62953}" type="presOf" srcId="{0EEA2715-267B-41C2-B729-1C2A2EF0AA10}" destId="{36368915-26BF-490B-90B8-AF3DF7E04663}" srcOrd="0" destOrd="0" presId="urn:microsoft.com/office/officeart/2005/8/layout/radial1"/>
    <dgm:cxn modelId="{9986E478-0E50-4C4B-B585-B8233D71AC35}" type="presOf" srcId="{618B5F87-BF9A-4F5B-BF51-379BD5261ABB}" destId="{59E1E5AC-EFB2-4680-8007-2F56A8B1C674}" srcOrd="0" destOrd="0" presId="urn:microsoft.com/office/officeart/2005/8/layout/radial1"/>
    <dgm:cxn modelId="{54483F8D-12CF-497C-9A5E-7A6D8B596150}" srcId="{0EEA2715-267B-41C2-B729-1C2A2EF0AA10}" destId="{06A82531-1F18-45AE-867A-E7730F2C5ACB}" srcOrd="4" destOrd="0" parTransId="{414C0262-EE7D-42AF-9767-3BEFD54D8B25}" sibTransId="{8037FE83-45D2-4CC4-A0A8-C00CD48494E2}"/>
    <dgm:cxn modelId="{F4EC198F-1DF1-4A88-B9F7-C4BDFA22082A}" type="presOf" srcId="{EACEDD27-958F-465D-93F4-E2C3FC57DE35}" destId="{A59ED8B7-5B57-4279-9B06-FA74CDD8D583}" srcOrd="0" destOrd="0" presId="urn:microsoft.com/office/officeart/2005/8/layout/radial1"/>
    <dgm:cxn modelId="{771E2598-3FB8-4580-883D-1611152BE2F4}" type="presOf" srcId="{DC7959D9-63B4-4603-90D1-4CA445F1C4E6}" destId="{9E536653-8DB4-4454-AA10-B0053387625B}" srcOrd="0" destOrd="0" presId="urn:microsoft.com/office/officeart/2005/8/layout/radial1"/>
    <dgm:cxn modelId="{5CF4C799-ECAA-4594-BC6D-BDEBE3260A37}" type="presOf" srcId="{EACEDD27-958F-465D-93F4-E2C3FC57DE35}" destId="{61FC58BC-A122-4BA9-B9FB-523B3427D881}" srcOrd="1" destOrd="0" presId="urn:microsoft.com/office/officeart/2005/8/layout/radial1"/>
    <dgm:cxn modelId="{D34785AE-0347-4086-9758-CD2481D2B80A}" type="presOf" srcId="{06A82531-1F18-45AE-867A-E7730F2C5ACB}" destId="{77557122-9570-4789-8C04-11C58BEC4512}" srcOrd="0" destOrd="0" presId="urn:microsoft.com/office/officeart/2005/8/layout/radial1"/>
    <dgm:cxn modelId="{B3FEAEB9-DD35-4866-9F24-7C4084456FF9}" type="presOf" srcId="{DA1EA8C0-C28F-427B-8AFF-436FCCC88479}" destId="{F2399AA0-30D9-4395-BB61-316D1E85A94E}" srcOrd="0" destOrd="0" presId="urn:microsoft.com/office/officeart/2005/8/layout/radial1"/>
    <dgm:cxn modelId="{659FA2CB-2363-4830-B7DF-8FF8D90A8330}" type="presOf" srcId="{ED499610-462E-4A54-A234-020DBFC0D42C}" destId="{9D40582C-5006-4E43-A3B6-F53405CE2FAF}" srcOrd="0" destOrd="0" presId="urn:microsoft.com/office/officeart/2005/8/layout/radial1"/>
    <dgm:cxn modelId="{1C37BBCB-186A-4F9E-9BD4-568AE06FF1BB}" type="presOf" srcId="{414C0262-EE7D-42AF-9767-3BEFD54D8B25}" destId="{D190B2AD-096F-4D55-8052-A7500D333A94}" srcOrd="1" destOrd="0" presId="urn:microsoft.com/office/officeart/2005/8/layout/radial1"/>
    <dgm:cxn modelId="{EF5446CF-07DD-49E1-8A61-CF33399A625D}" type="presOf" srcId="{388D2B4A-4303-4969-9C6B-18AC5A402D94}" destId="{84CDA73E-11F8-4D37-AF65-12D1A8619964}" srcOrd="0" destOrd="0" presId="urn:microsoft.com/office/officeart/2005/8/layout/radial1"/>
    <dgm:cxn modelId="{4FF789D6-06B3-4046-A00A-8DA41E26DF79}" srcId="{0EEA2715-267B-41C2-B729-1C2A2EF0AA10}" destId="{65B40D43-2B42-4EFB-B312-9F42514B8ECA}" srcOrd="3" destOrd="0" parTransId="{DC7959D9-63B4-4603-90D1-4CA445F1C4E6}" sibTransId="{B41D52C0-D3DB-4E44-ADFE-C38B31486A8C}"/>
    <dgm:cxn modelId="{876415DD-C80F-49D3-985A-3A41967CCDD5}" srcId="{DA1EA8C0-C28F-427B-8AFF-436FCCC88479}" destId="{0EEA2715-267B-41C2-B729-1C2A2EF0AA10}" srcOrd="0" destOrd="0" parTransId="{2926A42A-B771-4041-A831-0015BCCBFFF4}" sibTransId="{DAA9B303-C935-4145-932A-16CE5ED9207E}"/>
    <dgm:cxn modelId="{974EA3F5-401E-465E-8F9A-BD36D09CA88A}" srcId="{0EEA2715-267B-41C2-B729-1C2A2EF0AA10}" destId="{ED499610-462E-4A54-A234-020DBFC0D42C}" srcOrd="0" destOrd="0" parTransId="{EACEDD27-958F-465D-93F4-E2C3FC57DE35}" sibTransId="{5CBDE5B0-9255-40BF-8121-037EAA99B790}"/>
    <dgm:cxn modelId="{F9FAC557-DE48-4186-8964-86593DD65338}" type="presParOf" srcId="{F2399AA0-30D9-4395-BB61-316D1E85A94E}" destId="{36368915-26BF-490B-90B8-AF3DF7E04663}" srcOrd="0" destOrd="0" presId="urn:microsoft.com/office/officeart/2005/8/layout/radial1"/>
    <dgm:cxn modelId="{46537F77-21CD-40ED-B9C0-A99DFFD75749}" type="presParOf" srcId="{F2399AA0-30D9-4395-BB61-316D1E85A94E}" destId="{A59ED8B7-5B57-4279-9B06-FA74CDD8D583}" srcOrd="1" destOrd="0" presId="urn:microsoft.com/office/officeart/2005/8/layout/radial1"/>
    <dgm:cxn modelId="{543BC5A1-1B3B-417D-B99F-44728C86A678}" type="presParOf" srcId="{A59ED8B7-5B57-4279-9B06-FA74CDD8D583}" destId="{61FC58BC-A122-4BA9-B9FB-523B3427D881}" srcOrd="0" destOrd="0" presId="urn:microsoft.com/office/officeart/2005/8/layout/radial1"/>
    <dgm:cxn modelId="{7EA315AE-744E-4C02-BAF7-A5BB324C6F01}" type="presParOf" srcId="{F2399AA0-30D9-4395-BB61-316D1E85A94E}" destId="{9D40582C-5006-4E43-A3B6-F53405CE2FAF}" srcOrd="2" destOrd="0" presId="urn:microsoft.com/office/officeart/2005/8/layout/radial1"/>
    <dgm:cxn modelId="{4E9E1B02-DB13-4396-8E50-B23C7A9D6987}" type="presParOf" srcId="{F2399AA0-30D9-4395-BB61-316D1E85A94E}" destId="{59E1E5AC-EFB2-4680-8007-2F56A8B1C674}" srcOrd="3" destOrd="0" presId="urn:microsoft.com/office/officeart/2005/8/layout/radial1"/>
    <dgm:cxn modelId="{F57EC7A2-6CA1-4A7E-A12D-C74F71C22F61}" type="presParOf" srcId="{59E1E5AC-EFB2-4680-8007-2F56A8B1C674}" destId="{43C35600-AD50-484D-ADE5-324D64369155}" srcOrd="0" destOrd="0" presId="urn:microsoft.com/office/officeart/2005/8/layout/radial1"/>
    <dgm:cxn modelId="{C13703BB-DFC5-4840-BA46-A89239F361B2}" type="presParOf" srcId="{F2399AA0-30D9-4395-BB61-316D1E85A94E}" destId="{97180D99-D618-407B-B2EE-ADA7322E9CD4}" srcOrd="4" destOrd="0" presId="urn:microsoft.com/office/officeart/2005/8/layout/radial1"/>
    <dgm:cxn modelId="{45D69928-3C38-492B-B4A8-2A0F5C7E8297}" type="presParOf" srcId="{F2399AA0-30D9-4395-BB61-316D1E85A94E}" destId="{6275AA44-8EAA-4F25-AB20-BD349E7FB9D8}" srcOrd="5" destOrd="0" presId="urn:microsoft.com/office/officeart/2005/8/layout/radial1"/>
    <dgm:cxn modelId="{4803A987-3598-459B-B8FB-3FE31CAEB073}" type="presParOf" srcId="{6275AA44-8EAA-4F25-AB20-BD349E7FB9D8}" destId="{4C1D8BCB-7383-4F46-ABC9-CBCF8C2D4CE5}" srcOrd="0" destOrd="0" presId="urn:microsoft.com/office/officeart/2005/8/layout/radial1"/>
    <dgm:cxn modelId="{9DB8E12B-D596-47EB-8D65-B338BA155E28}" type="presParOf" srcId="{F2399AA0-30D9-4395-BB61-316D1E85A94E}" destId="{84CDA73E-11F8-4D37-AF65-12D1A8619964}" srcOrd="6" destOrd="0" presId="urn:microsoft.com/office/officeart/2005/8/layout/radial1"/>
    <dgm:cxn modelId="{4714D100-EE09-4CD2-8C1C-8B1EF984D582}" type="presParOf" srcId="{F2399AA0-30D9-4395-BB61-316D1E85A94E}" destId="{9E536653-8DB4-4454-AA10-B0053387625B}" srcOrd="7" destOrd="0" presId="urn:microsoft.com/office/officeart/2005/8/layout/radial1"/>
    <dgm:cxn modelId="{A87883EA-A93A-42AA-BC44-E911C845152E}" type="presParOf" srcId="{9E536653-8DB4-4454-AA10-B0053387625B}" destId="{034D85B6-2EE6-412E-B10F-028EAC18D3A3}" srcOrd="0" destOrd="0" presId="urn:microsoft.com/office/officeart/2005/8/layout/radial1"/>
    <dgm:cxn modelId="{22DBCC4E-44C4-47FC-9E2E-4F0C52AF3B1F}" type="presParOf" srcId="{F2399AA0-30D9-4395-BB61-316D1E85A94E}" destId="{F8778857-1906-486C-8BAD-38D7879B56DF}" srcOrd="8" destOrd="0" presId="urn:microsoft.com/office/officeart/2005/8/layout/radial1"/>
    <dgm:cxn modelId="{B43FEFD4-3374-4680-A1A5-95B63BC4256C}" type="presParOf" srcId="{F2399AA0-30D9-4395-BB61-316D1E85A94E}" destId="{CF9AD9D3-D4BB-4FBD-95BC-DFFFC5A88A70}" srcOrd="9" destOrd="0" presId="urn:microsoft.com/office/officeart/2005/8/layout/radial1"/>
    <dgm:cxn modelId="{BABBEB2D-9583-4FF9-92C6-31638B8EE220}" type="presParOf" srcId="{CF9AD9D3-D4BB-4FBD-95BC-DFFFC5A88A70}" destId="{D190B2AD-096F-4D55-8052-A7500D333A94}" srcOrd="0" destOrd="0" presId="urn:microsoft.com/office/officeart/2005/8/layout/radial1"/>
    <dgm:cxn modelId="{9077EED5-AB4D-4C43-9006-7F38DB73929C}" type="presParOf" srcId="{F2399AA0-30D9-4395-BB61-316D1E85A94E}" destId="{77557122-9570-4789-8C04-11C58BEC4512}" srcOrd="10" destOrd="0" presId="urn:microsoft.com/office/officeart/2005/8/layout/radial1"/>
  </dgm:cxnLst>
  <dgm:bg/>
  <dgm:whole>
    <a:ln>
      <a:solidFill>
        <a:schemeClr val="tx2"/>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DD4E973-039D-4CF1-A02E-2FF4B4AA312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pt-BR"/>
        </a:p>
      </dgm:t>
    </dgm:pt>
    <dgm:pt modelId="{A0DC6C6C-F7DA-4BE8-882A-0B3EBF4AF537}">
      <dgm:prSet/>
      <dgm:spPr/>
      <dgm:t>
        <a:bodyPr/>
        <a:lstStyle/>
        <a:p>
          <a:r>
            <a:rPr lang="pt-BR" b="1" dirty="0"/>
            <a:t>Instituída no âmbito do PROFORT (Portaria CGU n. 50.253/2015);</a:t>
          </a:r>
        </a:p>
      </dgm:t>
    </dgm:pt>
    <dgm:pt modelId="{2BC675F1-F02F-4CC4-8072-37DEDB592EA1}" type="parTrans" cxnId="{80BF7B0C-88C9-4F1F-A3F7-0DD9892F40DA}">
      <dgm:prSet/>
      <dgm:spPr/>
      <dgm:t>
        <a:bodyPr/>
        <a:lstStyle/>
        <a:p>
          <a:endParaRPr lang="pt-BR" b="1"/>
        </a:p>
      </dgm:t>
    </dgm:pt>
    <dgm:pt modelId="{08D54D22-5C43-4631-BC3D-436EBEB472DB}" type="sibTrans" cxnId="{80BF7B0C-88C9-4F1F-A3F7-0DD9892F40DA}">
      <dgm:prSet/>
      <dgm:spPr/>
      <dgm:t>
        <a:bodyPr/>
        <a:lstStyle/>
        <a:p>
          <a:endParaRPr lang="pt-BR" b="1"/>
        </a:p>
      </dgm:t>
    </dgm:pt>
    <dgm:pt modelId="{CBFD0522-568A-4B60-A131-39356E45CEA0}">
      <dgm:prSet/>
      <dgm:spPr/>
      <dgm:t>
        <a:bodyPr/>
        <a:lstStyle/>
        <a:p>
          <a:r>
            <a:rPr lang="pt-BR" b="1" dirty="0"/>
            <a:t>Participam a OGU, as </a:t>
          </a:r>
          <a:r>
            <a:rPr lang="pt-BR" b="1" dirty="0" err="1"/>
            <a:t>Ouvidorias-Gerais</a:t>
          </a:r>
          <a:r>
            <a:rPr lang="pt-BR" b="1" dirty="0"/>
            <a:t> de Estados, do Distrito Federal, de capitais, e também de outros Poderes, em todos os níveis da federação;</a:t>
          </a:r>
        </a:p>
      </dgm:t>
    </dgm:pt>
    <dgm:pt modelId="{4DAD4AA2-9A34-4A5A-99F1-6DFF7B5AF7A9}" type="parTrans" cxnId="{7E21C6CE-9A8E-4861-844D-51C18E10FBE0}">
      <dgm:prSet/>
      <dgm:spPr/>
      <dgm:t>
        <a:bodyPr/>
        <a:lstStyle/>
        <a:p>
          <a:endParaRPr lang="pt-BR" b="1"/>
        </a:p>
      </dgm:t>
    </dgm:pt>
    <dgm:pt modelId="{4FD5F3F9-EDE8-4F67-9250-01626F0A3000}" type="sibTrans" cxnId="{7E21C6CE-9A8E-4861-844D-51C18E10FBE0}">
      <dgm:prSet/>
      <dgm:spPr/>
      <dgm:t>
        <a:bodyPr/>
        <a:lstStyle/>
        <a:p>
          <a:endParaRPr lang="pt-BR" b="1"/>
        </a:p>
      </dgm:t>
    </dgm:pt>
    <dgm:pt modelId="{E6BB7450-07B4-44C8-8C2B-F74EF0C3AB18}">
      <dgm:prSet/>
      <dgm:spPr/>
      <dgm:t>
        <a:bodyPr/>
        <a:lstStyle/>
        <a:p>
          <a:r>
            <a:rPr lang="pt-BR" b="1" dirty="0"/>
            <a:t>Principal fórum de discussão e de disseminação de entendimentos sobre atividades de ouvidorias públicas (mais de 40 instituições).</a:t>
          </a:r>
        </a:p>
      </dgm:t>
    </dgm:pt>
    <dgm:pt modelId="{E1A1680F-A327-4E86-A3F2-B075CB8C0B79}" type="parTrans" cxnId="{F3935765-D4B1-425C-8E46-E5C67F7F3EFA}">
      <dgm:prSet/>
      <dgm:spPr/>
      <dgm:t>
        <a:bodyPr/>
        <a:lstStyle/>
        <a:p>
          <a:endParaRPr lang="pt-BR" b="1"/>
        </a:p>
      </dgm:t>
    </dgm:pt>
    <dgm:pt modelId="{2A7655FA-0AFB-4219-B880-C4423D505463}" type="sibTrans" cxnId="{F3935765-D4B1-425C-8E46-E5C67F7F3EFA}">
      <dgm:prSet/>
      <dgm:spPr/>
      <dgm:t>
        <a:bodyPr/>
        <a:lstStyle/>
        <a:p>
          <a:endParaRPr lang="pt-BR" b="1"/>
        </a:p>
      </dgm:t>
    </dgm:pt>
    <dgm:pt modelId="{E9C5F513-C297-4797-9DCF-61FDE5080A97}" type="pres">
      <dgm:prSet presAssocID="{1DD4E973-039D-4CF1-A02E-2FF4B4AA3124}" presName="linear" presStyleCnt="0">
        <dgm:presLayoutVars>
          <dgm:animLvl val="lvl"/>
          <dgm:resizeHandles val="exact"/>
        </dgm:presLayoutVars>
      </dgm:prSet>
      <dgm:spPr/>
    </dgm:pt>
    <dgm:pt modelId="{DDBDB2B6-5B01-40D4-8DEC-B1BD8D9EAEC9}" type="pres">
      <dgm:prSet presAssocID="{A0DC6C6C-F7DA-4BE8-882A-0B3EBF4AF537}" presName="parentText" presStyleLbl="node1" presStyleIdx="0" presStyleCnt="3">
        <dgm:presLayoutVars>
          <dgm:chMax val="0"/>
          <dgm:bulletEnabled val="1"/>
        </dgm:presLayoutVars>
      </dgm:prSet>
      <dgm:spPr/>
    </dgm:pt>
    <dgm:pt modelId="{D61909CF-D96C-49AC-AFF7-4724AE7E955B}" type="pres">
      <dgm:prSet presAssocID="{08D54D22-5C43-4631-BC3D-436EBEB472DB}" presName="spacer" presStyleCnt="0"/>
      <dgm:spPr/>
    </dgm:pt>
    <dgm:pt modelId="{3E9341E9-C493-4186-B584-DF646BDF9D4A}" type="pres">
      <dgm:prSet presAssocID="{CBFD0522-568A-4B60-A131-39356E45CEA0}" presName="parentText" presStyleLbl="node1" presStyleIdx="1" presStyleCnt="3">
        <dgm:presLayoutVars>
          <dgm:chMax val="0"/>
          <dgm:bulletEnabled val="1"/>
        </dgm:presLayoutVars>
      </dgm:prSet>
      <dgm:spPr/>
    </dgm:pt>
    <dgm:pt modelId="{A8D61B25-D133-4BA8-B965-B6D829442F27}" type="pres">
      <dgm:prSet presAssocID="{4FD5F3F9-EDE8-4F67-9250-01626F0A3000}" presName="spacer" presStyleCnt="0"/>
      <dgm:spPr/>
    </dgm:pt>
    <dgm:pt modelId="{54C810D3-29EC-4E14-92E1-0EE00F68CB0C}" type="pres">
      <dgm:prSet presAssocID="{E6BB7450-07B4-44C8-8C2B-F74EF0C3AB18}" presName="parentText" presStyleLbl="node1" presStyleIdx="2" presStyleCnt="3">
        <dgm:presLayoutVars>
          <dgm:chMax val="0"/>
          <dgm:bulletEnabled val="1"/>
        </dgm:presLayoutVars>
      </dgm:prSet>
      <dgm:spPr/>
    </dgm:pt>
  </dgm:ptLst>
  <dgm:cxnLst>
    <dgm:cxn modelId="{C9CD0509-372B-49EF-BC71-363431324D5D}" type="presOf" srcId="{E6BB7450-07B4-44C8-8C2B-F74EF0C3AB18}" destId="{54C810D3-29EC-4E14-92E1-0EE00F68CB0C}" srcOrd="0" destOrd="0" presId="urn:microsoft.com/office/officeart/2005/8/layout/vList2"/>
    <dgm:cxn modelId="{80BF7B0C-88C9-4F1F-A3F7-0DD9892F40DA}" srcId="{1DD4E973-039D-4CF1-A02E-2FF4B4AA3124}" destId="{A0DC6C6C-F7DA-4BE8-882A-0B3EBF4AF537}" srcOrd="0" destOrd="0" parTransId="{2BC675F1-F02F-4CC4-8072-37DEDB592EA1}" sibTransId="{08D54D22-5C43-4631-BC3D-436EBEB472DB}"/>
    <dgm:cxn modelId="{42C2AA50-35A9-41A5-9980-57B867426FE7}" type="presOf" srcId="{1DD4E973-039D-4CF1-A02E-2FF4B4AA3124}" destId="{E9C5F513-C297-4797-9DCF-61FDE5080A97}" srcOrd="0" destOrd="0" presId="urn:microsoft.com/office/officeart/2005/8/layout/vList2"/>
    <dgm:cxn modelId="{61712B61-0C82-4F15-9DF8-590C7518984A}" type="presOf" srcId="{CBFD0522-568A-4B60-A131-39356E45CEA0}" destId="{3E9341E9-C493-4186-B584-DF646BDF9D4A}" srcOrd="0" destOrd="0" presId="urn:microsoft.com/office/officeart/2005/8/layout/vList2"/>
    <dgm:cxn modelId="{F3935765-D4B1-425C-8E46-E5C67F7F3EFA}" srcId="{1DD4E973-039D-4CF1-A02E-2FF4B4AA3124}" destId="{E6BB7450-07B4-44C8-8C2B-F74EF0C3AB18}" srcOrd="2" destOrd="0" parTransId="{E1A1680F-A327-4E86-A3F2-B075CB8C0B79}" sibTransId="{2A7655FA-0AFB-4219-B880-C4423D505463}"/>
    <dgm:cxn modelId="{6DEF4EA3-4FBB-479B-93F5-27B6491EF256}" type="presOf" srcId="{A0DC6C6C-F7DA-4BE8-882A-0B3EBF4AF537}" destId="{DDBDB2B6-5B01-40D4-8DEC-B1BD8D9EAEC9}" srcOrd="0" destOrd="0" presId="urn:microsoft.com/office/officeart/2005/8/layout/vList2"/>
    <dgm:cxn modelId="{7E21C6CE-9A8E-4861-844D-51C18E10FBE0}" srcId="{1DD4E973-039D-4CF1-A02E-2FF4B4AA3124}" destId="{CBFD0522-568A-4B60-A131-39356E45CEA0}" srcOrd="1" destOrd="0" parTransId="{4DAD4AA2-9A34-4A5A-99F1-6DFF7B5AF7A9}" sibTransId="{4FD5F3F9-EDE8-4F67-9250-01626F0A3000}"/>
    <dgm:cxn modelId="{55E2502B-31F9-4658-8841-4920EF6E5DA1}" type="presParOf" srcId="{E9C5F513-C297-4797-9DCF-61FDE5080A97}" destId="{DDBDB2B6-5B01-40D4-8DEC-B1BD8D9EAEC9}" srcOrd="0" destOrd="0" presId="urn:microsoft.com/office/officeart/2005/8/layout/vList2"/>
    <dgm:cxn modelId="{07ADD737-A5A3-4CC9-B6DC-F606D40FF639}" type="presParOf" srcId="{E9C5F513-C297-4797-9DCF-61FDE5080A97}" destId="{D61909CF-D96C-49AC-AFF7-4724AE7E955B}" srcOrd="1" destOrd="0" presId="urn:microsoft.com/office/officeart/2005/8/layout/vList2"/>
    <dgm:cxn modelId="{BD681691-8D7F-451C-BB96-FF18939464DD}" type="presParOf" srcId="{E9C5F513-C297-4797-9DCF-61FDE5080A97}" destId="{3E9341E9-C493-4186-B584-DF646BDF9D4A}" srcOrd="2" destOrd="0" presId="urn:microsoft.com/office/officeart/2005/8/layout/vList2"/>
    <dgm:cxn modelId="{FF3E468A-5E5E-49E3-9F66-7D78B462E96D}" type="presParOf" srcId="{E9C5F513-C297-4797-9DCF-61FDE5080A97}" destId="{A8D61B25-D133-4BA8-B965-B6D829442F27}" srcOrd="3" destOrd="0" presId="urn:microsoft.com/office/officeart/2005/8/layout/vList2"/>
    <dgm:cxn modelId="{EB0B94F5-AE52-4BE0-BCEB-DB4CCA5A3355}" type="presParOf" srcId="{E9C5F513-C297-4797-9DCF-61FDE5080A97}" destId="{54C810D3-29EC-4E14-92E1-0EE00F68CB0C}" srcOrd="4"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5805210-D2D8-4F20-BF1C-B892B174160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pt-BR"/>
        </a:p>
      </dgm:t>
    </dgm:pt>
    <dgm:pt modelId="{6F4CECF2-1F61-4E29-B33C-88A5D90DEAD5}">
      <dgm:prSet/>
      <dgm:spPr/>
      <dgm:t>
        <a:bodyPr/>
        <a:lstStyle/>
        <a:p>
          <a:pPr algn="ctr"/>
          <a:r>
            <a:rPr lang="pt-BR" altLang="pt-BR" b="1" dirty="0">
              <a:solidFill>
                <a:srgbClr val="002060"/>
              </a:solidFill>
              <a:latin typeface="Calibri" charset="0"/>
              <a:ea typeface="Calibri" charset="0"/>
              <a:cs typeface="Calibri" charset="0"/>
            </a:rPr>
            <a:t>Quais as principais mudanças no tratamento de manifestações?</a:t>
          </a:r>
          <a:endParaRPr lang="pt-BR" dirty="0"/>
        </a:p>
      </dgm:t>
    </dgm:pt>
    <dgm:pt modelId="{D9874C2B-714F-46C0-92BA-DC521E7D6B34}" type="parTrans" cxnId="{A19C068E-0542-46BD-AC00-B02540EA16F8}">
      <dgm:prSet/>
      <dgm:spPr/>
      <dgm:t>
        <a:bodyPr/>
        <a:lstStyle/>
        <a:p>
          <a:endParaRPr lang="pt-BR"/>
        </a:p>
      </dgm:t>
    </dgm:pt>
    <dgm:pt modelId="{5E89E70C-535D-4090-96DA-9659F36694C0}" type="sibTrans" cxnId="{A19C068E-0542-46BD-AC00-B02540EA16F8}">
      <dgm:prSet/>
      <dgm:spPr/>
      <dgm:t>
        <a:bodyPr/>
        <a:lstStyle/>
        <a:p>
          <a:endParaRPr lang="pt-BR"/>
        </a:p>
      </dgm:t>
    </dgm:pt>
    <dgm:pt modelId="{DCA10693-730C-480D-99AB-F0CDB42E10B1}">
      <dgm:prSet/>
      <dgm:spPr/>
      <dgm:t>
        <a:bodyPr/>
        <a:lstStyle/>
        <a:p>
          <a:r>
            <a:rPr lang="pt-BR" dirty="0"/>
            <a:t>Tipos de manifestações;</a:t>
          </a:r>
        </a:p>
      </dgm:t>
    </dgm:pt>
    <dgm:pt modelId="{1CC906DA-0980-43F4-98EC-13194794DE64}" type="parTrans" cxnId="{AABB89FD-25FF-4579-87BD-41D362B7672F}">
      <dgm:prSet/>
      <dgm:spPr/>
      <dgm:t>
        <a:bodyPr/>
        <a:lstStyle/>
        <a:p>
          <a:endParaRPr lang="pt-BR"/>
        </a:p>
      </dgm:t>
    </dgm:pt>
    <dgm:pt modelId="{3E5E4ED3-426D-4994-915D-79D6702760F1}" type="sibTrans" cxnId="{AABB89FD-25FF-4579-87BD-41D362B7672F}">
      <dgm:prSet/>
      <dgm:spPr/>
      <dgm:t>
        <a:bodyPr/>
        <a:lstStyle/>
        <a:p>
          <a:endParaRPr lang="pt-BR"/>
        </a:p>
      </dgm:t>
    </dgm:pt>
    <dgm:pt modelId="{CB2D6E37-F863-49AB-9D7C-9EF8F5518E29}">
      <dgm:prSet/>
      <dgm:spPr/>
      <dgm:t>
        <a:bodyPr/>
        <a:lstStyle/>
        <a:p>
          <a:r>
            <a:rPr lang="pt-BR"/>
            <a:t>Prazo para atendimento;</a:t>
          </a:r>
        </a:p>
      </dgm:t>
    </dgm:pt>
    <dgm:pt modelId="{7D107593-5DCE-4C7F-8F3C-29C66FB1AC9B}" type="parTrans" cxnId="{121CFE2B-25E8-4F0F-9F52-2468428BA5E8}">
      <dgm:prSet/>
      <dgm:spPr/>
      <dgm:t>
        <a:bodyPr/>
        <a:lstStyle/>
        <a:p>
          <a:endParaRPr lang="pt-BR"/>
        </a:p>
      </dgm:t>
    </dgm:pt>
    <dgm:pt modelId="{9D0E38B8-F3FD-4457-ABF6-BA0E938A04FC}" type="sibTrans" cxnId="{121CFE2B-25E8-4F0F-9F52-2468428BA5E8}">
      <dgm:prSet/>
      <dgm:spPr/>
      <dgm:t>
        <a:bodyPr/>
        <a:lstStyle/>
        <a:p>
          <a:endParaRPr lang="pt-BR"/>
        </a:p>
      </dgm:t>
    </dgm:pt>
    <dgm:pt modelId="{DB50C1D1-9039-4F8D-9450-B0B4FDD99018}">
      <dgm:prSet/>
      <dgm:spPr/>
      <dgm:t>
        <a:bodyPr/>
        <a:lstStyle/>
        <a:p>
          <a:r>
            <a:rPr lang="pt-BR"/>
            <a:t>Regras para o pedido de complementação.</a:t>
          </a:r>
        </a:p>
      </dgm:t>
    </dgm:pt>
    <dgm:pt modelId="{035AC2A1-ECAD-4280-89A5-CF558938B6BC}" type="parTrans" cxnId="{71419C52-D862-40C6-88D5-B74C8DD6F0A2}">
      <dgm:prSet/>
      <dgm:spPr/>
      <dgm:t>
        <a:bodyPr/>
        <a:lstStyle/>
        <a:p>
          <a:endParaRPr lang="pt-BR"/>
        </a:p>
      </dgm:t>
    </dgm:pt>
    <dgm:pt modelId="{7EA5F843-0631-4B24-8C11-F6C617FE8A82}" type="sibTrans" cxnId="{71419C52-D862-40C6-88D5-B74C8DD6F0A2}">
      <dgm:prSet/>
      <dgm:spPr/>
      <dgm:t>
        <a:bodyPr/>
        <a:lstStyle/>
        <a:p>
          <a:endParaRPr lang="pt-BR"/>
        </a:p>
      </dgm:t>
    </dgm:pt>
    <dgm:pt modelId="{5F2B054A-4A8B-4AC2-8EB1-C64FE211B4E9}" type="pres">
      <dgm:prSet presAssocID="{15805210-D2D8-4F20-BF1C-B892B174160E}" presName="vert0" presStyleCnt="0">
        <dgm:presLayoutVars>
          <dgm:dir/>
          <dgm:animOne val="branch"/>
          <dgm:animLvl val="lvl"/>
        </dgm:presLayoutVars>
      </dgm:prSet>
      <dgm:spPr/>
    </dgm:pt>
    <dgm:pt modelId="{ECD6D1A5-F089-4076-9CCA-BAF03352B032}" type="pres">
      <dgm:prSet presAssocID="{6F4CECF2-1F61-4E29-B33C-88A5D90DEAD5}" presName="thickLine" presStyleLbl="alignNode1" presStyleIdx="0" presStyleCnt="4"/>
      <dgm:spPr/>
    </dgm:pt>
    <dgm:pt modelId="{A78589B5-6339-4E03-8C23-187837721E9A}" type="pres">
      <dgm:prSet presAssocID="{6F4CECF2-1F61-4E29-B33C-88A5D90DEAD5}" presName="horz1" presStyleCnt="0"/>
      <dgm:spPr/>
    </dgm:pt>
    <dgm:pt modelId="{861FB637-F888-41F6-98C8-02EE4273C598}" type="pres">
      <dgm:prSet presAssocID="{6F4CECF2-1F61-4E29-B33C-88A5D90DEAD5}" presName="tx1" presStyleLbl="revTx" presStyleIdx="0" presStyleCnt="4"/>
      <dgm:spPr/>
    </dgm:pt>
    <dgm:pt modelId="{21F89566-2EC6-45E1-ADFB-642351AEE31D}" type="pres">
      <dgm:prSet presAssocID="{6F4CECF2-1F61-4E29-B33C-88A5D90DEAD5}" presName="vert1" presStyleCnt="0"/>
      <dgm:spPr/>
    </dgm:pt>
    <dgm:pt modelId="{C1BC3735-1B02-473F-BFA7-99D3F8C199B7}" type="pres">
      <dgm:prSet presAssocID="{DCA10693-730C-480D-99AB-F0CDB42E10B1}" presName="thickLine" presStyleLbl="alignNode1" presStyleIdx="1" presStyleCnt="4"/>
      <dgm:spPr/>
    </dgm:pt>
    <dgm:pt modelId="{867DC8B2-C4A8-440F-8388-94BA0CB68090}" type="pres">
      <dgm:prSet presAssocID="{DCA10693-730C-480D-99AB-F0CDB42E10B1}" presName="horz1" presStyleCnt="0"/>
      <dgm:spPr/>
    </dgm:pt>
    <dgm:pt modelId="{6ECA716A-49A0-45B3-8CE7-58816DE7E5EC}" type="pres">
      <dgm:prSet presAssocID="{DCA10693-730C-480D-99AB-F0CDB42E10B1}" presName="tx1" presStyleLbl="revTx" presStyleIdx="1" presStyleCnt="4"/>
      <dgm:spPr/>
    </dgm:pt>
    <dgm:pt modelId="{D6C9E59B-8303-47CE-9478-5E7A67DC6DAB}" type="pres">
      <dgm:prSet presAssocID="{DCA10693-730C-480D-99AB-F0CDB42E10B1}" presName="vert1" presStyleCnt="0"/>
      <dgm:spPr/>
    </dgm:pt>
    <dgm:pt modelId="{E28E0312-99D3-4684-B072-070174C36123}" type="pres">
      <dgm:prSet presAssocID="{CB2D6E37-F863-49AB-9D7C-9EF8F5518E29}" presName="thickLine" presStyleLbl="alignNode1" presStyleIdx="2" presStyleCnt="4"/>
      <dgm:spPr/>
    </dgm:pt>
    <dgm:pt modelId="{EC809A0F-F447-484C-A3F0-C1AD54B76D2C}" type="pres">
      <dgm:prSet presAssocID="{CB2D6E37-F863-49AB-9D7C-9EF8F5518E29}" presName="horz1" presStyleCnt="0"/>
      <dgm:spPr/>
    </dgm:pt>
    <dgm:pt modelId="{BF8897ED-E9A6-4ED6-AFE4-FCB70A322A0D}" type="pres">
      <dgm:prSet presAssocID="{CB2D6E37-F863-49AB-9D7C-9EF8F5518E29}" presName="tx1" presStyleLbl="revTx" presStyleIdx="2" presStyleCnt="4"/>
      <dgm:spPr/>
    </dgm:pt>
    <dgm:pt modelId="{94C5622F-D15A-4F2C-8538-2D930950EBB8}" type="pres">
      <dgm:prSet presAssocID="{CB2D6E37-F863-49AB-9D7C-9EF8F5518E29}" presName="vert1" presStyleCnt="0"/>
      <dgm:spPr/>
    </dgm:pt>
    <dgm:pt modelId="{76248991-0865-4172-8DC8-548E2A0A594C}" type="pres">
      <dgm:prSet presAssocID="{DB50C1D1-9039-4F8D-9450-B0B4FDD99018}" presName="thickLine" presStyleLbl="alignNode1" presStyleIdx="3" presStyleCnt="4"/>
      <dgm:spPr/>
    </dgm:pt>
    <dgm:pt modelId="{BB06F60F-0C19-4DE4-92EE-F77E62388364}" type="pres">
      <dgm:prSet presAssocID="{DB50C1D1-9039-4F8D-9450-B0B4FDD99018}" presName="horz1" presStyleCnt="0"/>
      <dgm:spPr/>
    </dgm:pt>
    <dgm:pt modelId="{20C96AE3-0F7E-4C87-AA2E-383BC9CF51E8}" type="pres">
      <dgm:prSet presAssocID="{DB50C1D1-9039-4F8D-9450-B0B4FDD99018}" presName="tx1" presStyleLbl="revTx" presStyleIdx="3" presStyleCnt="4"/>
      <dgm:spPr/>
    </dgm:pt>
    <dgm:pt modelId="{B24B6E2F-43CD-4FD1-8D25-49EFAA3E5DE1}" type="pres">
      <dgm:prSet presAssocID="{DB50C1D1-9039-4F8D-9450-B0B4FDD99018}" presName="vert1" presStyleCnt="0"/>
      <dgm:spPr/>
    </dgm:pt>
  </dgm:ptLst>
  <dgm:cxnLst>
    <dgm:cxn modelId="{CBA28006-93F8-4E13-A3DC-08C31DE3FF34}" type="presOf" srcId="{CB2D6E37-F863-49AB-9D7C-9EF8F5518E29}" destId="{BF8897ED-E9A6-4ED6-AFE4-FCB70A322A0D}" srcOrd="0" destOrd="0" presId="urn:microsoft.com/office/officeart/2008/layout/LinedList"/>
    <dgm:cxn modelId="{121CFE2B-25E8-4F0F-9F52-2468428BA5E8}" srcId="{15805210-D2D8-4F20-BF1C-B892B174160E}" destId="{CB2D6E37-F863-49AB-9D7C-9EF8F5518E29}" srcOrd="2" destOrd="0" parTransId="{7D107593-5DCE-4C7F-8F3C-29C66FB1AC9B}" sibTransId="{9D0E38B8-F3FD-4457-ABF6-BA0E938A04FC}"/>
    <dgm:cxn modelId="{71419C52-D862-40C6-88D5-B74C8DD6F0A2}" srcId="{15805210-D2D8-4F20-BF1C-B892B174160E}" destId="{DB50C1D1-9039-4F8D-9450-B0B4FDD99018}" srcOrd="3" destOrd="0" parTransId="{035AC2A1-ECAD-4280-89A5-CF558938B6BC}" sibTransId="{7EA5F843-0631-4B24-8C11-F6C617FE8A82}"/>
    <dgm:cxn modelId="{A19C068E-0542-46BD-AC00-B02540EA16F8}" srcId="{15805210-D2D8-4F20-BF1C-B892B174160E}" destId="{6F4CECF2-1F61-4E29-B33C-88A5D90DEAD5}" srcOrd="0" destOrd="0" parTransId="{D9874C2B-714F-46C0-92BA-DC521E7D6B34}" sibTransId="{5E89E70C-535D-4090-96DA-9659F36694C0}"/>
    <dgm:cxn modelId="{BC724AC5-5DBF-44CC-971D-459B25AE2BF7}" type="presOf" srcId="{DB50C1D1-9039-4F8D-9450-B0B4FDD99018}" destId="{20C96AE3-0F7E-4C87-AA2E-383BC9CF51E8}" srcOrd="0" destOrd="0" presId="urn:microsoft.com/office/officeart/2008/layout/LinedList"/>
    <dgm:cxn modelId="{F7B56FE6-D198-4385-84B1-8EB6E89E035B}" type="presOf" srcId="{DCA10693-730C-480D-99AB-F0CDB42E10B1}" destId="{6ECA716A-49A0-45B3-8CE7-58816DE7E5EC}" srcOrd="0" destOrd="0" presId="urn:microsoft.com/office/officeart/2008/layout/LinedList"/>
    <dgm:cxn modelId="{6ED1D7F3-5AC7-45AC-95B9-7691A89C8C07}" type="presOf" srcId="{6F4CECF2-1F61-4E29-B33C-88A5D90DEAD5}" destId="{861FB637-F888-41F6-98C8-02EE4273C598}" srcOrd="0" destOrd="0" presId="urn:microsoft.com/office/officeart/2008/layout/LinedList"/>
    <dgm:cxn modelId="{5797FFFA-07C8-4EBB-9640-B6C93F9EA3A0}" type="presOf" srcId="{15805210-D2D8-4F20-BF1C-B892B174160E}" destId="{5F2B054A-4A8B-4AC2-8EB1-C64FE211B4E9}" srcOrd="0" destOrd="0" presId="urn:microsoft.com/office/officeart/2008/layout/LinedList"/>
    <dgm:cxn modelId="{AABB89FD-25FF-4579-87BD-41D362B7672F}" srcId="{15805210-D2D8-4F20-BF1C-B892B174160E}" destId="{DCA10693-730C-480D-99AB-F0CDB42E10B1}" srcOrd="1" destOrd="0" parTransId="{1CC906DA-0980-43F4-98EC-13194794DE64}" sibTransId="{3E5E4ED3-426D-4994-915D-79D6702760F1}"/>
    <dgm:cxn modelId="{74EE9210-A3F3-4388-AE8C-3D8D7DA8CCFE}" type="presParOf" srcId="{5F2B054A-4A8B-4AC2-8EB1-C64FE211B4E9}" destId="{ECD6D1A5-F089-4076-9CCA-BAF03352B032}" srcOrd="0" destOrd="0" presId="urn:microsoft.com/office/officeart/2008/layout/LinedList"/>
    <dgm:cxn modelId="{20FF5E62-96C6-442E-ADB9-147E4C95A541}" type="presParOf" srcId="{5F2B054A-4A8B-4AC2-8EB1-C64FE211B4E9}" destId="{A78589B5-6339-4E03-8C23-187837721E9A}" srcOrd="1" destOrd="0" presId="urn:microsoft.com/office/officeart/2008/layout/LinedList"/>
    <dgm:cxn modelId="{02C12FAB-2B0B-4B67-826D-2DF406AB638A}" type="presParOf" srcId="{A78589B5-6339-4E03-8C23-187837721E9A}" destId="{861FB637-F888-41F6-98C8-02EE4273C598}" srcOrd="0" destOrd="0" presId="urn:microsoft.com/office/officeart/2008/layout/LinedList"/>
    <dgm:cxn modelId="{AC4D2AE1-815D-4545-A7E7-CA6AFC743E2F}" type="presParOf" srcId="{A78589B5-6339-4E03-8C23-187837721E9A}" destId="{21F89566-2EC6-45E1-ADFB-642351AEE31D}" srcOrd="1" destOrd="0" presId="urn:microsoft.com/office/officeart/2008/layout/LinedList"/>
    <dgm:cxn modelId="{8AA00C8C-7000-4E06-B337-F8F75DB545EE}" type="presParOf" srcId="{5F2B054A-4A8B-4AC2-8EB1-C64FE211B4E9}" destId="{C1BC3735-1B02-473F-BFA7-99D3F8C199B7}" srcOrd="2" destOrd="0" presId="urn:microsoft.com/office/officeart/2008/layout/LinedList"/>
    <dgm:cxn modelId="{52D0BD11-D823-48AA-B7F9-BCFFD554C4DC}" type="presParOf" srcId="{5F2B054A-4A8B-4AC2-8EB1-C64FE211B4E9}" destId="{867DC8B2-C4A8-440F-8388-94BA0CB68090}" srcOrd="3" destOrd="0" presId="urn:microsoft.com/office/officeart/2008/layout/LinedList"/>
    <dgm:cxn modelId="{9D4B7E1F-E030-4F66-8AFF-C5941459A58E}" type="presParOf" srcId="{867DC8B2-C4A8-440F-8388-94BA0CB68090}" destId="{6ECA716A-49A0-45B3-8CE7-58816DE7E5EC}" srcOrd="0" destOrd="0" presId="urn:microsoft.com/office/officeart/2008/layout/LinedList"/>
    <dgm:cxn modelId="{FC5185C8-8E84-4AB4-8184-59AC28DE7B24}" type="presParOf" srcId="{867DC8B2-C4A8-440F-8388-94BA0CB68090}" destId="{D6C9E59B-8303-47CE-9478-5E7A67DC6DAB}" srcOrd="1" destOrd="0" presId="urn:microsoft.com/office/officeart/2008/layout/LinedList"/>
    <dgm:cxn modelId="{02D3B7FA-7E82-4193-A4B2-5FE91FF26326}" type="presParOf" srcId="{5F2B054A-4A8B-4AC2-8EB1-C64FE211B4E9}" destId="{E28E0312-99D3-4684-B072-070174C36123}" srcOrd="4" destOrd="0" presId="urn:microsoft.com/office/officeart/2008/layout/LinedList"/>
    <dgm:cxn modelId="{65722AF1-ED13-4A9B-973B-EDDCA621E552}" type="presParOf" srcId="{5F2B054A-4A8B-4AC2-8EB1-C64FE211B4E9}" destId="{EC809A0F-F447-484C-A3F0-C1AD54B76D2C}" srcOrd="5" destOrd="0" presId="urn:microsoft.com/office/officeart/2008/layout/LinedList"/>
    <dgm:cxn modelId="{01F8CD54-8815-461C-BF36-1E20EE5C1BBD}" type="presParOf" srcId="{EC809A0F-F447-484C-A3F0-C1AD54B76D2C}" destId="{BF8897ED-E9A6-4ED6-AFE4-FCB70A322A0D}" srcOrd="0" destOrd="0" presId="urn:microsoft.com/office/officeart/2008/layout/LinedList"/>
    <dgm:cxn modelId="{90B3338E-E5FC-48BD-8695-D71891620539}" type="presParOf" srcId="{EC809A0F-F447-484C-A3F0-C1AD54B76D2C}" destId="{94C5622F-D15A-4F2C-8538-2D930950EBB8}" srcOrd="1" destOrd="0" presId="urn:microsoft.com/office/officeart/2008/layout/LinedList"/>
    <dgm:cxn modelId="{CC91A64B-90D6-45EA-8D77-DE837889CC79}" type="presParOf" srcId="{5F2B054A-4A8B-4AC2-8EB1-C64FE211B4E9}" destId="{76248991-0865-4172-8DC8-548E2A0A594C}" srcOrd="6" destOrd="0" presId="urn:microsoft.com/office/officeart/2008/layout/LinedList"/>
    <dgm:cxn modelId="{C5180A9B-F3B0-41BA-9D66-CAD12591F16D}" type="presParOf" srcId="{5F2B054A-4A8B-4AC2-8EB1-C64FE211B4E9}" destId="{BB06F60F-0C19-4DE4-92EE-F77E62388364}" srcOrd="7" destOrd="0" presId="urn:microsoft.com/office/officeart/2008/layout/LinedList"/>
    <dgm:cxn modelId="{7BD2AD0C-9B2E-4C15-94E6-E494D7A74331}" type="presParOf" srcId="{BB06F60F-0C19-4DE4-92EE-F77E62388364}" destId="{20C96AE3-0F7E-4C87-AA2E-383BC9CF51E8}" srcOrd="0" destOrd="0" presId="urn:microsoft.com/office/officeart/2008/layout/LinedList"/>
    <dgm:cxn modelId="{552553E7-EF16-46EB-ACF8-B2E46040551F}" type="presParOf" srcId="{BB06F60F-0C19-4DE4-92EE-F77E62388364}" destId="{B24B6E2F-43CD-4FD1-8D25-49EFAA3E5DE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CFF8E8A-E58A-4A3B-A926-5C93D0DCABE7}" type="doc">
      <dgm:prSet loTypeId="urn:microsoft.com/office/officeart/2005/8/layout/process1" loCatId="process" qsTypeId="urn:microsoft.com/office/officeart/2005/8/quickstyle/simple4" qsCatId="simple" csTypeId="urn:microsoft.com/office/officeart/2005/8/colors/colorful5" csCatId="colorful" phldr="1"/>
      <dgm:spPr/>
      <dgm:t>
        <a:bodyPr/>
        <a:lstStyle/>
        <a:p>
          <a:endParaRPr lang="pt-BR"/>
        </a:p>
      </dgm:t>
    </dgm:pt>
    <dgm:pt modelId="{0377E6A7-A622-483F-B452-40B20328AC3A}">
      <dgm:prSet custT="1"/>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l"/>
          <a:r>
            <a:rPr lang="pt-BR" sz="2200" dirty="0"/>
            <a:t>- </a:t>
          </a:r>
        </a:p>
        <a:p>
          <a:pPr algn="l"/>
          <a:endParaRPr lang="pt-BR" sz="2200" dirty="0"/>
        </a:p>
        <a:p>
          <a:pPr algn="l"/>
          <a:endParaRPr lang="pt-BR" sz="2200" dirty="0"/>
        </a:p>
        <a:p>
          <a:pPr algn="l"/>
          <a:r>
            <a:rPr lang="pt-BR" sz="2200" dirty="0"/>
            <a:t>- Informações de origem </a:t>
          </a:r>
          <a:r>
            <a:rPr lang="pt-BR" sz="2200" b="1" dirty="0"/>
            <a:t>anônima</a:t>
          </a:r>
          <a:r>
            <a:rPr lang="pt-BR" sz="2200" dirty="0"/>
            <a:t> que comunicam irregularidade com indícios mínimos de relevância, autoria e materialidade;</a:t>
          </a:r>
        </a:p>
        <a:p>
          <a:pPr algn="l"/>
          <a:r>
            <a:rPr lang="pt-BR" sz="2200" dirty="0"/>
            <a:t>- Servem para auxiliar a detecção e a correção de irregularidades;</a:t>
          </a:r>
        </a:p>
        <a:p>
          <a:pPr algn="l"/>
          <a:r>
            <a:rPr lang="pt-BR" sz="2200" dirty="0"/>
            <a:t>- Devem ser recebidas e enviadas ao órgão ou entidade competente para apuração, quando houver elementos suficientes.</a:t>
          </a:r>
        </a:p>
        <a:p>
          <a:pPr algn="l"/>
          <a:endParaRPr lang="pt-BR" sz="2200" dirty="0"/>
        </a:p>
        <a:p>
          <a:pPr algn="l"/>
          <a:endParaRPr lang="pt-BR" sz="2200" dirty="0"/>
        </a:p>
        <a:p>
          <a:pPr algn="l"/>
          <a:endParaRPr lang="pt-BR" sz="2000" dirty="0"/>
        </a:p>
      </dgm:t>
    </dgm:pt>
    <dgm:pt modelId="{35684055-651B-45CD-BB0C-049464C4EF6A}" type="parTrans" cxnId="{3A975C78-E8BF-43C0-841C-8ED14F3E9F49}">
      <dgm:prSet/>
      <dgm:spPr/>
      <dgm:t>
        <a:bodyPr/>
        <a:lstStyle/>
        <a:p>
          <a:endParaRPr lang="pt-BR" sz="2000"/>
        </a:p>
      </dgm:t>
    </dgm:pt>
    <dgm:pt modelId="{D975E66D-4DD8-4C66-BEEF-1B1B778045D5}" type="sibTrans" cxnId="{3A975C78-E8BF-43C0-841C-8ED14F3E9F49}">
      <dgm:prSet/>
      <dgm:spPr/>
      <dgm:t>
        <a:bodyPr/>
        <a:lstStyle/>
        <a:p>
          <a:endParaRPr lang="pt-BR" sz="2000"/>
        </a:p>
      </dgm:t>
    </dgm:pt>
    <dgm:pt modelId="{7DC55581-7840-4837-904A-F036C69F9A99}" type="pres">
      <dgm:prSet presAssocID="{5CFF8E8A-E58A-4A3B-A926-5C93D0DCABE7}" presName="Name0" presStyleCnt="0">
        <dgm:presLayoutVars>
          <dgm:dir/>
          <dgm:resizeHandles val="exact"/>
        </dgm:presLayoutVars>
      </dgm:prSet>
      <dgm:spPr/>
    </dgm:pt>
    <dgm:pt modelId="{2AC70D7B-EA97-4ECE-8E91-EF4B69310E69}" type="pres">
      <dgm:prSet presAssocID="{0377E6A7-A622-483F-B452-40B20328AC3A}" presName="node" presStyleLbl="node1" presStyleIdx="0" presStyleCnt="1" custLinFactNeighborX="3448" custLinFactNeighborY="2051">
        <dgm:presLayoutVars>
          <dgm:bulletEnabled val="1"/>
        </dgm:presLayoutVars>
      </dgm:prSet>
      <dgm:spPr/>
    </dgm:pt>
  </dgm:ptLst>
  <dgm:cxnLst>
    <dgm:cxn modelId="{3A975C78-E8BF-43C0-841C-8ED14F3E9F49}" srcId="{5CFF8E8A-E58A-4A3B-A926-5C93D0DCABE7}" destId="{0377E6A7-A622-483F-B452-40B20328AC3A}" srcOrd="0" destOrd="0" parTransId="{35684055-651B-45CD-BB0C-049464C4EF6A}" sibTransId="{D975E66D-4DD8-4C66-BEEF-1B1B778045D5}"/>
    <dgm:cxn modelId="{CDD9807D-3D6D-45E5-803D-95C478D9C0F7}" type="presOf" srcId="{0377E6A7-A622-483F-B452-40B20328AC3A}" destId="{2AC70D7B-EA97-4ECE-8E91-EF4B69310E69}" srcOrd="0" destOrd="0" presId="urn:microsoft.com/office/officeart/2005/8/layout/process1"/>
    <dgm:cxn modelId="{1704589F-2142-43C8-8759-A755E5388CD5}" type="presOf" srcId="{5CFF8E8A-E58A-4A3B-A926-5C93D0DCABE7}" destId="{7DC55581-7840-4837-904A-F036C69F9A99}" srcOrd="0" destOrd="0" presId="urn:microsoft.com/office/officeart/2005/8/layout/process1"/>
    <dgm:cxn modelId="{D271B92C-38FD-42D3-A2E2-D110F16B5266}" type="presParOf" srcId="{7DC55581-7840-4837-904A-F036C69F9A99}" destId="{2AC70D7B-EA97-4ECE-8E91-EF4B69310E69}"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CFF8E8A-E58A-4A3B-A926-5C93D0DCABE7}" type="doc">
      <dgm:prSet loTypeId="urn:microsoft.com/office/officeart/2005/8/layout/process1" loCatId="process" qsTypeId="urn:microsoft.com/office/officeart/2005/8/quickstyle/simple4" qsCatId="simple" csTypeId="urn:microsoft.com/office/officeart/2005/8/colors/colorful5" csCatId="colorful" phldr="1"/>
      <dgm:spPr/>
      <dgm:t>
        <a:bodyPr/>
        <a:lstStyle/>
        <a:p>
          <a:endParaRPr lang="pt-BR"/>
        </a:p>
      </dgm:t>
    </dgm:pt>
    <dgm:pt modelId="{0377E6A7-A622-483F-B452-40B20328AC3A}">
      <dgm:prSet custT="1"/>
      <dgm:spPr>
        <a:solidFill>
          <a:srgbClr val="0070C0"/>
        </a:solidFill>
      </dgm:spPr>
      <dgm:t>
        <a:bodyPr/>
        <a:lstStyle/>
        <a:p>
          <a:endParaRPr lang="pt-BR" sz="2000"/>
        </a:p>
      </dgm:t>
    </dgm:pt>
    <dgm:pt modelId="{35684055-651B-45CD-BB0C-049464C4EF6A}" type="parTrans" cxnId="{3A975C78-E8BF-43C0-841C-8ED14F3E9F49}">
      <dgm:prSet/>
      <dgm:spPr/>
      <dgm:t>
        <a:bodyPr/>
        <a:lstStyle/>
        <a:p>
          <a:endParaRPr lang="pt-BR" sz="2000"/>
        </a:p>
      </dgm:t>
    </dgm:pt>
    <dgm:pt modelId="{D975E66D-4DD8-4C66-BEEF-1B1B778045D5}" type="sibTrans" cxnId="{3A975C78-E8BF-43C0-841C-8ED14F3E9F49}">
      <dgm:prSet/>
      <dgm:spPr/>
      <dgm:t>
        <a:bodyPr/>
        <a:lstStyle/>
        <a:p>
          <a:endParaRPr lang="pt-BR" sz="2000"/>
        </a:p>
      </dgm:t>
    </dgm:pt>
    <dgm:pt modelId="{FA0100A8-B864-45C7-B2EB-699D1FB1C5DC}">
      <dgm:prSet custT="1"/>
      <dgm:spPr>
        <a:solidFill>
          <a:srgbClr val="0070C0"/>
        </a:solidFill>
      </dgm:spPr>
      <dgm:t>
        <a:bodyPr/>
        <a:lstStyle/>
        <a:p>
          <a:r>
            <a:rPr lang="pt-BR" sz="2200" dirty="0"/>
            <a:t>No Poder Executivo federal: Pedido de acesso deve ser registrado, preferencialmente, no </a:t>
          </a:r>
          <a:r>
            <a:rPr lang="pt-BR" sz="2200" dirty="0" err="1"/>
            <a:t>e-SIC</a:t>
          </a:r>
          <a:r>
            <a:rPr lang="pt-BR" sz="2200" dirty="0"/>
            <a:t>;</a:t>
          </a:r>
        </a:p>
      </dgm:t>
    </dgm:pt>
    <dgm:pt modelId="{879D5EBB-8F27-4223-93CF-E0659BEBC426}" type="parTrans" cxnId="{C5C6BC3D-6E42-41FE-9AEA-A4033D341A7B}">
      <dgm:prSet/>
      <dgm:spPr/>
      <dgm:t>
        <a:bodyPr/>
        <a:lstStyle/>
        <a:p>
          <a:endParaRPr lang="pt-BR" sz="2000"/>
        </a:p>
      </dgm:t>
    </dgm:pt>
    <dgm:pt modelId="{705F1366-C182-4FD3-8D6C-0E4751CF93DD}" type="sibTrans" cxnId="{C5C6BC3D-6E42-41FE-9AEA-A4033D341A7B}">
      <dgm:prSet/>
      <dgm:spPr/>
      <dgm:t>
        <a:bodyPr/>
        <a:lstStyle/>
        <a:p>
          <a:endParaRPr lang="pt-BR" sz="2000"/>
        </a:p>
      </dgm:t>
    </dgm:pt>
    <dgm:pt modelId="{C0F802F4-1FA3-4FE4-909B-CBA653AE421C}">
      <dgm:prSet custT="1"/>
      <dgm:spPr>
        <a:solidFill>
          <a:srgbClr val="0070C0"/>
        </a:solidFill>
      </dgm:spPr>
      <dgm:t>
        <a:bodyPr/>
        <a:lstStyle/>
        <a:p>
          <a:r>
            <a:rPr lang="pt-BR" sz="2200" dirty="0"/>
            <a:t>Recebeu pedido de acesso na ouvidoria? Encaminhar para o SIC ou sugerir registro no </a:t>
          </a:r>
          <a:r>
            <a:rPr lang="pt-BR" sz="2200" dirty="0" err="1"/>
            <a:t>e-SIC</a:t>
          </a:r>
          <a:r>
            <a:rPr lang="pt-BR" sz="2200" dirty="0"/>
            <a:t>;</a:t>
          </a:r>
        </a:p>
      </dgm:t>
    </dgm:pt>
    <dgm:pt modelId="{AF36EA1A-BE02-4367-8011-12C18C3515E6}" type="parTrans" cxnId="{3CEFC4FD-1B12-4744-B5F6-52096B48844C}">
      <dgm:prSet/>
      <dgm:spPr/>
      <dgm:t>
        <a:bodyPr/>
        <a:lstStyle/>
        <a:p>
          <a:endParaRPr lang="pt-BR" sz="2000"/>
        </a:p>
      </dgm:t>
    </dgm:pt>
    <dgm:pt modelId="{78CA9CA2-30D2-4E45-820B-0CA8B7ED90F1}" type="sibTrans" cxnId="{3CEFC4FD-1B12-4744-B5F6-52096B48844C}">
      <dgm:prSet/>
      <dgm:spPr/>
      <dgm:t>
        <a:bodyPr/>
        <a:lstStyle/>
        <a:p>
          <a:endParaRPr lang="pt-BR" sz="2000"/>
        </a:p>
      </dgm:t>
    </dgm:pt>
    <dgm:pt modelId="{77D4E467-B273-4512-8719-BE30061D4BA3}">
      <dgm:prSet custT="1"/>
      <dgm:spPr>
        <a:solidFill>
          <a:srgbClr val="0070C0"/>
        </a:solidFill>
      </dgm:spPr>
      <dgm:t>
        <a:bodyPr/>
        <a:lstStyle/>
        <a:p>
          <a:r>
            <a:rPr lang="pt-BR" sz="2200" dirty="0"/>
            <a:t>Manifestação recebida no </a:t>
          </a:r>
          <a:r>
            <a:rPr lang="pt-BR" sz="2200" dirty="0" err="1"/>
            <a:t>e-SIC</a:t>
          </a:r>
          <a:r>
            <a:rPr lang="pt-BR" sz="2200" dirty="0"/>
            <a:t> pode ser enviada para o e-Ouv.</a:t>
          </a:r>
        </a:p>
      </dgm:t>
    </dgm:pt>
    <dgm:pt modelId="{F1B259A2-DCE2-40C4-A277-0AC8F1A9FA8D}" type="parTrans" cxnId="{E70FDD0B-75F2-4EFC-937E-D1DA5C773D31}">
      <dgm:prSet/>
      <dgm:spPr/>
      <dgm:t>
        <a:bodyPr/>
        <a:lstStyle/>
        <a:p>
          <a:endParaRPr lang="pt-BR" sz="2000"/>
        </a:p>
      </dgm:t>
    </dgm:pt>
    <dgm:pt modelId="{4242281C-5633-4098-A36D-B25876A046AF}" type="sibTrans" cxnId="{E70FDD0B-75F2-4EFC-937E-D1DA5C773D31}">
      <dgm:prSet/>
      <dgm:spPr/>
      <dgm:t>
        <a:bodyPr/>
        <a:lstStyle/>
        <a:p>
          <a:endParaRPr lang="pt-BR" sz="2000"/>
        </a:p>
      </dgm:t>
    </dgm:pt>
    <dgm:pt modelId="{7DC55581-7840-4837-904A-F036C69F9A99}" type="pres">
      <dgm:prSet presAssocID="{5CFF8E8A-E58A-4A3B-A926-5C93D0DCABE7}" presName="Name0" presStyleCnt="0">
        <dgm:presLayoutVars>
          <dgm:dir/>
          <dgm:resizeHandles val="exact"/>
        </dgm:presLayoutVars>
      </dgm:prSet>
      <dgm:spPr/>
    </dgm:pt>
    <dgm:pt modelId="{2AC70D7B-EA97-4ECE-8E91-EF4B69310E69}" type="pres">
      <dgm:prSet presAssocID="{0377E6A7-A622-483F-B452-40B20328AC3A}" presName="node" presStyleLbl="node1" presStyleIdx="0" presStyleCnt="1" custLinFactNeighborX="3448" custLinFactNeighborY="2051">
        <dgm:presLayoutVars>
          <dgm:bulletEnabled val="1"/>
        </dgm:presLayoutVars>
      </dgm:prSet>
      <dgm:spPr/>
    </dgm:pt>
  </dgm:ptLst>
  <dgm:cxnLst>
    <dgm:cxn modelId="{22719D06-C236-4D6B-896B-936115E7B7C0}" type="presOf" srcId="{C0F802F4-1FA3-4FE4-909B-CBA653AE421C}" destId="{2AC70D7B-EA97-4ECE-8E91-EF4B69310E69}" srcOrd="0" destOrd="2" presId="urn:microsoft.com/office/officeart/2005/8/layout/process1"/>
    <dgm:cxn modelId="{E70FDD0B-75F2-4EFC-937E-D1DA5C773D31}" srcId="{0377E6A7-A622-483F-B452-40B20328AC3A}" destId="{77D4E467-B273-4512-8719-BE30061D4BA3}" srcOrd="2" destOrd="0" parTransId="{F1B259A2-DCE2-40C4-A277-0AC8F1A9FA8D}" sibTransId="{4242281C-5633-4098-A36D-B25876A046AF}"/>
    <dgm:cxn modelId="{5D694F35-0E8E-4E79-B1AE-2492C89A0EDA}" type="presOf" srcId="{77D4E467-B273-4512-8719-BE30061D4BA3}" destId="{2AC70D7B-EA97-4ECE-8E91-EF4B69310E69}" srcOrd="0" destOrd="3" presId="urn:microsoft.com/office/officeart/2005/8/layout/process1"/>
    <dgm:cxn modelId="{C5C6BC3D-6E42-41FE-9AEA-A4033D341A7B}" srcId="{0377E6A7-A622-483F-B452-40B20328AC3A}" destId="{FA0100A8-B864-45C7-B2EB-699D1FB1C5DC}" srcOrd="0" destOrd="0" parTransId="{879D5EBB-8F27-4223-93CF-E0659BEBC426}" sibTransId="{705F1366-C182-4FD3-8D6C-0E4751CF93DD}"/>
    <dgm:cxn modelId="{3A975C78-E8BF-43C0-841C-8ED14F3E9F49}" srcId="{5CFF8E8A-E58A-4A3B-A926-5C93D0DCABE7}" destId="{0377E6A7-A622-483F-B452-40B20328AC3A}" srcOrd="0" destOrd="0" parTransId="{35684055-651B-45CD-BB0C-049464C4EF6A}" sibTransId="{D975E66D-4DD8-4C66-BEEF-1B1B778045D5}"/>
    <dgm:cxn modelId="{CDD9807D-3D6D-45E5-803D-95C478D9C0F7}" type="presOf" srcId="{0377E6A7-A622-483F-B452-40B20328AC3A}" destId="{2AC70D7B-EA97-4ECE-8E91-EF4B69310E69}" srcOrd="0" destOrd="0" presId="urn:microsoft.com/office/officeart/2005/8/layout/process1"/>
    <dgm:cxn modelId="{1704589F-2142-43C8-8759-A755E5388CD5}" type="presOf" srcId="{5CFF8E8A-E58A-4A3B-A926-5C93D0DCABE7}" destId="{7DC55581-7840-4837-904A-F036C69F9A99}" srcOrd="0" destOrd="0" presId="urn:microsoft.com/office/officeart/2005/8/layout/process1"/>
    <dgm:cxn modelId="{E990C0E2-38C7-4662-ADFB-2F1AFB19B1D9}" type="presOf" srcId="{FA0100A8-B864-45C7-B2EB-699D1FB1C5DC}" destId="{2AC70D7B-EA97-4ECE-8E91-EF4B69310E69}" srcOrd="0" destOrd="1" presId="urn:microsoft.com/office/officeart/2005/8/layout/process1"/>
    <dgm:cxn modelId="{3CEFC4FD-1B12-4744-B5F6-52096B48844C}" srcId="{0377E6A7-A622-483F-B452-40B20328AC3A}" destId="{C0F802F4-1FA3-4FE4-909B-CBA653AE421C}" srcOrd="1" destOrd="0" parTransId="{AF36EA1A-BE02-4367-8011-12C18C3515E6}" sibTransId="{78CA9CA2-30D2-4E45-820B-0CA8B7ED90F1}"/>
    <dgm:cxn modelId="{D271B92C-38FD-42D3-A2E2-D110F16B5266}" type="presParOf" srcId="{7DC55581-7840-4837-904A-F036C69F9A99}" destId="{2AC70D7B-EA97-4ECE-8E91-EF4B69310E69}"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5B96625-8A59-45CC-9041-33B8258355EC}"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pt-BR"/>
        </a:p>
      </dgm:t>
    </dgm:pt>
    <dgm:pt modelId="{D640CC80-3833-4197-8914-8441505D70A0}">
      <dgm:prSet custT="1"/>
      <dgm:spPr/>
      <dgm:t>
        <a:bodyPr/>
        <a:lstStyle/>
        <a:p>
          <a:r>
            <a:rPr lang="pt-BR" sz="1800" dirty="0"/>
            <a:t>O recebimento da manifestação não pode ser negado. </a:t>
          </a:r>
        </a:p>
      </dgm:t>
    </dgm:pt>
    <dgm:pt modelId="{110FE798-00A9-49AE-B50B-6019F082A843}" type="parTrans" cxnId="{CF0D01CD-AF0E-4790-BDBD-1C4DE367A5E2}">
      <dgm:prSet/>
      <dgm:spPr/>
      <dgm:t>
        <a:bodyPr/>
        <a:lstStyle/>
        <a:p>
          <a:endParaRPr lang="pt-BR"/>
        </a:p>
      </dgm:t>
    </dgm:pt>
    <dgm:pt modelId="{77D85E1A-4AD2-4D46-BF8E-6DF065F5D4FB}" type="sibTrans" cxnId="{CF0D01CD-AF0E-4790-BDBD-1C4DE367A5E2}">
      <dgm:prSet/>
      <dgm:spPr/>
      <dgm:t>
        <a:bodyPr/>
        <a:lstStyle/>
        <a:p>
          <a:endParaRPr lang="pt-BR"/>
        </a:p>
      </dgm:t>
    </dgm:pt>
    <dgm:pt modelId="{56D01B52-45A4-40FE-9C07-635019C9B0D1}">
      <dgm:prSet custT="1"/>
      <dgm:spPr/>
      <dgm:t>
        <a:bodyPr/>
        <a:lstStyle/>
        <a:p>
          <a:r>
            <a:rPr lang="pt-BR" sz="1800" dirty="0"/>
            <a:t>Atendimentos telefônicos/presenciais devem ser registrados. </a:t>
          </a:r>
        </a:p>
      </dgm:t>
    </dgm:pt>
    <dgm:pt modelId="{000F6235-565F-4C3A-8E61-2C74861FFDED}" type="parTrans" cxnId="{CEBBCD28-6FA4-40C1-86B0-B7FB617AB8E0}">
      <dgm:prSet/>
      <dgm:spPr/>
      <dgm:t>
        <a:bodyPr/>
        <a:lstStyle/>
        <a:p>
          <a:endParaRPr lang="pt-BR"/>
        </a:p>
      </dgm:t>
    </dgm:pt>
    <dgm:pt modelId="{E069487C-F8D7-43F0-B492-9BA874C311E6}" type="sibTrans" cxnId="{CEBBCD28-6FA4-40C1-86B0-B7FB617AB8E0}">
      <dgm:prSet/>
      <dgm:spPr/>
      <dgm:t>
        <a:bodyPr/>
        <a:lstStyle/>
        <a:p>
          <a:endParaRPr lang="pt-BR"/>
        </a:p>
      </dgm:t>
    </dgm:pt>
    <dgm:pt modelId="{1AB52AC4-2D04-4150-9FFB-9B2DFEAF942F}">
      <dgm:prSet custT="1"/>
      <dgm:spPr/>
      <dgm:t>
        <a:bodyPr/>
        <a:lstStyle/>
        <a:p>
          <a:pPr>
            <a:buFont typeface="Wingdings" panose="05000000000000000000" pitchFamily="2" charset="2"/>
            <a:buNone/>
          </a:pPr>
          <a:r>
            <a:rPr lang="pt-BR" altLang="pt-BR" sz="1800" dirty="0">
              <a:latin typeface="Calibri" charset="0"/>
              <a:ea typeface="Calibri" charset="0"/>
              <a:cs typeface="Calibri" charset="0"/>
            </a:rPr>
            <a:t>Recomenda-se que o atendimento presencial seja feito por duas pessoas.</a:t>
          </a:r>
          <a:endParaRPr lang="pt-BR" sz="1800" dirty="0"/>
        </a:p>
      </dgm:t>
    </dgm:pt>
    <dgm:pt modelId="{52A2B6D1-63FB-45AA-B302-CA9CDF7025B7}" type="parTrans" cxnId="{4CA178F1-2A46-400B-B0E6-5E2013C3F7B1}">
      <dgm:prSet/>
      <dgm:spPr/>
      <dgm:t>
        <a:bodyPr/>
        <a:lstStyle/>
        <a:p>
          <a:endParaRPr lang="pt-BR"/>
        </a:p>
      </dgm:t>
    </dgm:pt>
    <dgm:pt modelId="{A0E2DCFF-E96D-4549-997B-AC52ED2AD8A9}" type="sibTrans" cxnId="{4CA178F1-2A46-400B-B0E6-5E2013C3F7B1}">
      <dgm:prSet/>
      <dgm:spPr/>
      <dgm:t>
        <a:bodyPr/>
        <a:lstStyle/>
        <a:p>
          <a:endParaRPr lang="pt-BR"/>
        </a:p>
      </dgm:t>
    </dgm:pt>
    <dgm:pt modelId="{43510CF2-59B4-4AF5-B4A3-8ED1BA4310BB}">
      <dgm:prSet custT="1"/>
      <dgm:spPr/>
      <dgm:t>
        <a:bodyPr/>
        <a:lstStyle/>
        <a:p>
          <a:r>
            <a:rPr lang="pt-BR" altLang="pt-BR" sz="1700" dirty="0">
              <a:latin typeface="Calibri" charset="0"/>
              <a:ea typeface="Calibri" charset="0"/>
              <a:cs typeface="Calibri" charset="0"/>
            </a:rPr>
            <a:t>O local para este atendimento  presencial deve ser de fácil acesso e garantir a privacidade do manifestante</a:t>
          </a:r>
          <a:r>
            <a:rPr lang="pt-BR" altLang="pt-BR" sz="1600" dirty="0">
              <a:latin typeface="Calibri" charset="0"/>
              <a:ea typeface="Calibri" charset="0"/>
              <a:cs typeface="Calibri" charset="0"/>
            </a:rPr>
            <a:t>.</a:t>
          </a:r>
        </a:p>
      </dgm:t>
    </dgm:pt>
    <dgm:pt modelId="{6B5E37A8-2567-49BE-A1E3-9B2EF551277C}" type="parTrans" cxnId="{333A466F-065A-4603-A39D-5733DFA6FF15}">
      <dgm:prSet/>
      <dgm:spPr/>
      <dgm:t>
        <a:bodyPr/>
        <a:lstStyle/>
        <a:p>
          <a:endParaRPr lang="pt-BR"/>
        </a:p>
      </dgm:t>
    </dgm:pt>
    <dgm:pt modelId="{959B32E7-4C41-4E6F-BC5A-B25D1A8304EE}" type="sibTrans" cxnId="{333A466F-065A-4603-A39D-5733DFA6FF15}">
      <dgm:prSet/>
      <dgm:spPr/>
      <dgm:t>
        <a:bodyPr/>
        <a:lstStyle/>
        <a:p>
          <a:endParaRPr lang="pt-BR"/>
        </a:p>
      </dgm:t>
    </dgm:pt>
    <dgm:pt modelId="{E2A202DA-92F6-4089-8AD0-2678C7BD6B69}" type="pres">
      <dgm:prSet presAssocID="{C5B96625-8A59-45CC-9041-33B8258355EC}" presName="matrix" presStyleCnt="0">
        <dgm:presLayoutVars>
          <dgm:chMax val="1"/>
          <dgm:dir/>
          <dgm:resizeHandles val="exact"/>
        </dgm:presLayoutVars>
      </dgm:prSet>
      <dgm:spPr/>
    </dgm:pt>
    <dgm:pt modelId="{E560909A-072E-40C2-8C0B-A84CC80C9C8E}" type="pres">
      <dgm:prSet presAssocID="{C5B96625-8A59-45CC-9041-33B8258355EC}" presName="diamond" presStyleLbl="bgShp" presStyleIdx="0" presStyleCnt="1"/>
      <dgm:spPr/>
    </dgm:pt>
    <dgm:pt modelId="{D7C249FC-479F-4172-ACD7-99C4C3D008CC}" type="pres">
      <dgm:prSet presAssocID="{C5B96625-8A59-45CC-9041-33B8258355EC}" presName="quad1" presStyleLbl="node1" presStyleIdx="0" presStyleCnt="4">
        <dgm:presLayoutVars>
          <dgm:chMax val="0"/>
          <dgm:chPref val="0"/>
          <dgm:bulletEnabled val="1"/>
        </dgm:presLayoutVars>
      </dgm:prSet>
      <dgm:spPr/>
    </dgm:pt>
    <dgm:pt modelId="{A8528C6F-D447-4271-91C0-683231F5A5A3}" type="pres">
      <dgm:prSet presAssocID="{C5B96625-8A59-45CC-9041-33B8258355EC}" presName="quad2" presStyleLbl="node1" presStyleIdx="1" presStyleCnt="4">
        <dgm:presLayoutVars>
          <dgm:chMax val="0"/>
          <dgm:chPref val="0"/>
          <dgm:bulletEnabled val="1"/>
        </dgm:presLayoutVars>
      </dgm:prSet>
      <dgm:spPr/>
    </dgm:pt>
    <dgm:pt modelId="{03C3F5EE-33A1-4542-BBA1-47BE575CBEFF}" type="pres">
      <dgm:prSet presAssocID="{C5B96625-8A59-45CC-9041-33B8258355EC}" presName="quad3" presStyleLbl="node1" presStyleIdx="2" presStyleCnt="4">
        <dgm:presLayoutVars>
          <dgm:chMax val="0"/>
          <dgm:chPref val="0"/>
          <dgm:bulletEnabled val="1"/>
        </dgm:presLayoutVars>
      </dgm:prSet>
      <dgm:spPr/>
    </dgm:pt>
    <dgm:pt modelId="{9D6B085B-7A1C-4999-AA86-A2C12647E79B}" type="pres">
      <dgm:prSet presAssocID="{C5B96625-8A59-45CC-9041-33B8258355EC}" presName="quad4" presStyleLbl="node1" presStyleIdx="3" presStyleCnt="4">
        <dgm:presLayoutVars>
          <dgm:chMax val="0"/>
          <dgm:chPref val="0"/>
          <dgm:bulletEnabled val="1"/>
        </dgm:presLayoutVars>
      </dgm:prSet>
      <dgm:spPr/>
    </dgm:pt>
  </dgm:ptLst>
  <dgm:cxnLst>
    <dgm:cxn modelId="{CEBBCD28-6FA4-40C1-86B0-B7FB617AB8E0}" srcId="{C5B96625-8A59-45CC-9041-33B8258355EC}" destId="{56D01B52-45A4-40FE-9C07-635019C9B0D1}" srcOrd="1" destOrd="0" parTransId="{000F6235-565F-4C3A-8E61-2C74861FFDED}" sibTransId="{E069487C-F8D7-43F0-B492-9BA874C311E6}"/>
    <dgm:cxn modelId="{931EAE33-992E-446F-9517-ED058B6956D5}" type="presOf" srcId="{43510CF2-59B4-4AF5-B4A3-8ED1BA4310BB}" destId="{9D6B085B-7A1C-4999-AA86-A2C12647E79B}" srcOrd="0" destOrd="0" presId="urn:microsoft.com/office/officeart/2005/8/layout/matrix3"/>
    <dgm:cxn modelId="{747F2667-B083-4D40-807F-B6940E3DB905}" type="presOf" srcId="{56D01B52-45A4-40FE-9C07-635019C9B0D1}" destId="{A8528C6F-D447-4271-91C0-683231F5A5A3}" srcOrd="0" destOrd="0" presId="urn:microsoft.com/office/officeart/2005/8/layout/matrix3"/>
    <dgm:cxn modelId="{333A466F-065A-4603-A39D-5733DFA6FF15}" srcId="{C5B96625-8A59-45CC-9041-33B8258355EC}" destId="{43510CF2-59B4-4AF5-B4A3-8ED1BA4310BB}" srcOrd="3" destOrd="0" parTransId="{6B5E37A8-2567-49BE-A1E3-9B2EF551277C}" sibTransId="{959B32E7-4C41-4E6F-BC5A-B25D1A8304EE}"/>
    <dgm:cxn modelId="{30A03589-AD4C-4C68-8AEC-0E60F9945788}" type="presOf" srcId="{C5B96625-8A59-45CC-9041-33B8258355EC}" destId="{E2A202DA-92F6-4089-8AD0-2678C7BD6B69}" srcOrd="0" destOrd="0" presId="urn:microsoft.com/office/officeart/2005/8/layout/matrix3"/>
    <dgm:cxn modelId="{CF0D01CD-AF0E-4790-BDBD-1C4DE367A5E2}" srcId="{C5B96625-8A59-45CC-9041-33B8258355EC}" destId="{D640CC80-3833-4197-8914-8441505D70A0}" srcOrd="0" destOrd="0" parTransId="{110FE798-00A9-49AE-B50B-6019F082A843}" sibTransId="{77D85E1A-4AD2-4D46-BF8E-6DF065F5D4FB}"/>
    <dgm:cxn modelId="{ED43F1DA-253C-45B4-9BAD-66EB49D38318}" type="presOf" srcId="{D640CC80-3833-4197-8914-8441505D70A0}" destId="{D7C249FC-479F-4172-ACD7-99C4C3D008CC}" srcOrd="0" destOrd="0" presId="urn:microsoft.com/office/officeart/2005/8/layout/matrix3"/>
    <dgm:cxn modelId="{4CA178F1-2A46-400B-B0E6-5E2013C3F7B1}" srcId="{C5B96625-8A59-45CC-9041-33B8258355EC}" destId="{1AB52AC4-2D04-4150-9FFB-9B2DFEAF942F}" srcOrd="2" destOrd="0" parTransId="{52A2B6D1-63FB-45AA-B302-CA9CDF7025B7}" sibTransId="{A0E2DCFF-E96D-4549-997B-AC52ED2AD8A9}"/>
    <dgm:cxn modelId="{409C93F1-08DE-4217-956C-5789C4D9E138}" type="presOf" srcId="{1AB52AC4-2D04-4150-9FFB-9B2DFEAF942F}" destId="{03C3F5EE-33A1-4542-BBA1-47BE575CBEFF}" srcOrd="0" destOrd="0" presId="urn:microsoft.com/office/officeart/2005/8/layout/matrix3"/>
    <dgm:cxn modelId="{78BE5ED7-2191-4973-A4CC-9985A7545559}" type="presParOf" srcId="{E2A202DA-92F6-4089-8AD0-2678C7BD6B69}" destId="{E560909A-072E-40C2-8C0B-A84CC80C9C8E}" srcOrd="0" destOrd="0" presId="urn:microsoft.com/office/officeart/2005/8/layout/matrix3"/>
    <dgm:cxn modelId="{6FC760CC-2482-49B8-9295-115046B7D459}" type="presParOf" srcId="{E2A202DA-92F6-4089-8AD0-2678C7BD6B69}" destId="{D7C249FC-479F-4172-ACD7-99C4C3D008CC}" srcOrd="1" destOrd="0" presId="urn:microsoft.com/office/officeart/2005/8/layout/matrix3"/>
    <dgm:cxn modelId="{71AEF250-2D07-4944-9B50-1518EE4E63CC}" type="presParOf" srcId="{E2A202DA-92F6-4089-8AD0-2678C7BD6B69}" destId="{A8528C6F-D447-4271-91C0-683231F5A5A3}" srcOrd="2" destOrd="0" presId="urn:microsoft.com/office/officeart/2005/8/layout/matrix3"/>
    <dgm:cxn modelId="{59720560-C4A0-40E1-A4ED-09FF4AAFC418}" type="presParOf" srcId="{E2A202DA-92F6-4089-8AD0-2678C7BD6B69}" destId="{03C3F5EE-33A1-4542-BBA1-47BE575CBEFF}" srcOrd="3" destOrd="0" presId="urn:microsoft.com/office/officeart/2005/8/layout/matrix3"/>
    <dgm:cxn modelId="{8A64C6BC-A064-4AD0-A486-0867194D9131}" type="presParOf" srcId="{E2A202DA-92F6-4089-8AD0-2678C7BD6B69}" destId="{9D6B085B-7A1C-4999-AA86-A2C12647E79B}"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1601A28-7A19-4610-B245-BA454C24C5E0}"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pt-BR"/>
        </a:p>
      </dgm:t>
    </dgm:pt>
    <dgm:pt modelId="{5E60EBC4-7E60-4B3B-A9CB-DE137314771B}">
      <dgm:prSet custT="1"/>
      <dgm:spPr/>
      <dgm:t>
        <a:bodyPr/>
        <a:lstStyle/>
        <a:p>
          <a:r>
            <a:rPr lang="pt-BR" sz="2200" b="1" dirty="0"/>
            <a:t>Correspondência convencional</a:t>
          </a:r>
          <a:r>
            <a:rPr lang="pt-BR" sz="2200" dirty="0"/>
            <a:t>: cartas/manifestações em meio físico devem ser registradas no sistema;</a:t>
          </a:r>
        </a:p>
      </dgm:t>
    </dgm:pt>
    <dgm:pt modelId="{F161F481-13AC-470E-A125-13E217C00E85}" type="parTrans" cxnId="{F3A24BE0-A975-41A5-9ABC-162A23CA0181}">
      <dgm:prSet/>
      <dgm:spPr/>
      <dgm:t>
        <a:bodyPr/>
        <a:lstStyle/>
        <a:p>
          <a:endParaRPr lang="pt-BR" sz="2000"/>
        </a:p>
      </dgm:t>
    </dgm:pt>
    <dgm:pt modelId="{69118376-4DBF-4087-9F4A-F235090030B2}" type="sibTrans" cxnId="{F3A24BE0-A975-41A5-9ABC-162A23CA0181}">
      <dgm:prSet/>
      <dgm:spPr/>
      <dgm:t>
        <a:bodyPr/>
        <a:lstStyle/>
        <a:p>
          <a:endParaRPr lang="pt-BR" sz="2000"/>
        </a:p>
      </dgm:t>
    </dgm:pt>
    <dgm:pt modelId="{FD8ADE54-9B55-4EF0-9D77-6492C66C7EA4}">
      <dgm:prSet custT="1"/>
      <dgm:spPr/>
      <dgm:t>
        <a:bodyPr/>
        <a:lstStyle/>
        <a:p>
          <a:r>
            <a:rPr lang="pt-BR" sz="2200" b="1" dirty="0"/>
            <a:t>Meio eletrônico: </a:t>
          </a:r>
          <a:r>
            <a:rPr lang="pt-BR" sz="2200" dirty="0"/>
            <a:t>formulários simples e acessíveis.</a:t>
          </a:r>
        </a:p>
      </dgm:t>
    </dgm:pt>
    <dgm:pt modelId="{2890E133-95F1-4AE8-A570-59BA85C3C17E}" type="parTrans" cxnId="{C421E250-C15A-452A-BE05-6FB7FE53CAE1}">
      <dgm:prSet/>
      <dgm:spPr/>
      <dgm:t>
        <a:bodyPr/>
        <a:lstStyle/>
        <a:p>
          <a:endParaRPr lang="pt-BR" sz="2000"/>
        </a:p>
      </dgm:t>
    </dgm:pt>
    <dgm:pt modelId="{740056BF-BC34-46A3-9E98-19236650A2C3}" type="sibTrans" cxnId="{C421E250-C15A-452A-BE05-6FB7FE53CAE1}">
      <dgm:prSet/>
      <dgm:spPr/>
      <dgm:t>
        <a:bodyPr/>
        <a:lstStyle/>
        <a:p>
          <a:endParaRPr lang="pt-BR" sz="2000"/>
        </a:p>
      </dgm:t>
    </dgm:pt>
    <dgm:pt modelId="{A53943B1-F5EB-4FE6-ABDC-5D45ABA08589}" type="pres">
      <dgm:prSet presAssocID="{A1601A28-7A19-4610-B245-BA454C24C5E0}" presName="linear" presStyleCnt="0">
        <dgm:presLayoutVars>
          <dgm:animLvl val="lvl"/>
          <dgm:resizeHandles val="exact"/>
        </dgm:presLayoutVars>
      </dgm:prSet>
      <dgm:spPr/>
    </dgm:pt>
    <dgm:pt modelId="{E43AEF2E-2D86-4499-B295-1434F9F8BC1F}" type="pres">
      <dgm:prSet presAssocID="{5E60EBC4-7E60-4B3B-A9CB-DE137314771B}" presName="parentText" presStyleLbl="node1" presStyleIdx="0" presStyleCnt="2">
        <dgm:presLayoutVars>
          <dgm:chMax val="0"/>
          <dgm:bulletEnabled val="1"/>
        </dgm:presLayoutVars>
      </dgm:prSet>
      <dgm:spPr/>
    </dgm:pt>
    <dgm:pt modelId="{EEAB194B-8F7B-4760-9964-D714BFBCE4C7}" type="pres">
      <dgm:prSet presAssocID="{69118376-4DBF-4087-9F4A-F235090030B2}" presName="spacer" presStyleCnt="0"/>
      <dgm:spPr/>
    </dgm:pt>
    <dgm:pt modelId="{BCF2B5B4-770B-47D5-8D55-F503589E4BBD}" type="pres">
      <dgm:prSet presAssocID="{FD8ADE54-9B55-4EF0-9D77-6492C66C7EA4}" presName="parentText" presStyleLbl="node1" presStyleIdx="1" presStyleCnt="2">
        <dgm:presLayoutVars>
          <dgm:chMax val="0"/>
          <dgm:bulletEnabled val="1"/>
        </dgm:presLayoutVars>
      </dgm:prSet>
      <dgm:spPr/>
    </dgm:pt>
  </dgm:ptLst>
  <dgm:cxnLst>
    <dgm:cxn modelId="{D3099B0E-4AC0-41E6-BA8A-AB54D3515078}" type="presOf" srcId="{5E60EBC4-7E60-4B3B-A9CB-DE137314771B}" destId="{E43AEF2E-2D86-4499-B295-1434F9F8BC1F}" srcOrd="0" destOrd="0" presId="urn:microsoft.com/office/officeart/2005/8/layout/vList2"/>
    <dgm:cxn modelId="{5F10B519-CA1E-4BFB-B454-768F8E99A9AC}" type="presOf" srcId="{A1601A28-7A19-4610-B245-BA454C24C5E0}" destId="{A53943B1-F5EB-4FE6-ABDC-5D45ABA08589}" srcOrd="0" destOrd="0" presId="urn:microsoft.com/office/officeart/2005/8/layout/vList2"/>
    <dgm:cxn modelId="{C421E250-C15A-452A-BE05-6FB7FE53CAE1}" srcId="{A1601A28-7A19-4610-B245-BA454C24C5E0}" destId="{FD8ADE54-9B55-4EF0-9D77-6492C66C7EA4}" srcOrd="1" destOrd="0" parTransId="{2890E133-95F1-4AE8-A570-59BA85C3C17E}" sibTransId="{740056BF-BC34-46A3-9E98-19236650A2C3}"/>
    <dgm:cxn modelId="{22BF438C-776C-4ED5-B83F-FA2D9343EC55}" type="presOf" srcId="{FD8ADE54-9B55-4EF0-9D77-6492C66C7EA4}" destId="{BCF2B5B4-770B-47D5-8D55-F503589E4BBD}" srcOrd="0" destOrd="0" presId="urn:microsoft.com/office/officeart/2005/8/layout/vList2"/>
    <dgm:cxn modelId="{F3A24BE0-A975-41A5-9ABC-162A23CA0181}" srcId="{A1601A28-7A19-4610-B245-BA454C24C5E0}" destId="{5E60EBC4-7E60-4B3B-A9CB-DE137314771B}" srcOrd="0" destOrd="0" parTransId="{F161F481-13AC-470E-A125-13E217C00E85}" sibTransId="{69118376-4DBF-4087-9F4A-F235090030B2}"/>
    <dgm:cxn modelId="{EF086964-D596-4935-A272-3F5A9F357E7A}" type="presParOf" srcId="{A53943B1-F5EB-4FE6-ABDC-5D45ABA08589}" destId="{E43AEF2E-2D86-4499-B295-1434F9F8BC1F}" srcOrd="0" destOrd="0" presId="urn:microsoft.com/office/officeart/2005/8/layout/vList2"/>
    <dgm:cxn modelId="{D6E1007C-DFCF-4F76-8B3F-D54735E02A31}" type="presParOf" srcId="{A53943B1-F5EB-4FE6-ABDC-5D45ABA08589}" destId="{EEAB194B-8F7B-4760-9964-D714BFBCE4C7}" srcOrd="1" destOrd="0" presId="urn:microsoft.com/office/officeart/2005/8/layout/vList2"/>
    <dgm:cxn modelId="{DE70C564-D73C-4D26-9C72-8AE63B9A819E}" type="presParOf" srcId="{A53943B1-F5EB-4FE6-ABDC-5D45ABA08589}" destId="{BCF2B5B4-770B-47D5-8D55-F503589E4BBD}"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21E6D1D-449C-44BF-A636-9B6B0B5C5CF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pt-BR"/>
        </a:p>
      </dgm:t>
    </dgm:pt>
    <dgm:pt modelId="{4C46FF8A-EE5E-4AA2-B8E1-F836237B4465}">
      <dgm:prSet custT="1"/>
      <dgm:spPr/>
      <dgm:t>
        <a:bodyPr/>
        <a:lstStyle/>
        <a:p>
          <a:r>
            <a:rPr lang="pt-BR" sz="2200" b="1" dirty="0">
              <a:solidFill>
                <a:srgbClr val="0070C0"/>
              </a:solidFill>
            </a:rPr>
            <a:t>Princípios</a:t>
          </a:r>
          <a:r>
            <a:rPr lang="pt-BR" sz="2200" dirty="0">
              <a:solidFill>
                <a:srgbClr val="0070C0"/>
              </a:solidFill>
            </a:rPr>
            <a:t> da </a:t>
          </a:r>
          <a:r>
            <a:rPr lang="pt-BR" sz="2200" b="1" dirty="0">
              <a:solidFill>
                <a:srgbClr val="0070C0"/>
              </a:solidFill>
            </a:rPr>
            <a:t>prestação dos serviços públicos</a:t>
          </a:r>
          <a:r>
            <a:rPr lang="pt-BR" sz="2200" dirty="0">
              <a:solidFill>
                <a:srgbClr val="0070C0"/>
              </a:solidFill>
            </a:rPr>
            <a:t> e no </a:t>
          </a:r>
          <a:r>
            <a:rPr lang="pt-BR" sz="2200" b="1" dirty="0">
              <a:solidFill>
                <a:srgbClr val="0070C0"/>
              </a:solidFill>
            </a:rPr>
            <a:t>atendimento do usuário</a:t>
          </a:r>
          <a:r>
            <a:rPr lang="pt-BR" sz="2200" dirty="0">
              <a:solidFill>
                <a:srgbClr val="0070C0"/>
              </a:solidFill>
            </a:rPr>
            <a:t> </a:t>
          </a:r>
          <a:r>
            <a:rPr lang="pt-BR" sz="2000" dirty="0"/>
            <a:t>(Lei n. 13.460/2017, art. 4º)</a:t>
          </a:r>
          <a:r>
            <a:rPr lang="pt-BR" sz="2400" dirty="0"/>
            <a:t>:</a:t>
          </a:r>
        </a:p>
      </dgm:t>
    </dgm:pt>
    <dgm:pt modelId="{A3315A46-387F-4A36-AB67-45AC1EE02590}" type="parTrans" cxnId="{9864BBC8-7A11-4036-9C97-814361E0008A}">
      <dgm:prSet/>
      <dgm:spPr/>
      <dgm:t>
        <a:bodyPr/>
        <a:lstStyle/>
        <a:p>
          <a:endParaRPr lang="pt-BR"/>
        </a:p>
      </dgm:t>
    </dgm:pt>
    <dgm:pt modelId="{580E18EE-5FF5-4430-B5B1-FD5E1A405FB7}" type="sibTrans" cxnId="{9864BBC8-7A11-4036-9C97-814361E0008A}">
      <dgm:prSet/>
      <dgm:spPr/>
      <dgm:t>
        <a:bodyPr/>
        <a:lstStyle/>
        <a:p>
          <a:endParaRPr lang="pt-BR"/>
        </a:p>
      </dgm:t>
    </dgm:pt>
    <dgm:pt modelId="{86F4F843-B646-44FE-95F9-D2960D318222}">
      <dgm:prSet custT="1"/>
      <dgm:spPr/>
      <dgm:t>
        <a:bodyPr/>
        <a:lstStyle/>
        <a:p>
          <a:r>
            <a:rPr lang="pt-BR" sz="2000" b="1" dirty="0"/>
            <a:t>Regularidade: </a:t>
          </a:r>
          <a:r>
            <a:rPr lang="pt-BR" sz="2000" dirty="0"/>
            <a:t>mesmo padrão de qualidade;</a:t>
          </a:r>
        </a:p>
      </dgm:t>
    </dgm:pt>
    <dgm:pt modelId="{C483139B-883A-430F-BB0A-4809625224AE}" type="parTrans" cxnId="{2D234277-5A3B-445C-A881-11482302E0A7}">
      <dgm:prSet/>
      <dgm:spPr/>
      <dgm:t>
        <a:bodyPr/>
        <a:lstStyle/>
        <a:p>
          <a:endParaRPr lang="pt-BR"/>
        </a:p>
      </dgm:t>
    </dgm:pt>
    <dgm:pt modelId="{E532E441-537D-4A6C-AA82-BBFF4B3B68CC}" type="sibTrans" cxnId="{2D234277-5A3B-445C-A881-11482302E0A7}">
      <dgm:prSet/>
      <dgm:spPr/>
      <dgm:t>
        <a:bodyPr/>
        <a:lstStyle/>
        <a:p>
          <a:endParaRPr lang="pt-BR"/>
        </a:p>
      </dgm:t>
    </dgm:pt>
    <dgm:pt modelId="{6FFFAF75-40E7-463A-AF61-E17EEEF89BB1}">
      <dgm:prSet custT="1"/>
      <dgm:spPr/>
      <dgm:t>
        <a:bodyPr/>
        <a:lstStyle/>
        <a:p>
          <a:r>
            <a:rPr lang="pt-BR" sz="2000" b="1" dirty="0"/>
            <a:t>Continuidade</a:t>
          </a:r>
          <a:r>
            <a:rPr lang="pt-BR" sz="1900" b="1" dirty="0"/>
            <a:t>: </a:t>
          </a:r>
          <a:r>
            <a:rPr lang="pt-BR" sz="2000" dirty="0"/>
            <a:t>prestação</a:t>
          </a:r>
          <a:r>
            <a:rPr lang="pt-BR" sz="1900" dirty="0"/>
            <a:t> ininterrupta do serviço;</a:t>
          </a:r>
        </a:p>
      </dgm:t>
    </dgm:pt>
    <dgm:pt modelId="{C71F4797-4067-4E65-B4FD-819EAC6FCFB8}" type="parTrans" cxnId="{DF4F06A6-65F4-4BD8-84D9-398228E115D9}">
      <dgm:prSet/>
      <dgm:spPr/>
      <dgm:t>
        <a:bodyPr/>
        <a:lstStyle/>
        <a:p>
          <a:endParaRPr lang="pt-BR"/>
        </a:p>
      </dgm:t>
    </dgm:pt>
    <dgm:pt modelId="{6C0E9208-B40A-486A-8133-70FEE187568D}" type="sibTrans" cxnId="{DF4F06A6-65F4-4BD8-84D9-398228E115D9}">
      <dgm:prSet/>
      <dgm:spPr/>
      <dgm:t>
        <a:bodyPr/>
        <a:lstStyle/>
        <a:p>
          <a:endParaRPr lang="pt-BR"/>
        </a:p>
      </dgm:t>
    </dgm:pt>
    <dgm:pt modelId="{AA6438E1-86B7-4B61-95A7-4A405465EE57}">
      <dgm:prSet custT="1"/>
      <dgm:spPr/>
      <dgm:t>
        <a:bodyPr/>
        <a:lstStyle/>
        <a:p>
          <a:r>
            <a:rPr lang="pt-BR" sz="2000" b="1" dirty="0"/>
            <a:t>Efetividade</a:t>
          </a:r>
          <a:r>
            <a:rPr lang="pt-BR" sz="1900" dirty="0"/>
            <a:t>: </a:t>
          </a:r>
          <a:r>
            <a:rPr lang="pt-BR" sz="2000" dirty="0"/>
            <a:t>resultados</a:t>
          </a:r>
          <a:r>
            <a:rPr lang="pt-BR" sz="1900" dirty="0"/>
            <a:t> da prestação para os usuários;</a:t>
          </a:r>
        </a:p>
      </dgm:t>
    </dgm:pt>
    <dgm:pt modelId="{E259D78F-1EF3-4848-A6D5-D7210847316B}" type="parTrans" cxnId="{18689906-53A0-43B4-88D6-5729D60DC406}">
      <dgm:prSet/>
      <dgm:spPr/>
      <dgm:t>
        <a:bodyPr/>
        <a:lstStyle/>
        <a:p>
          <a:endParaRPr lang="pt-BR"/>
        </a:p>
      </dgm:t>
    </dgm:pt>
    <dgm:pt modelId="{BFA58D32-D081-495E-A8F4-AAFC63B7D37C}" type="sibTrans" cxnId="{18689906-53A0-43B4-88D6-5729D60DC406}">
      <dgm:prSet/>
      <dgm:spPr/>
      <dgm:t>
        <a:bodyPr/>
        <a:lstStyle/>
        <a:p>
          <a:endParaRPr lang="pt-BR"/>
        </a:p>
      </dgm:t>
    </dgm:pt>
    <dgm:pt modelId="{E4A7B229-14DC-4E7C-8FC5-CCCEDF035839}">
      <dgm:prSet custT="1"/>
      <dgm:spPr/>
      <dgm:t>
        <a:bodyPr/>
        <a:lstStyle/>
        <a:p>
          <a:r>
            <a:rPr lang="pt-BR" sz="2000" b="1" dirty="0"/>
            <a:t>Segurança</a:t>
          </a:r>
          <a:r>
            <a:rPr lang="pt-BR" sz="2000" dirty="0"/>
            <a:t>: sem riscos para usuários, funcionários e informações; </a:t>
          </a:r>
        </a:p>
      </dgm:t>
    </dgm:pt>
    <dgm:pt modelId="{3F357C67-29C5-4CFA-A4E2-263D1DC77AF8}" type="parTrans" cxnId="{9169A643-943F-4F29-8B2F-451D3E0FBDCB}">
      <dgm:prSet/>
      <dgm:spPr/>
      <dgm:t>
        <a:bodyPr/>
        <a:lstStyle/>
        <a:p>
          <a:endParaRPr lang="pt-BR"/>
        </a:p>
      </dgm:t>
    </dgm:pt>
    <dgm:pt modelId="{F70F1FBE-AC87-4BC0-911F-3EC9C051A787}" type="sibTrans" cxnId="{9169A643-943F-4F29-8B2F-451D3E0FBDCB}">
      <dgm:prSet/>
      <dgm:spPr/>
      <dgm:t>
        <a:bodyPr/>
        <a:lstStyle/>
        <a:p>
          <a:endParaRPr lang="pt-BR"/>
        </a:p>
      </dgm:t>
    </dgm:pt>
    <dgm:pt modelId="{F853A88D-7DD8-43C1-B2A9-07CE07ED2148}">
      <dgm:prSet custT="1"/>
      <dgm:spPr/>
      <dgm:t>
        <a:bodyPr/>
        <a:lstStyle/>
        <a:p>
          <a:r>
            <a:rPr lang="pt-BR" sz="2000" b="1" dirty="0"/>
            <a:t>Atualidade: </a:t>
          </a:r>
          <a:r>
            <a:rPr lang="pt-BR" sz="2000" dirty="0"/>
            <a:t>compreende a</a:t>
          </a:r>
          <a:r>
            <a:rPr lang="pt-BR" sz="2000" b="1" dirty="0"/>
            <a:t> </a:t>
          </a:r>
          <a:r>
            <a:rPr lang="pt-BR" sz="2000" dirty="0"/>
            <a:t>modernidade das técnicas e das instalações; </a:t>
          </a:r>
        </a:p>
      </dgm:t>
    </dgm:pt>
    <dgm:pt modelId="{33822997-2909-4C3C-AD81-6A85D5808C8B}" type="parTrans" cxnId="{B40055FE-14CB-455E-84AD-C24C91CF7988}">
      <dgm:prSet/>
      <dgm:spPr/>
      <dgm:t>
        <a:bodyPr/>
        <a:lstStyle/>
        <a:p>
          <a:endParaRPr lang="pt-BR"/>
        </a:p>
      </dgm:t>
    </dgm:pt>
    <dgm:pt modelId="{5AF52206-8F70-477C-AE14-109D07F6F89A}" type="sibTrans" cxnId="{B40055FE-14CB-455E-84AD-C24C91CF7988}">
      <dgm:prSet/>
      <dgm:spPr/>
      <dgm:t>
        <a:bodyPr/>
        <a:lstStyle/>
        <a:p>
          <a:endParaRPr lang="pt-BR"/>
        </a:p>
      </dgm:t>
    </dgm:pt>
    <dgm:pt modelId="{9B1D9E05-8A97-4798-9FAF-AD70AC238521}">
      <dgm:prSet custT="1"/>
      <dgm:spPr/>
      <dgm:t>
        <a:bodyPr/>
        <a:lstStyle/>
        <a:p>
          <a:r>
            <a:rPr lang="pt-BR" sz="2000" b="1" dirty="0"/>
            <a:t>Generalidade</a:t>
          </a:r>
          <a:r>
            <a:rPr lang="pt-BR" sz="2000" dirty="0"/>
            <a:t>:</a:t>
          </a:r>
          <a:r>
            <a:rPr lang="pt-BR" sz="2000" b="1" dirty="0"/>
            <a:t> </a:t>
          </a:r>
          <a:r>
            <a:rPr lang="pt-BR" sz="2000" dirty="0"/>
            <a:t>sem distinção entre os usuários, respeitadas as exceções previstas em lei; </a:t>
          </a:r>
        </a:p>
      </dgm:t>
    </dgm:pt>
    <dgm:pt modelId="{69995857-1AF6-4045-ADC4-B02CB42B9F53}" type="parTrans" cxnId="{9D260AD1-F253-4322-994D-4FC9A9A3B7B7}">
      <dgm:prSet/>
      <dgm:spPr/>
      <dgm:t>
        <a:bodyPr/>
        <a:lstStyle/>
        <a:p>
          <a:endParaRPr lang="pt-BR"/>
        </a:p>
      </dgm:t>
    </dgm:pt>
    <dgm:pt modelId="{B2BF782D-FF9D-4884-9DF4-B1F7C6883DA9}" type="sibTrans" cxnId="{9D260AD1-F253-4322-994D-4FC9A9A3B7B7}">
      <dgm:prSet/>
      <dgm:spPr/>
      <dgm:t>
        <a:bodyPr/>
        <a:lstStyle/>
        <a:p>
          <a:endParaRPr lang="pt-BR"/>
        </a:p>
      </dgm:t>
    </dgm:pt>
    <dgm:pt modelId="{DD177CE7-8DD2-4E93-BF69-4F695B55F20B}">
      <dgm:prSet custT="1"/>
      <dgm:spPr/>
      <dgm:t>
        <a:bodyPr/>
        <a:lstStyle/>
        <a:p>
          <a:r>
            <a:rPr lang="pt-BR" sz="2000" b="1" dirty="0"/>
            <a:t>Transparência</a:t>
          </a:r>
          <a:r>
            <a:rPr lang="pt-BR" sz="2000" dirty="0"/>
            <a:t>: divulgação de informações claras e precisas em linguagem de fácil compreensão;</a:t>
          </a:r>
        </a:p>
      </dgm:t>
    </dgm:pt>
    <dgm:pt modelId="{CF6CA8FA-87D2-4D9A-9C22-1BB6C96C6B7E}" type="parTrans" cxnId="{0AC387C9-CDCF-4E83-838D-17D0CC1AEC40}">
      <dgm:prSet/>
      <dgm:spPr/>
      <dgm:t>
        <a:bodyPr/>
        <a:lstStyle/>
        <a:p>
          <a:endParaRPr lang="pt-BR"/>
        </a:p>
      </dgm:t>
    </dgm:pt>
    <dgm:pt modelId="{A55B15B1-B019-4755-ADCD-C418BC981CA1}" type="sibTrans" cxnId="{0AC387C9-CDCF-4E83-838D-17D0CC1AEC40}">
      <dgm:prSet/>
      <dgm:spPr/>
      <dgm:t>
        <a:bodyPr/>
        <a:lstStyle/>
        <a:p>
          <a:endParaRPr lang="pt-BR"/>
        </a:p>
      </dgm:t>
    </dgm:pt>
    <dgm:pt modelId="{231D2732-3F85-4D49-90C8-1A3809BFC4BF}">
      <dgm:prSet custT="1"/>
      <dgm:spPr/>
      <dgm:t>
        <a:bodyPr/>
        <a:lstStyle/>
        <a:p>
          <a:r>
            <a:rPr lang="pt-BR" sz="2000" b="1" dirty="0"/>
            <a:t>Cortesia</a:t>
          </a:r>
          <a:r>
            <a:rPr lang="pt-BR" sz="2000" dirty="0"/>
            <a:t>: tratamento respeitoso ao usuário atendido.</a:t>
          </a:r>
        </a:p>
      </dgm:t>
    </dgm:pt>
    <dgm:pt modelId="{550D7098-A3C4-4EE3-8394-9DD29BA863A0}" type="parTrans" cxnId="{3F0F677A-5E3E-4081-BAE0-00C5769DB081}">
      <dgm:prSet/>
      <dgm:spPr/>
      <dgm:t>
        <a:bodyPr/>
        <a:lstStyle/>
        <a:p>
          <a:endParaRPr lang="pt-BR"/>
        </a:p>
      </dgm:t>
    </dgm:pt>
    <dgm:pt modelId="{BD004E7A-064D-4E78-BC88-9A9BEEF7DEDD}" type="sibTrans" cxnId="{3F0F677A-5E3E-4081-BAE0-00C5769DB081}">
      <dgm:prSet/>
      <dgm:spPr/>
      <dgm:t>
        <a:bodyPr/>
        <a:lstStyle/>
        <a:p>
          <a:endParaRPr lang="pt-BR"/>
        </a:p>
      </dgm:t>
    </dgm:pt>
    <dgm:pt modelId="{9EDBAE56-3488-4596-B9A1-319CDE342155}" type="pres">
      <dgm:prSet presAssocID="{021E6D1D-449C-44BF-A636-9B6B0B5C5CF0}" presName="vert0" presStyleCnt="0">
        <dgm:presLayoutVars>
          <dgm:dir/>
          <dgm:animOne val="branch"/>
          <dgm:animLvl val="lvl"/>
        </dgm:presLayoutVars>
      </dgm:prSet>
      <dgm:spPr/>
    </dgm:pt>
    <dgm:pt modelId="{331A1050-278D-4DA0-AC84-CB49FA34F7A8}" type="pres">
      <dgm:prSet presAssocID="{4C46FF8A-EE5E-4AA2-B8E1-F836237B4465}" presName="thickLine" presStyleLbl="alignNode1" presStyleIdx="0" presStyleCnt="1"/>
      <dgm:spPr/>
    </dgm:pt>
    <dgm:pt modelId="{73734B54-D48A-4382-A3B9-EBFC4B70101D}" type="pres">
      <dgm:prSet presAssocID="{4C46FF8A-EE5E-4AA2-B8E1-F836237B4465}" presName="horz1" presStyleCnt="0"/>
      <dgm:spPr/>
    </dgm:pt>
    <dgm:pt modelId="{FB5F98D7-9BBE-4B73-B9BF-BBD277B08CE1}" type="pres">
      <dgm:prSet presAssocID="{4C46FF8A-EE5E-4AA2-B8E1-F836237B4465}" presName="tx1" presStyleLbl="revTx" presStyleIdx="0" presStyleCnt="9" custScaleX="115259"/>
      <dgm:spPr/>
    </dgm:pt>
    <dgm:pt modelId="{882F093D-2646-461F-8D3F-8AB82C1ACB8E}" type="pres">
      <dgm:prSet presAssocID="{4C46FF8A-EE5E-4AA2-B8E1-F836237B4465}" presName="vert1" presStyleCnt="0"/>
      <dgm:spPr/>
    </dgm:pt>
    <dgm:pt modelId="{BE19FD2A-3F7E-48EF-84BB-BAB1C789CBCF}" type="pres">
      <dgm:prSet presAssocID="{86F4F843-B646-44FE-95F9-D2960D318222}" presName="vertSpace2a" presStyleCnt="0"/>
      <dgm:spPr/>
    </dgm:pt>
    <dgm:pt modelId="{6FF79985-BFE0-4902-8B09-35BF99A21993}" type="pres">
      <dgm:prSet presAssocID="{86F4F843-B646-44FE-95F9-D2960D318222}" presName="horz2" presStyleCnt="0"/>
      <dgm:spPr/>
    </dgm:pt>
    <dgm:pt modelId="{45DB5995-4D27-4389-BB8F-8206851DC0EA}" type="pres">
      <dgm:prSet presAssocID="{86F4F843-B646-44FE-95F9-D2960D318222}" presName="horzSpace2" presStyleCnt="0"/>
      <dgm:spPr/>
    </dgm:pt>
    <dgm:pt modelId="{84258DB6-6AEB-4D8B-8072-EB36D09C1BA8}" type="pres">
      <dgm:prSet presAssocID="{86F4F843-B646-44FE-95F9-D2960D318222}" presName="tx2" presStyleLbl="revTx" presStyleIdx="1" presStyleCnt="9"/>
      <dgm:spPr/>
    </dgm:pt>
    <dgm:pt modelId="{97DB39D9-3475-4680-9182-978885E2CDD9}" type="pres">
      <dgm:prSet presAssocID="{86F4F843-B646-44FE-95F9-D2960D318222}" presName="vert2" presStyleCnt="0"/>
      <dgm:spPr/>
    </dgm:pt>
    <dgm:pt modelId="{C50A7E77-2293-4293-9B81-933F2D2CD6C0}" type="pres">
      <dgm:prSet presAssocID="{86F4F843-B646-44FE-95F9-D2960D318222}" presName="thinLine2b" presStyleLbl="callout" presStyleIdx="0" presStyleCnt="8"/>
      <dgm:spPr/>
    </dgm:pt>
    <dgm:pt modelId="{513D917F-911D-435E-BE4A-D2BC2798FCF9}" type="pres">
      <dgm:prSet presAssocID="{86F4F843-B646-44FE-95F9-D2960D318222}" presName="vertSpace2b" presStyleCnt="0"/>
      <dgm:spPr/>
    </dgm:pt>
    <dgm:pt modelId="{D870F7C3-CB04-47C2-A4ED-D88714FB9ABF}" type="pres">
      <dgm:prSet presAssocID="{6FFFAF75-40E7-463A-AF61-E17EEEF89BB1}" presName="horz2" presStyleCnt="0"/>
      <dgm:spPr/>
    </dgm:pt>
    <dgm:pt modelId="{EA23A9BE-29CF-41B6-B867-2B1194319EC7}" type="pres">
      <dgm:prSet presAssocID="{6FFFAF75-40E7-463A-AF61-E17EEEF89BB1}" presName="horzSpace2" presStyleCnt="0"/>
      <dgm:spPr/>
    </dgm:pt>
    <dgm:pt modelId="{4ED8557E-2D21-4155-BE25-7D1835D9826B}" type="pres">
      <dgm:prSet presAssocID="{6FFFAF75-40E7-463A-AF61-E17EEEF89BB1}" presName="tx2" presStyleLbl="revTx" presStyleIdx="2" presStyleCnt="9"/>
      <dgm:spPr/>
    </dgm:pt>
    <dgm:pt modelId="{32580664-C7DC-46DE-806C-E17004972752}" type="pres">
      <dgm:prSet presAssocID="{6FFFAF75-40E7-463A-AF61-E17EEEF89BB1}" presName="vert2" presStyleCnt="0"/>
      <dgm:spPr/>
    </dgm:pt>
    <dgm:pt modelId="{E7B24D6C-BAD5-4A28-BA38-23060E2B8420}" type="pres">
      <dgm:prSet presAssocID="{6FFFAF75-40E7-463A-AF61-E17EEEF89BB1}" presName="thinLine2b" presStyleLbl="callout" presStyleIdx="1" presStyleCnt="8"/>
      <dgm:spPr/>
    </dgm:pt>
    <dgm:pt modelId="{5AD470C7-DB78-4A65-8DDD-5DBB34F05E4F}" type="pres">
      <dgm:prSet presAssocID="{6FFFAF75-40E7-463A-AF61-E17EEEF89BB1}" presName="vertSpace2b" presStyleCnt="0"/>
      <dgm:spPr/>
    </dgm:pt>
    <dgm:pt modelId="{050F3926-75E6-4CA1-BC26-F30D3A8153CE}" type="pres">
      <dgm:prSet presAssocID="{AA6438E1-86B7-4B61-95A7-4A405465EE57}" presName="horz2" presStyleCnt="0"/>
      <dgm:spPr/>
    </dgm:pt>
    <dgm:pt modelId="{58894CCE-D209-48AB-B8BE-8EDEADD11BE0}" type="pres">
      <dgm:prSet presAssocID="{AA6438E1-86B7-4B61-95A7-4A405465EE57}" presName="horzSpace2" presStyleCnt="0"/>
      <dgm:spPr/>
    </dgm:pt>
    <dgm:pt modelId="{7C0413BC-94F1-4E8B-A145-B35F90D223CD}" type="pres">
      <dgm:prSet presAssocID="{AA6438E1-86B7-4B61-95A7-4A405465EE57}" presName="tx2" presStyleLbl="revTx" presStyleIdx="3" presStyleCnt="9"/>
      <dgm:spPr/>
    </dgm:pt>
    <dgm:pt modelId="{1A53CB23-F2B9-4261-A7FA-9FB313C9FA23}" type="pres">
      <dgm:prSet presAssocID="{AA6438E1-86B7-4B61-95A7-4A405465EE57}" presName="vert2" presStyleCnt="0"/>
      <dgm:spPr/>
    </dgm:pt>
    <dgm:pt modelId="{1E59A3FD-F8E1-4773-BA33-D843A622685A}" type="pres">
      <dgm:prSet presAssocID="{AA6438E1-86B7-4B61-95A7-4A405465EE57}" presName="thinLine2b" presStyleLbl="callout" presStyleIdx="2" presStyleCnt="8"/>
      <dgm:spPr/>
    </dgm:pt>
    <dgm:pt modelId="{561B5711-4316-4618-878E-E495E4190BD8}" type="pres">
      <dgm:prSet presAssocID="{AA6438E1-86B7-4B61-95A7-4A405465EE57}" presName="vertSpace2b" presStyleCnt="0"/>
      <dgm:spPr/>
    </dgm:pt>
    <dgm:pt modelId="{B132053E-CC8C-4B29-B04B-FAD66E77D54B}" type="pres">
      <dgm:prSet presAssocID="{E4A7B229-14DC-4E7C-8FC5-CCCEDF035839}" presName="horz2" presStyleCnt="0"/>
      <dgm:spPr/>
    </dgm:pt>
    <dgm:pt modelId="{D43295D2-79F4-447D-806C-D00C07E73A9C}" type="pres">
      <dgm:prSet presAssocID="{E4A7B229-14DC-4E7C-8FC5-CCCEDF035839}" presName="horzSpace2" presStyleCnt="0"/>
      <dgm:spPr/>
    </dgm:pt>
    <dgm:pt modelId="{5E0519CF-5796-4731-913C-2DA2940884E1}" type="pres">
      <dgm:prSet presAssocID="{E4A7B229-14DC-4E7C-8FC5-CCCEDF035839}" presName="tx2" presStyleLbl="revTx" presStyleIdx="4" presStyleCnt="9"/>
      <dgm:spPr/>
    </dgm:pt>
    <dgm:pt modelId="{FCB85656-CA46-4818-B93C-1D25793D918A}" type="pres">
      <dgm:prSet presAssocID="{E4A7B229-14DC-4E7C-8FC5-CCCEDF035839}" presName="vert2" presStyleCnt="0"/>
      <dgm:spPr/>
    </dgm:pt>
    <dgm:pt modelId="{F080D383-9645-46A4-A641-9F54E73FA17B}" type="pres">
      <dgm:prSet presAssocID="{E4A7B229-14DC-4E7C-8FC5-CCCEDF035839}" presName="thinLine2b" presStyleLbl="callout" presStyleIdx="3" presStyleCnt="8"/>
      <dgm:spPr/>
    </dgm:pt>
    <dgm:pt modelId="{FA2036CC-0322-426C-8FD2-26087285A7CC}" type="pres">
      <dgm:prSet presAssocID="{E4A7B229-14DC-4E7C-8FC5-CCCEDF035839}" presName="vertSpace2b" presStyleCnt="0"/>
      <dgm:spPr/>
    </dgm:pt>
    <dgm:pt modelId="{41DED1DC-06D4-4A5B-B943-5BE21E10566F}" type="pres">
      <dgm:prSet presAssocID="{F853A88D-7DD8-43C1-B2A9-07CE07ED2148}" presName="horz2" presStyleCnt="0"/>
      <dgm:spPr/>
    </dgm:pt>
    <dgm:pt modelId="{6BD2716C-A8B7-498A-86B1-5826C22A2974}" type="pres">
      <dgm:prSet presAssocID="{F853A88D-7DD8-43C1-B2A9-07CE07ED2148}" presName="horzSpace2" presStyleCnt="0"/>
      <dgm:spPr/>
    </dgm:pt>
    <dgm:pt modelId="{08904DC0-C24D-4184-8EAC-473091C5484E}" type="pres">
      <dgm:prSet presAssocID="{F853A88D-7DD8-43C1-B2A9-07CE07ED2148}" presName="tx2" presStyleLbl="revTx" presStyleIdx="5" presStyleCnt="9"/>
      <dgm:spPr/>
    </dgm:pt>
    <dgm:pt modelId="{D6862D38-A8DE-41FE-B72A-CB893C495E8B}" type="pres">
      <dgm:prSet presAssocID="{F853A88D-7DD8-43C1-B2A9-07CE07ED2148}" presName="vert2" presStyleCnt="0"/>
      <dgm:spPr/>
    </dgm:pt>
    <dgm:pt modelId="{1B271111-D7A5-4C8B-A893-62A1D39E5412}" type="pres">
      <dgm:prSet presAssocID="{F853A88D-7DD8-43C1-B2A9-07CE07ED2148}" presName="thinLine2b" presStyleLbl="callout" presStyleIdx="4" presStyleCnt="8"/>
      <dgm:spPr/>
    </dgm:pt>
    <dgm:pt modelId="{B00AA250-5C97-4684-95B3-4563699604EF}" type="pres">
      <dgm:prSet presAssocID="{F853A88D-7DD8-43C1-B2A9-07CE07ED2148}" presName="vertSpace2b" presStyleCnt="0"/>
      <dgm:spPr/>
    </dgm:pt>
    <dgm:pt modelId="{C6B5202D-DBD8-40B7-A329-1450A52F2303}" type="pres">
      <dgm:prSet presAssocID="{9B1D9E05-8A97-4798-9FAF-AD70AC238521}" presName="horz2" presStyleCnt="0"/>
      <dgm:spPr/>
    </dgm:pt>
    <dgm:pt modelId="{C96269AD-6FD2-4344-A27B-CAA413AA17F1}" type="pres">
      <dgm:prSet presAssocID="{9B1D9E05-8A97-4798-9FAF-AD70AC238521}" presName="horzSpace2" presStyleCnt="0"/>
      <dgm:spPr/>
    </dgm:pt>
    <dgm:pt modelId="{0B6575DF-D08D-4CCD-9FD9-4D0DBBBA8016}" type="pres">
      <dgm:prSet presAssocID="{9B1D9E05-8A97-4798-9FAF-AD70AC238521}" presName="tx2" presStyleLbl="revTx" presStyleIdx="6" presStyleCnt="9"/>
      <dgm:spPr/>
    </dgm:pt>
    <dgm:pt modelId="{1D7762C4-F7C2-4208-B4B9-2D9971956EA6}" type="pres">
      <dgm:prSet presAssocID="{9B1D9E05-8A97-4798-9FAF-AD70AC238521}" presName="vert2" presStyleCnt="0"/>
      <dgm:spPr/>
    </dgm:pt>
    <dgm:pt modelId="{07829F6D-26AD-493C-B01E-CC9B96FF3068}" type="pres">
      <dgm:prSet presAssocID="{9B1D9E05-8A97-4798-9FAF-AD70AC238521}" presName="thinLine2b" presStyleLbl="callout" presStyleIdx="5" presStyleCnt="8"/>
      <dgm:spPr/>
    </dgm:pt>
    <dgm:pt modelId="{4E3D5CD8-B383-4910-9C15-D68C2B91E054}" type="pres">
      <dgm:prSet presAssocID="{9B1D9E05-8A97-4798-9FAF-AD70AC238521}" presName="vertSpace2b" presStyleCnt="0"/>
      <dgm:spPr/>
    </dgm:pt>
    <dgm:pt modelId="{8BD7E58F-03E2-40B9-BC4B-FD3C98F9DB3C}" type="pres">
      <dgm:prSet presAssocID="{DD177CE7-8DD2-4E93-BF69-4F695B55F20B}" presName="horz2" presStyleCnt="0"/>
      <dgm:spPr/>
    </dgm:pt>
    <dgm:pt modelId="{A45B9AAC-F74C-4C6B-8AF6-E2F2F6580262}" type="pres">
      <dgm:prSet presAssocID="{DD177CE7-8DD2-4E93-BF69-4F695B55F20B}" presName="horzSpace2" presStyleCnt="0"/>
      <dgm:spPr/>
    </dgm:pt>
    <dgm:pt modelId="{D583671F-DC35-4B24-BCDF-ED33516B990E}" type="pres">
      <dgm:prSet presAssocID="{DD177CE7-8DD2-4E93-BF69-4F695B55F20B}" presName="tx2" presStyleLbl="revTx" presStyleIdx="7" presStyleCnt="9"/>
      <dgm:spPr/>
    </dgm:pt>
    <dgm:pt modelId="{865C4598-986E-4D29-B588-5CB0E2F67628}" type="pres">
      <dgm:prSet presAssocID="{DD177CE7-8DD2-4E93-BF69-4F695B55F20B}" presName="vert2" presStyleCnt="0"/>
      <dgm:spPr/>
    </dgm:pt>
    <dgm:pt modelId="{7A5086F0-3FA3-4093-A44C-A2B683EBFF63}" type="pres">
      <dgm:prSet presAssocID="{DD177CE7-8DD2-4E93-BF69-4F695B55F20B}" presName="thinLine2b" presStyleLbl="callout" presStyleIdx="6" presStyleCnt="8"/>
      <dgm:spPr/>
    </dgm:pt>
    <dgm:pt modelId="{11A2DC99-61A5-4629-A8BB-6D8A1EB8DDD0}" type="pres">
      <dgm:prSet presAssocID="{DD177CE7-8DD2-4E93-BF69-4F695B55F20B}" presName="vertSpace2b" presStyleCnt="0"/>
      <dgm:spPr/>
    </dgm:pt>
    <dgm:pt modelId="{6B8A61D2-C5C1-4741-8272-35B3DE2871AD}" type="pres">
      <dgm:prSet presAssocID="{231D2732-3F85-4D49-90C8-1A3809BFC4BF}" presName="horz2" presStyleCnt="0"/>
      <dgm:spPr/>
    </dgm:pt>
    <dgm:pt modelId="{EA44A1DE-87B8-47F8-AC1D-204BFCDB0655}" type="pres">
      <dgm:prSet presAssocID="{231D2732-3F85-4D49-90C8-1A3809BFC4BF}" presName="horzSpace2" presStyleCnt="0"/>
      <dgm:spPr/>
    </dgm:pt>
    <dgm:pt modelId="{7CFDF4EB-5319-436E-9133-F3BEC47D5D45}" type="pres">
      <dgm:prSet presAssocID="{231D2732-3F85-4D49-90C8-1A3809BFC4BF}" presName="tx2" presStyleLbl="revTx" presStyleIdx="8" presStyleCnt="9"/>
      <dgm:spPr/>
    </dgm:pt>
    <dgm:pt modelId="{17E879A1-E1C1-4812-B806-CF5926847D91}" type="pres">
      <dgm:prSet presAssocID="{231D2732-3F85-4D49-90C8-1A3809BFC4BF}" presName="vert2" presStyleCnt="0"/>
      <dgm:spPr/>
    </dgm:pt>
    <dgm:pt modelId="{FFBDDF80-C3AA-4621-92CD-40DFBA0D0B98}" type="pres">
      <dgm:prSet presAssocID="{231D2732-3F85-4D49-90C8-1A3809BFC4BF}" presName="thinLine2b" presStyleLbl="callout" presStyleIdx="7" presStyleCnt="8"/>
      <dgm:spPr/>
    </dgm:pt>
    <dgm:pt modelId="{45F3E1E9-B2D6-4748-B6A7-7CBA14BDF247}" type="pres">
      <dgm:prSet presAssocID="{231D2732-3F85-4D49-90C8-1A3809BFC4BF}" presName="vertSpace2b" presStyleCnt="0"/>
      <dgm:spPr/>
    </dgm:pt>
  </dgm:ptLst>
  <dgm:cxnLst>
    <dgm:cxn modelId="{18689906-53A0-43B4-88D6-5729D60DC406}" srcId="{4C46FF8A-EE5E-4AA2-B8E1-F836237B4465}" destId="{AA6438E1-86B7-4B61-95A7-4A405465EE57}" srcOrd="2" destOrd="0" parTransId="{E259D78F-1EF3-4848-A6D5-D7210847316B}" sibTransId="{BFA58D32-D081-495E-A8F4-AAFC63B7D37C}"/>
    <dgm:cxn modelId="{47213428-E5EA-4431-9152-04E63C11D812}" type="presOf" srcId="{4C46FF8A-EE5E-4AA2-B8E1-F836237B4465}" destId="{FB5F98D7-9BBE-4B73-B9BF-BBD277B08CE1}" srcOrd="0" destOrd="0" presId="urn:microsoft.com/office/officeart/2008/layout/LinedList"/>
    <dgm:cxn modelId="{A9EC7530-B3F0-4D0F-8456-83B427FE70FB}" type="presOf" srcId="{9B1D9E05-8A97-4798-9FAF-AD70AC238521}" destId="{0B6575DF-D08D-4CCD-9FD9-4D0DBBBA8016}" srcOrd="0" destOrd="0" presId="urn:microsoft.com/office/officeart/2008/layout/LinedList"/>
    <dgm:cxn modelId="{9169A643-943F-4F29-8B2F-451D3E0FBDCB}" srcId="{4C46FF8A-EE5E-4AA2-B8E1-F836237B4465}" destId="{E4A7B229-14DC-4E7C-8FC5-CCCEDF035839}" srcOrd="3" destOrd="0" parTransId="{3F357C67-29C5-4CFA-A4E2-263D1DC77AF8}" sibTransId="{F70F1FBE-AC87-4BC0-911F-3EC9C051A787}"/>
    <dgm:cxn modelId="{1332255E-78F7-41A1-8B9A-E80339701287}" type="presOf" srcId="{231D2732-3F85-4D49-90C8-1A3809BFC4BF}" destId="{7CFDF4EB-5319-436E-9133-F3BEC47D5D45}" srcOrd="0" destOrd="0" presId="urn:microsoft.com/office/officeart/2008/layout/LinedList"/>
    <dgm:cxn modelId="{0F79ED65-B88E-47A0-97C4-A778C6D20F87}" type="presOf" srcId="{021E6D1D-449C-44BF-A636-9B6B0B5C5CF0}" destId="{9EDBAE56-3488-4596-B9A1-319CDE342155}" srcOrd="0" destOrd="0" presId="urn:microsoft.com/office/officeart/2008/layout/LinedList"/>
    <dgm:cxn modelId="{054B9E71-892F-41C3-8D10-69FE8D836E46}" type="presOf" srcId="{DD177CE7-8DD2-4E93-BF69-4F695B55F20B}" destId="{D583671F-DC35-4B24-BCDF-ED33516B990E}" srcOrd="0" destOrd="0" presId="urn:microsoft.com/office/officeart/2008/layout/LinedList"/>
    <dgm:cxn modelId="{2D234277-5A3B-445C-A881-11482302E0A7}" srcId="{4C46FF8A-EE5E-4AA2-B8E1-F836237B4465}" destId="{86F4F843-B646-44FE-95F9-D2960D318222}" srcOrd="0" destOrd="0" parTransId="{C483139B-883A-430F-BB0A-4809625224AE}" sibTransId="{E532E441-537D-4A6C-AA82-BBFF4B3B68CC}"/>
    <dgm:cxn modelId="{3F0F677A-5E3E-4081-BAE0-00C5769DB081}" srcId="{4C46FF8A-EE5E-4AA2-B8E1-F836237B4465}" destId="{231D2732-3F85-4D49-90C8-1A3809BFC4BF}" srcOrd="7" destOrd="0" parTransId="{550D7098-A3C4-4EE3-8394-9DD29BA863A0}" sibTransId="{BD004E7A-064D-4E78-BC88-9A9BEEF7DEDD}"/>
    <dgm:cxn modelId="{08551E9C-0BAB-4FD3-BB6C-791FB33860F6}" type="presOf" srcId="{6FFFAF75-40E7-463A-AF61-E17EEEF89BB1}" destId="{4ED8557E-2D21-4155-BE25-7D1835D9826B}" srcOrd="0" destOrd="0" presId="urn:microsoft.com/office/officeart/2008/layout/LinedList"/>
    <dgm:cxn modelId="{DF4F06A6-65F4-4BD8-84D9-398228E115D9}" srcId="{4C46FF8A-EE5E-4AA2-B8E1-F836237B4465}" destId="{6FFFAF75-40E7-463A-AF61-E17EEEF89BB1}" srcOrd="1" destOrd="0" parTransId="{C71F4797-4067-4E65-B4FD-819EAC6FCFB8}" sibTransId="{6C0E9208-B40A-486A-8133-70FEE187568D}"/>
    <dgm:cxn modelId="{AEE585A9-87CC-48F9-82D0-9C84AD4C42FE}" type="presOf" srcId="{E4A7B229-14DC-4E7C-8FC5-CCCEDF035839}" destId="{5E0519CF-5796-4731-913C-2DA2940884E1}" srcOrd="0" destOrd="0" presId="urn:microsoft.com/office/officeart/2008/layout/LinedList"/>
    <dgm:cxn modelId="{A8C80DAE-3EF6-4434-9B24-A4B93B1F9E44}" type="presOf" srcId="{86F4F843-B646-44FE-95F9-D2960D318222}" destId="{84258DB6-6AEB-4D8B-8072-EB36D09C1BA8}" srcOrd="0" destOrd="0" presId="urn:microsoft.com/office/officeart/2008/layout/LinedList"/>
    <dgm:cxn modelId="{3EB315AF-E002-451F-A932-910DF842214D}" type="presOf" srcId="{AA6438E1-86B7-4B61-95A7-4A405465EE57}" destId="{7C0413BC-94F1-4E8B-A145-B35F90D223CD}" srcOrd="0" destOrd="0" presId="urn:microsoft.com/office/officeart/2008/layout/LinedList"/>
    <dgm:cxn modelId="{12EFDEC0-1D39-4A3E-82D3-430B72D2AA8D}" type="presOf" srcId="{F853A88D-7DD8-43C1-B2A9-07CE07ED2148}" destId="{08904DC0-C24D-4184-8EAC-473091C5484E}" srcOrd="0" destOrd="0" presId="urn:microsoft.com/office/officeart/2008/layout/LinedList"/>
    <dgm:cxn modelId="{9864BBC8-7A11-4036-9C97-814361E0008A}" srcId="{021E6D1D-449C-44BF-A636-9B6B0B5C5CF0}" destId="{4C46FF8A-EE5E-4AA2-B8E1-F836237B4465}" srcOrd="0" destOrd="0" parTransId="{A3315A46-387F-4A36-AB67-45AC1EE02590}" sibTransId="{580E18EE-5FF5-4430-B5B1-FD5E1A405FB7}"/>
    <dgm:cxn modelId="{0AC387C9-CDCF-4E83-838D-17D0CC1AEC40}" srcId="{4C46FF8A-EE5E-4AA2-B8E1-F836237B4465}" destId="{DD177CE7-8DD2-4E93-BF69-4F695B55F20B}" srcOrd="6" destOrd="0" parTransId="{CF6CA8FA-87D2-4D9A-9C22-1BB6C96C6B7E}" sibTransId="{A55B15B1-B019-4755-ADCD-C418BC981CA1}"/>
    <dgm:cxn modelId="{9D260AD1-F253-4322-994D-4FC9A9A3B7B7}" srcId="{4C46FF8A-EE5E-4AA2-B8E1-F836237B4465}" destId="{9B1D9E05-8A97-4798-9FAF-AD70AC238521}" srcOrd="5" destOrd="0" parTransId="{69995857-1AF6-4045-ADC4-B02CB42B9F53}" sibTransId="{B2BF782D-FF9D-4884-9DF4-B1F7C6883DA9}"/>
    <dgm:cxn modelId="{B40055FE-14CB-455E-84AD-C24C91CF7988}" srcId="{4C46FF8A-EE5E-4AA2-B8E1-F836237B4465}" destId="{F853A88D-7DD8-43C1-B2A9-07CE07ED2148}" srcOrd="4" destOrd="0" parTransId="{33822997-2909-4C3C-AD81-6A85D5808C8B}" sibTransId="{5AF52206-8F70-477C-AE14-109D07F6F89A}"/>
    <dgm:cxn modelId="{06D928CF-63AF-4EEC-A024-A946FEE5C8C9}" type="presParOf" srcId="{9EDBAE56-3488-4596-B9A1-319CDE342155}" destId="{331A1050-278D-4DA0-AC84-CB49FA34F7A8}" srcOrd="0" destOrd="0" presId="urn:microsoft.com/office/officeart/2008/layout/LinedList"/>
    <dgm:cxn modelId="{059317A7-61AF-49CE-9EE0-CA325792E5AF}" type="presParOf" srcId="{9EDBAE56-3488-4596-B9A1-319CDE342155}" destId="{73734B54-D48A-4382-A3B9-EBFC4B70101D}" srcOrd="1" destOrd="0" presId="urn:microsoft.com/office/officeart/2008/layout/LinedList"/>
    <dgm:cxn modelId="{7283CB81-04CF-4EB9-923A-11148F2E2F5A}" type="presParOf" srcId="{73734B54-D48A-4382-A3B9-EBFC4B70101D}" destId="{FB5F98D7-9BBE-4B73-B9BF-BBD277B08CE1}" srcOrd="0" destOrd="0" presId="urn:microsoft.com/office/officeart/2008/layout/LinedList"/>
    <dgm:cxn modelId="{97AB7BFB-A226-410B-9A40-F8CC9A62CD4C}" type="presParOf" srcId="{73734B54-D48A-4382-A3B9-EBFC4B70101D}" destId="{882F093D-2646-461F-8D3F-8AB82C1ACB8E}" srcOrd="1" destOrd="0" presId="urn:microsoft.com/office/officeart/2008/layout/LinedList"/>
    <dgm:cxn modelId="{0BCEFB0A-34B6-4141-9590-4DEE5A1DE8E5}" type="presParOf" srcId="{882F093D-2646-461F-8D3F-8AB82C1ACB8E}" destId="{BE19FD2A-3F7E-48EF-84BB-BAB1C789CBCF}" srcOrd="0" destOrd="0" presId="urn:microsoft.com/office/officeart/2008/layout/LinedList"/>
    <dgm:cxn modelId="{AA3A233F-268B-4F1E-8243-21966A454135}" type="presParOf" srcId="{882F093D-2646-461F-8D3F-8AB82C1ACB8E}" destId="{6FF79985-BFE0-4902-8B09-35BF99A21993}" srcOrd="1" destOrd="0" presId="urn:microsoft.com/office/officeart/2008/layout/LinedList"/>
    <dgm:cxn modelId="{502F2CEC-905C-4A0F-BB2D-939885D3180A}" type="presParOf" srcId="{6FF79985-BFE0-4902-8B09-35BF99A21993}" destId="{45DB5995-4D27-4389-BB8F-8206851DC0EA}" srcOrd="0" destOrd="0" presId="urn:microsoft.com/office/officeart/2008/layout/LinedList"/>
    <dgm:cxn modelId="{C3CBF4F8-7A32-4396-967D-473071CA47F1}" type="presParOf" srcId="{6FF79985-BFE0-4902-8B09-35BF99A21993}" destId="{84258DB6-6AEB-4D8B-8072-EB36D09C1BA8}" srcOrd="1" destOrd="0" presId="urn:microsoft.com/office/officeart/2008/layout/LinedList"/>
    <dgm:cxn modelId="{3406FEB9-0C4D-41B1-AD5A-6A05E03A919A}" type="presParOf" srcId="{6FF79985-BFE0-4902-8B09-35BF99A21993}" destId="{97DB39D9-3475-4680-9182-978885E2CDD9}" srcOrd="2" destOrd="0" presId="urn:microsoft.com/office/officeart/2008/layout/LinedList"/>
    <dgm:cxn modelId="{0AAA63B7-45E1-417E-831A-AE6723C71C23}" type="presParOf" srcId="{882F093D-2646-461F-8D3F-8AB82C1ACB8E}" destId="{C50A7E77-2293-4293-9B81-933F2D2CD6C0}" srcOrd="2" destOrd="0" presId="urn:microsoft.com/office/officeart/2008/layout/LinedList"/>
    <dgm:cxn modelId="{11FFD5AE-8A81-4425-ABA7-CB86C2D4B472}" type="presParOf" srcId="{882F093D-2646-461F-8D3F-8AB82C1ACB8E}" destId="{513D917F-911D-435E-BE4A-D2BC2798FCF9}" srcOrd="3" destOrd="0" presId="urn:microsoft.com/office/officeart/2008/layout/LinedList"/>
    <dgm:cxn modelId="{0DD2957F-B98C-4371-967B-625DF63C4773}" type="presParOf" srcId="{882F093D-2646-461F-8D3F-8AB82C1ACB8E}" destId="{D870F7C3-CB04-47C2-A4ED-D88714FB9ABF}" srcOrd="4" destOrd="0" presId="urn:microsoft.com/office/officeart/2008/layout/LinedList"/>
    <dgm:cxn modelId="{1054D39F-BA33-4C4A-B4DD-825F114B1FD9}" type="presParOf" srcId="{D870F7C3-CB04-47C2-A4ED-D88714FB9ABF}" destId="{EA23A9BE-29CF-41B6-B867-2B1194319EC7}" srcOrd="0" destOrd="0" presId="urn:microsoft.com/office/officeart/2008/layout/LinedList"/>
    <dgm:cxn modelId="{4785B461-472E-4FC8-8669-6BB7883A7FC6}" type="presParOf" srcId="{D870F7C3-CB04-47C2-A4ED-D88714FB9ABF}" destId="{4ED8557E-2D21-4155-BE25-7D1835D9826B}" srcOrd="1" destOrd="0" presId="urn:microsoft.com/office/officeart/2008/layout/LinedList"/>
    <dgm:cxn modelId="{250D607B-FD23-444D-AB92-EAB1DB3089D5}" type="presParOf" srcId="{D870F7C3-CB04-47C2-A4ED-D88714FB9ABF}" destId="{32580664-C7DC-46DE-806C-E17004972752}" srcOrd="2" destOrd="0" presId="urn:microsoft.com/office/officeart/2008/layout/LinedList"/>
    <dgm:cxn modelId="{68DF0336-A7B5-4141-966B-84C5FC4D97C8}" type="presParOf" srcId="{882F093D-2646-461F-8D3F-8AB82C1ACB8E}" destId="{E7B24D6C-BAD5-4A28-BA38-23060E2B8420}" srcOrd="5" destOrd="0" presId="urn:microsoft.com/office/officeart/2008/layout/LinedList"/>
    <dgm:cxn modelId="{27B0905C-E27A-4098-86E7-C7DAF749C9D4}" type="presParOf" srcId="{882F093D-2646-461F-8D3F-8AB82C1ACB8E}" destId="{5AD470C7-DB78-4A65-8DDD-5DBB34F05E4F}" srcOrd="6" destOrd="0" presId="urn:microsoft.com/office/officeart/2008/layout/LinedList"/>
    <dgm:cxn modelId="{8FE8B3D1-8FD5-49C6-8A0C-B8B229B7A454}" type="presParOf" srcId="{882F093D-2646-461F-8D3F-8AB82C1ACB8E}" destId="{050F3926-75E6-4CA1-BC26-F30D3A8153CE}" srcOrd="7" destOrd="0" presId="urn:microsoft.com/office/officeart/2008/layout/LinedList"/>
    <dgm:cxn modelId="{E988CBEC-097D-463E-B0D8-9DA10EF7F4EB}" type="presParOf" srcId="{050F3926-75E6-4CA1-BC26-F30D3A8153CE}" destId="{58894CCE-D209-48AB-B8BE-8EDEADD11BE0}" srcOrd="0" destOrd="0" presId="urn:microsoft.com/office/officeart/2008/layout/LinedList"/>
    <dgm:cxn modelId="{456350C2-8A0A-4385-BDA1-D8DE4324C232}" type="presParOf" srcId="{050F3926-75E6-4CA1-BC26-F30D3A8153CE}" destId="{7C0413BC-94F1-4E8B-A145-B35F90D223CD}" srcOrd="1" destOrd="0" presId="urn:microsoft.com/office/officeart/2008/layout/LinedList"/>
    <dgm:cxn modelId="{19B84026-A59C-4692-8005-34EED6B8BEEC}" type="presParOf" srcId="{050F3926-75E6-4CA1-BC26-F30D3A8153CE}" destId="{1A53CB23-F2B9-4261-A7FA-9FB313C9FA23}" srcOrd="2" destOrd="0" presId="urn:microsoft.com/office/officeart/2008/layout/LinedList"/>
    <dgm:cxn modelId="{8DED2E7D-EEB7-4367-85BD-734C054EBB04}" type="presParOf" srcId="{882F093D-2646-461F-8D3F-8AB82C1ACB8E}" destId="{1E59A3FD-F8E1-4773-BA33-D843A622685A}" srcOrd="8" destOrd="0" presId="urn:microsoft.com/office/officeart/2008/layout/LinedList"/>
    <dgm:cxn modelId="{B3BA3A60-4DEF-4240-8CF7-6223E68FD6A7}" type="presParOf" srcId="{882F093D-2646-461F-8D3F-8AB82C1ACB8E}" destId="{561B5711-4316-4618-878E-E495E4190BD8}" srcOrd="9" destOrd="0" presId="urn:microsoft.com/office/officeart/2008/layout/LinedList"/>
    <dgm:cxn modelId="{6ADFDD72-5E8E-451D-92F8-369F27BA7CE3}" type="presParOf" srcId="{882F093D-2646-461F-8D3F-8AB82C1ACB8E}" destId="{B132053E-CC8C-4B29-B04B-FAD66E77D54B}" srcOrd="10" destOrd="0" presId="urn:microsoft.com/office/officeart/2008/layout/LinedList"/>
    <dgm:cxn modelId="{5F26D8FD-EF9E-4F85-81B3-3FCA7EF44CF0}" type="presParOf" srcId="{B132053E-CC8C-4B29-B04B-FAD66E77D54B}" destId="{D43295D2-79F4-447D-806C-D00C07E73A9C}" srcOrd="0" destOrd="0" presId="urn:microsoft.com/office/officeart/2008/layout/LinedList"/>
    <dgm:cxn modelId="{BA633308-9219-45FA-BAB7-A64631E0705F}" type="presParOf" srcId="{B132053E-CC8C-4B29-B04B-FAD66E77D54B}" destId="{5E0519CF-5796-4731-913C-2DA2940884E1}" srcOrd="1" destOrd="0" presId="urn:microsoft.com/office/officeart/2008/layout/LinedList"/>
    <dgm:cxn modelId="{0CB2410A-81B4-459A-8F58-4F403368EB61}" type="presParOf" srcId="{B132053E-CC8C-4B29-B04B-FAD66E77D54B}" destId="{FCB85656-CA46-4818-B93C-1D25793D918A}" srcOrd="2" destOrd="0" presId="urn:microsoft.com/office/officeart/2008/layout/LinedList"/>
    <dgm:cxn modelId="{A28B5431-35FC-4327-B37E-41AAB0DA3170}" type="presParOf" srcId="{882F093D-2646-461F-8D3F-8AB82C1ACB8E}" destId="{F080D383-9645-46A4-A641-9F54E73FA17B}" srcOrd="11" destOrd="0" presId="urn:microsoft.com/office/officeart/2008/layout/LinedList"/>
    <dgm:cxn modelId="{2DAB4977-C9AA-4892-8D31-58222CAE4D35}" type="presParOf" srcId="{882F093D-2646-461F-8D3F-8AB82C1ACB8E}" destId="{FA2036CC-0322-426C-8FD2-26087285A7CC}" srcOrd="12" destOrd="0" presId="urn:microsoft.com/office/officeart/2008/layout/LinedList"/>
    <dgm:cxn modelId="{B3EB644E-74B8-408D-B801-B3208E3B757D}" type="presParOf" srcId="{882F093D-2646-461F-8D3F-8AB82C1ACB8E}" destId="{41DED1DC-06D4-4A5B-B943-5BE21E10566F}" srcOrd="13" destOrd="0" presId="urn:microsoft.com/office/officeart/2008/layout/LinedList"/>
    <dgm:cxn modelId="{703E6EC3-0D6F-42F7-BB9A-628204AA9929}" type="presParOf" srcId="{41DED1DC-06D4-4A5B-B943-5BE21E10566F}" destId="{6BD2716C-A8B7-498A-86B1-5826C22A2974}" srcOrd="0" destOrd="0" presId="urn:microsoft.com/office/officeart/2008/layout/LinedList"/>
    <dgm:cxn modelId="{80CC6013-1653-4F2F-B581-080E5880C3F7}" type="presParOf" srcId="{41DED1DC-06D4-4A5B-B943-5BE21E10566F}" destId="{08904DC0-C24D-4184-8EAC-473091C5484E}" srcOrd="1" destOrd="0" presId="urn:microsoft.com/office/officeart/2008/layout/LinedList"/>
    <dgm:cxn modelId="{299C26BB-B3E4-40B3-B9A5-68D4A3F2907B}" type="presParOf" srcId="{41DED1DC-06D4-4A5B-B943-5BE21E10566F}" destId="{D6862D38-A8DE-41FE-B72A-CB893C495E8B}" srcOrd="2" destOrd="0" presId="urn:microsoft.com/office/officeart/2008/layout/LinedList"/>
    <dgm:cxn modelId="{9AC7A9FA-59D9-4D76-9CA1-1C9AD05F32BB}" type="presParOf" srcId="{882F093D-2646-461F-8D3F-8AB82C1ACB8E}" destId="{1B271111-D7A5-4C8B-A893-62A1D39E5412}" srcOrd="14" destOrd="0" presId="urn:microsoft.com/office/officeart/2008/layout/LinedList"/>
    <dgm:cxn modelId="{371BFEA4-0C01-4E6D-906F-16F52E55301A}" type="presParOf" srcId="{882F093D-2646-461F-8D3F-8AB82C1ACB8E}" destId="{B00AA250-5C97-4684-95B3-4563699604EF}" srcOrd="15" destOrd="0" presId="urn:microsoft.com/office/officeart/2008/layout/LinedList"/>
    <dgm:cxn modelId="{B6A4C141-194F-49B2-8016-AFB3BDEA3757}" type="presParOf" srcId="{882F093D-2646-461F-8D3F-8AB82C1ACB8E}" destId="{C6B5202D-DBD8-40B7-A329-1450A52F2303}" srcOrd="16" destOrd="0" presId="urn:microsoft.com/office/officeart/2008/layout/LinedList"/>
    <dgm:cxn modelId="{60D9D2EA-2B3F-4B2C-A8B5-8F2762CAE353}" type="presParOf" srcId="{C6B5202D-DBD8-40B7-A329-1450A52F2303}" destId="{C96269AD-6FD2-4344-A27B-CAA413AA17F1}" srcOrd="0" destOrd="0" presId="urn:microsoft.com/office/officeart/2008/layout/LinedList"/>
    <dgm:cxn modelId="{0C85C7DF-85F2-40FD-86EE-4718790D481D}" type="presParOf" srcId="{C6B5202D-DBD8-40B7-A329-1450A52F2303}" destId="{0B6575DF-D08D-4CCD-9FD9-4D0DBBBA8016}" srcOrd="1" destOrd="0" presId="urn:microsoft.com/office/officeart/2008/layout/LinedList"/>
    <dgm:cxn modelId="{2D1E1821-CFB0-4BDD-8BD5-D7938E5472D3}" type="presParOf" srcId="{C6B5202D-DBD8-40B7-A329-1450A52F2303}" destId="{1D7762C4-F7C2-4208-B4B9-2D9971956EA6}" srcOrd="2" destOrd="0" presId="urn:microsoft.com/office/officeart/2008/layout/LinedList"/>
    <dgm:cxn modelId="{EE708D14-869D-423C-A537-6B4FD328F61E}" type="presParOf" srcId="{882F093D-2646-461F-8D3F-8AB82C1ACB8E}" destId="{07829F6D-26AD-493C-B01E-CC9B96FF3068}" srcOrd="17" destOrd="0" presId="urn:microsoft.com/office/officeart/2008/layout/LinedList"/>
    <dgm:cxn modelId="{DD7E5BA7-5D7F-42A6-965B-73E8C0BD08F1}" type="presParOf" srcId="{882F093D-2646-461F-8D3F-8AB82C1ACB8E}" destId="{4E3D5CD8-B383-4910-9C15-D68C2B91E054}" srcOrd="18" destOrd="0" presId="urn:microsoft.com/office/officeart/2008/layout/LinedList"/>
    <dgm:cxn modelId="{38175964-A45A-4AE3-9C87-5D3B960294BF}" type="presParOf" srcId="{882F093D-2646-461F-8D3F-8AB82C1ACB8E}" destId="{8BD7E58F-03E2-40B9-BC4B-FD3C98F9DB3C}" srcOrd="19" destOrd="0" presId="urn:microsoft.com/office/officeart/2008/layout/LinedList"/>
    <dgm:cxn modelId="{C72EF282-8E93-45BC-8C32-1F2FA0600989}" type="presParOf" srcId="{8BD7E58F-03E2-40B9-BC4B-FD3C98F9DB3C}" destId="{A45B9AAC-F74C-4C6B-8AF6-E2F2F6580262}" srcOrd="0" destOrd="0" presId="urn:microsoft.com/office/officeart/2008/layout/LinedList"/>
    <dgm:cxn modelId="{80CF4619-57DD-4F3F-84B5-7127A35F729B}" type="presParOf" srcId="{8BD7E58F-03E2-40B9-BC4B-FD3C98F9DB3C}" destId="{D583671F-DC35-4B24-BCDF-ED33516B990E}" srcOrd="1" destOrd="0" presId="urn:microsoft.com/office/officeart/2008/layout/LinedList"/>
    <dgm:cxn modelId="{CF8F5460-1405-4163-956B-5E1A1A6F47DF}" type="presParOf" srcId="{8BD7E58F-03E2-40B9-BC4B-FD3C98F9DB3C}" destId="{865C4598-986E-4D29-B588-5CB0E2F67628}" srcOrd="2" destOrd="0" presId="urn:microsoft.com/office/officeart/2008/layout/LinedList"/>
    <dgm:cxn modelId="{D198FDA5-D1B2-4418-A232-D82BCFA58D5E}" type="presParOf" srcId="{882F093D-2646-461F-8D3F-8AB82C1ACB8E}" destId="{7A5086F0-3FA3-4093-A44C-A2B683EBFF63}" srcOrd="20" destOrd="0" presId="urn:microsoft.com/office/officeart/2008/layout/LinedList"/>
    <dgm:cxn modelId="{486B3E46-72F1-4CC6-A5E6-9183D4358B30}" type="presParOf" srcId="{882F093D-2646-461F-8D3F-8AB82C1ACB8E}" destId="{11A2DC99-61A5-4629-A8BB-6D8A1EB8DDD0}" srcOrd="21" destOrd="0" presId="urn:microsoft.com/office/officeart/2008/layout/LinedList"/>
    <dgm:cxn modelId="{8B85BC3E-13B1-489B-9BA6-20DB54886535}" type="presParOf" srcId="{882F093D-2646-461F-8D3F-8AB82C1ACB8E}" destId="{6B8A61D2-C5C1-4741-8272-35B3DE2871AD}" srcOrd="22" destOrd="0" presId="urn:microsoft.com/office/officeart/2008/layout/LinedList"/>
    <dgm:cxn modelId="{4B340E13-095F-4B42-B13F-BEFF1A4DE1D3}" type="presParOf" srcId="{6B8A61D2-C5C1-4741-8272-35B3DE2871AD}" destId="{EA44A1DE-87B8-47F8-AC1D-204BFCDB0655}" srcOrd="0" destOrd="0" presId="urn:microsoft.com/office/officeart/2008/layout/LinedList"/>
    <dgm:cxn modelId="{D31D6919-03FC-49A0-90A2-CD5807FD4FC2}" type="presParOf" srcId="{6B8A61D2-C5C1-4741-8272-35B3DE2871AD}" destId="{7CFDF4EB-5319-436E-9133-F3BEC47D5D45}" srcOrd="1" destOrd="0" presId="urn:microsoft.com/office/officeart/2008/layout/LinedList"/>
    <dgm:cxn modelId="{9A9806E4-57C2-44D7-9D3B-E28935AA1C4E}" type="presParOf" srcId="{6B8A61D2-C5C1-4741-8272-35B3DE2871AD}" destId="{17E879A1-E1C1-4812-B806-CF5926847D91}" srcOrd="2" destOrd="0" presId="urn:microsoft.com/office/officeart/2008/layout/LinedList"/>
    <dgm:cxn modelId="{C8624E2B-B348-4685-AB78-9C9C4C1761AB}" type="presParOf" srcId="{882F093D-2646-461F-8D3F-8AB82C1ACB8E}" destId="{FFBDDF80-C3AA-4621-92CD-40DFBA0D0B98}" srcOrd="23" destOrd="0" presId="urn:microsoft.com/office/officeart/2008/layout/LinedList"/>
    <dgm:cxn modelId="{D56EF2E0-6A21-4A61-A7F8-9E8E3AA71A55}" type="presParOf" srcId="{882F093D-2646-461F-8D3F-8AB82C1ACB8E}" destId="{45F3E1E9-B2D6-4748-B6A7-7CBA14BDF247}" srcOrd="24"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EBEFDFD-C255-4A4C-AECB-3E53D677D8F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pt-BR"/>
        </a:p>
      </dgm:t>
    </dgm:pt>
    <dgm:pt modelId="{AAAD44E2-FF92-4032-ACDE-B7AB229CC319}">
      <dgm:prSet custT="1"/>
      <dgm:spPr/>
      <dgm:t>
        <a:bodyPr/>
        <a:lstStyle/>
        <a:p>
          <a:r>
            <a:rPr lang="pt-BR" sz="2400" dirty="0"/>
            <a:t>Não importa o motivo! É vedado fazer qualquer exigência</a:t>
          </a:r>
          <a:r>
            <a:rPr lang="pt-BR" sz="2400" b="1" dirty="0"/>
            <a:t> </a:t>
          </a:r>
          <a:r>
            <a:rPr lang="pt-BR" sz="2400" dirty="0"/>
            <a:t>em relação ao </a:t>
          </a:r>
          <a:r>
            <a:rPr lang="pt-BR" sz="2400" b="1" u="sng" dirty="0"/>
            <a:t>motivo</a:t>
          </a:r>
          <a:r>
            <a:rPr lang="pt-BR" sz="2400" u="sng" dirty="0"/>
            <a:t> </a:t>
          </a:r>
          <a:r>
            <a:rPr lang="pt-BR" sz="2400" dirty="0"/>
            <a:t>da manifestação.</a:t>
          </a:r>
        </a:p>
      </dgm:t>
    </dgm:pt>
    <dgm:pt modelId="{6261EC0A-88B9-4BEB-B431-CB6663D978E1}" type="parTrans" cxnId="{95683802-2E46-4EB1-A1BD-A48F07158272}">
      <dgm:prSet/>
      <dgm:spPr/>
      <dgm:t>
        <a:bodyPr/>
        <a:lstStyle/>
        <a:p>
          <a:endParaRPr lang="pt-BR" sz="2400"/>
        </a:p>
      </dgm:t>
    </dgm:pt>
    <dgm:pt modelId="{32137854-8214-41CA-B506-9E96723B7086}" type="sibTrans" cxnId="{95683802-2E46-4EB1-A1BD-A48F07158272}">
      <dgm:prSet/>
      <dgm:spPr/>
      <dgm:t>
        <a:bodyPr/>
        <a:lstStyle/>
        <a:p>
          <a:endParaRPr lang="pt-BR" sz="2400"/>
        </a:p>
      </dgm:t>
    </dgm:pt>
    <dgm:pt modelId="{CFBAB285-D556-4B6B-9ECF-12785318A4AC}" type="pres">
      <dgm:prSet presAssocID="{9EBEFDFD-C255-4A4C-AECB-3E53D677D8FD}" presName="linear" presStyleCnt="0">
        <dgm:presLayoutVars>
          <dgm:animLvl val="lvl"/>
          <dgm:resizeHandles val="exact"/>
        </dgm:presLayoutVars>
      </dgm:prSet>
      <dgm:spPr/>
    </dgm:pt>
    <dgm:pt modelId="{D0B3D3D4-8C66-4831-AF9E-80EFA4810889}" type="pres">
      <dgm:prSet presAssocID="{AAAD44E2-FF92-4032-ACDE-B7AB229CC319}" presName="parentText" presStyleLbl="node1" presStyleIdx="0" presStyleCnt="1">
        <dgm:presLayoutVars>
          <dgm:chMax val="0"/>
          <dgm:bulletEnabled val="1"/>
        </dgm:presLayoutVars>
      </dgm:prSet>
      <dgm:spPr/>
    </dgm:pt>
  </dgm:ptLst>
  <dgm:cxnLst>
    <dgm:cxn modelId="{95683802-2E46-4EB1-A1BD-A48F07158272}" srcId="{9EBEFDFD-C255-4A4C-AECB-3E53D677D8FD}" destId="{AAAD44E2-FF92-4032-ACDE-B7AB229CC319}" srcOrd="0" destOrd="0" parTransId="{6261EC0A-88B9-4BEB-B431-CB6663D978E1}" sibTransId="{32137854-8214-41CA-B506-9E96723B7086}"/>
    <dgm:cxn modelId="{7430E348-C792-4EE0-9286-79D4F442BD33}" type="presOf" srcId="{9EBEFDFD-C255-4A4C-AECB-3E53D677D8FD}" destId="{CFBAB285-D556-4B6B-9ECF-12785318A4AC}" srcOrd="0" destOrd="0" presId="urn:microsoft.com/office/officeart/2005/8/layout/vList2"/>
    <dgm:cxn modelId="{D87D4370-6A0D-490D-807A-6441CB290BD4}" type="presOf" srcId="{AAAD44E2-FF92-4032-ACDE-B7AB229CC319}" destId="{D0B3D3D4-8C66-4831-AF9E-80EFA4810889}" srcOrd="0" destOrd="0" presId="urn:microsoft.com/office/officeart/2005/8/layout/vList2"/>
    <dgm:cxn modelId="{83C89E8B-CD0A-437C-9AF1-9D9CBCC03BED}" type="presParOf" srcId="{CFBAB285-D556-4B6B-9ECF-12785318A4AC}" destId="{D0B3D3D4-8C66-4831-AF9E-80EFA4810889}"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A46F834-7443-49B6-9471-A8945AC38D39}" type="doc">
      <dgm:prSet loTypeId="urn:microsoft.com/office/officeart/2005/8/layout/default#3" loCatId="list" qsTypeId="urn:microsoft.com/office/officeart/2005/8/quickstyle/3d3" qsCatId="3D" csTypeId="urn:microsoft.com/office/officeart/2005/8/colors/colorful1#2" csCatId="colorful" phldr="1"/>
      <dgm:spPr/>
      <dgm:t>
        <a:bodyPr/>
        <a:lstStyle/>
        <a:p>
          <a:endParaRPr lang="pt-BR"/>
        </a:p>
      </dgm:t>
    </dgm:pt>
    <dgm:pt modelId="{0B0D4A6D-5EE6-4428-BB93-A13C68FC538D}">
      <dgm:prSet custT="1"/>
      <dgm:spPr/>
      <dgm:t>
        <a:bodyPr/>
        <a:lstStyle/>
        <a:p>
          <a:r>
            <a:rPr lang="pt-BR" sz="2000" dirty="0"/>
            <a:t>Em regra, o usuário precisa se identificar</a:t>
          </a:r>
        </a:p>
      </dgm:t>
    </dgm:pt>
    <dgm:pt modelId="{74715546-9709-444D-BC1B-221C7A482973}" type="parTrans" cxnId="{A4F2D307-DBB1-43DA-B618-E84E074D8034}">
      <dgm:prSet/>
      <dgm:spPr/>
      <dgm:t>
        <a:bodyPr/>
        <a:lstStyle/>
        <a:p>
          <a:endParaRPr lang="pt-BR"/>
        </a:p>
      </dgm:t>
    </dgm:pt>
    <dgm:pt modelId="{BAFF4B3B-1F54-4D5A-A985-4D7C08F0C93B}" type="sibTrans" cxnId="{A4F2D307-DBB1-43DA-B618-E84E074D8034}">
      <dgm:prSet/>
      <dgm:spPr/>
      <dgm:t>
        <a:bodyPr/>
        <a:lstStyle/>
        <a:p>
          <a:endParaRPr lang="pt-BR"/>
        </a:p>
      </dgm:t>
    </dgm:pt>
    <dgm:pt modelId="{43B89B20-43B7-440D-B605-9E6C79A9289F}">
      <dgm:prSet custT="1"/>
      <dgm:spPr/>
      <dgm:t>
        <a:bodyPr/>
        <a:lstStyle/>
        <a:p>
          <a:r>
            <a:rPr lang="pt-BR" sz="2000" dirty="0"/>
            <a:t>Identificação compreendida como qualquer elemento de informação que permita </a:t>
          </a:r>
          <a:r>
            <a:rPr lang="pt-BR" sz="2000" b="1" u="sng" dirty="0"/>
            <a:t>individualizar</a:t>
          </a:r>
          <a:r>
            <a:rPr lang="pt-BR" sz="2000" dirty="0"/>
            <a:t> pessoa física ou jurídica</a:t>
          </a:r>
        </a:p>
      </dgm:t>
    </dgm:pt>
    <dgm:pt modelId="{0FBAE08D-672F-411E-BE57-538D712EC2B9}" type="parTrans" cxnId="{7335DFC3-7E32-480C-A2EE-E6EA5F6F525E}">
      <dgm:prSet/>
      <dgm:spPr/>
      <dgm:t>
        <a:bodyPr/>
        <a:lstStyle/>
        <a:p>
          <a:endParaRPr lang="pt-BR"/>
        </a:p>
      </dgm:t>
    </dgm:pt>
    <dgm:pt modelId="{1C167F42-B95E-4EAC-8878-5121332E663B}" type="sibTrans" cxnId="{7335DFC3-7E32-480C-A2EE-E6EA5F6F525E}">
      <dgm:prSet/>
      <dgm:spPr/>
      <dgm:t>
        <a:bodyPr/>
        <a:lstStyle/>
        <a:p>
          <a:endParaRPr lang="pt-BR"/>
        </a:p>
      </dgm:t>
    </dgm:pt>
    <dgm:pt modelId="{4E2BC463-58C1-45BA-AE20-7630634A9CAE}">
      <dgm:prSet custT="1"/>
      <dgm:spPr/>
      <dgm:t>
        <a:bodyPr/>
        <a:lstStyle/>
        <a:p>
          <a:r>
            <a:rPr lang="pt-BR" sz="2000" dirty="0"/>
            <a:t>A identificação do usuário é informação pessoal (acesso restrito a pessoas autorizadas garantido por 100 anos, conforme a LAI)</a:t>
          </a:r>
        </a:p>
      </dgm:t>
    </dgm:pt>
    <dgm:pt modelId="{A2FA2509-EDD7-4A79-A900-001E3F9D9122}" type="parTrans" cxnId="{65B700FC-8FB6-4E13-9D14-6B58F3E49981}">
      <dgm:prSet/>
      <dgm:spPr/>
      <dgm:t>
        <a:bodyPr/>
        <a:lstStyle/>
        <a:p>
          <a:endParaRPr lang="pt-BR"/>
        </a:p>
      </dgm:t>
    </dgm:pt>
    <dgm:pt modelId="{8844703E-C264-4298-8A8D-C71A4D2C9F07}" type="sibTrans" cxnId="{65B700FC-8FB6-4E13-9D14-6B58F3E49981}">
      <dgm:prSet/>
      <dgm:spPr/>
      <dgm:t>
        <a:bodyPr/>
        <a:lstStyle/>
        <a:p>
          <a:endParaRPr lang="pt-BR"/>
        </a:p>
      </dgm:t>
    </dgm:pt>
    <dgm:pt modelId="{8172E5FF-6557-4E72-960A-74F5C9C4BDDD}">
      <dgm:prSet custT="1"/>
      <dgm:spPr/>
      <dgm:t>
        <a:bodyPr/>
        <a:lstStyle/>
        <a:p>
          <a:pPr>
            <a:buFont typeface="Wingdings" charset="2"/>
            <a:buNone/>
          </a:pPr>
          <a:r>
            <a:rPr lang="pt-BR" altLang="pt-BR" sz="2000" b="1" dirty="0">
              <a:latin typeface="Calibri" charset="0"/>
              <a:ea typeface="Calibri" charset="0"/>
              <a:cs typeface="Calibri" charset="0"/>
            </a:rPr>
            <a:t>Certificação da identidade</a:t>
          </a:r>
          <a:r>
            <a:rPr lang="pt-BR" altLang="pt-BR" sz="2000" dirty="0">
              <a:latin typeface="Calibri" charset="0"/>
              <a:ea typeface="Calibri" charset="0"/>
              <a:cs typeface="Calibri" charset="0"/>
            </a:rPr>
            <a:t>: excepcional. Somente q</a:t>
          </a:r>
          <a:r>
            <a:rPr lang="pt-BR" sz="2000" dirty="0">
              <a:latin typeface="Calibri" charset="0"/>
              <a:ea typeface="Calibri" charset="0"/>
              <a:cs typeface="Calibri" charset="0"/>
            </a:rPr>
            <a:t>uando necessária ao acesso à uma informação pessoal própria ou de terceiros</a:t>
          </a:r>
          <a:endParaRPr lang="pt-BR" sz="2000" dirty="0"/>
        </a:p>
      </dgm:t>
    </dgm:pt>
    <dgm:pt modelId="{2DC3132E-2799-42A4-8845-48C530A96ED5}" type="parTrans" cxnId="{F86DCD61-F1BB-4509-B8D1-D98096D4F1A7}">
      <dgm:prSet/>
      <dgm:spPr/>
      <dgm:t>
        <a:bodyPr/>
        <a:lstStyle/>
        <a:p>
          <a:endParaRPr lang="pt-BR"/>
        </a:p>
      </dgm:t>
    </dgm:pt>
    <dgm:pt modelId="{9B40E960-F070-47AB-91EA-BE08D2B97351}" type="sibTrans" cxnId="{F86DCD61-F1BB-4509-B8D1-D98096D4F1A7}">
      <dgm:prSet/>
      <dgm:spPr/>
      <dgm:t>
        <a:bodyPr/>
        <a:lstStyle/>
        <a:p>
          <a:endParaRPr lang="pt-BR"/>
        </a:p>
      </dgm:t>
    </dgm:pt>
    <dgm:pt modelId="{B0E4B069-B5EA-4DE8-80A2-5EDEC06DB397}" type="pres">
      <dgm:prSet presAssocID="{4A46F834-7443-49B6-9471-A8945AC38D39}" presName="diagram" presStyleCnt="0">
        <dgm:presLayoutVars>
          <dgm:dir/>
          <dgm:resizeHandles val="exact"/>
        </dgm:presLayoutVars>
      </dgm:prSet>
      <dgm:spPr/>
    </dgm:pt>
    <dgm:pt modelId="{3B49E7DC-2CD0-4473-B0D6-698962E08172}" type="pres">
      <dgm:prSet presAssocID="{0B0D4A6D-5EE6-4428-BB93-A13C68FC538D}" presName="node" presStyleLbl="node1" presStyleIdx="0" presStyleCnt="4">
        <dgm:presLayoutVars>
          <dgm:bulletEnabled val="1"/>
        </dgm:presLayoutVars>
      </dgm:prSet>
      <dgm:spPr/>
    </dgm:pt>
    <dgm:pt modelId="{63F71468-7C1A-4146-860E-75F6F7EF8472}" type="pres">
      <dgm:prSet presAssocID="{BAFF4B3B-1F54-4D5A-A985-4D7C08F0C93B}" presName="sibTrans" presStyleCnt="0"/>
      <dgm:spPr/>
    </dgm:pt>
    <dgm:pt modelId="{E7873515-3547-442C-BE18-125C1FF205A8}" type="pres">
      <dgm:prSet presAssocID="{43B89B20-43B7-440D-B605-9E6C79A9289F}" presName="node" presStyleLbl="node1" presStyleIdx="1" presStyleCnt="4">
        <dgm:presLayoutVars>
          <dgm:bulletEnabled val="1"/>
        </dgm:presLayoutVars>
      </dgm:prSet>
      <dgm:spPr/>
    </dgm:pt>
    <dgm:pt modelId="{F7E2EF91-F015-4E40-AB21-98534C403296}" type="pres">
      <dgm:prSet presAssocID="{1C167F42-B95E-4EAC-8878-5121332E663B}" presName="sibTrans" presStyleCnt="0"/>
      <dgm:spPr/>
    </dgm:pt>
    <dgm:pt modelId="{94D5FFCD-C395-437C-BB4B-345A1E9EC5DC}" type="pres">
      <dgm:prSet presAssocID="{4E2BC463-58C1-45BA-AE20-7630634A9CAE}" presName="node" presStyleLbl="node1" presStyleIdx="2" presStyleCnt="4">
        <dgm:presLayoutVars>
          <dgm:bulletEnabled val="1"/>
        </dgm:presLayoutVars>
      </dgm:prSet>
      <dgm:spPr/>
    </dgm:pt>
    <dgm:pt modelId="{030B0559-8162-445C-9162-A4A52055C071}" type="pres">
      <dgm:prSet presAssocID="{8844703E-C264-4298-8A8D-C71A4D2C9F07}" presName="sibTrans" presStyleCnt="0"/>
      <dgm:spPr/>
    </dgm:pt>
    <dgm:pt modelId="{FDFF4A6F-10DC-4602-AE6A-B2B295EC19DC}" type="pres">
      <dgm:prSet presAssocID="{8172E5FF-6557-4E72-960A-74F5C9C4BDDD}" presName="node" presStyleLbl="node1" presStyleIdx="3" presStyleCnt="4">
        <dgm:presLayoutVars>
          <dgm:bulletEnabled val="1"/>
        </dgm:presLayoutVars>
      </dgm:prSet>
      <dgm:spPr/>
    </dgm:pt>
  </dgm:ptLst>
  <dgm:cxnLst>
    <dgm:cxn modelId="{A4F2D307-DBB1-43DA-B618-E84E074D8034}" srcId="{4A46F834-7443-49B6-9471-A8945AC38D39}" destId="{0B0D4A6D-5EE6-4428-BB93-A13C68FC538D}" srcOrd="0" destOrd="0" parTransId="{74715546-9709-444D-BC1B-221C7A482973}" sibTransId="{BAFF4B3B-1F54-4D5A-A985-4D7C08F0C93B}"/>
    <dgm:cxn modelId="{F6CDA808-AF9E-4310-A2A6-63FA1E8956B3}" type="presOf" srcId="{4E2BC463-58C1-45BA-AE20-7630634A9CAE}" destId="{94D5FFCD-C395-437C-BB4B-345A1E9EC5DC}" srcOrd="0" destOrd="0" presId="urn:microsoft.com/office/officeart/2005/8/layout/default#3"/>
    <dgm:cxn modelId="{771F725D-9407-4A38-A15B-E064664F960B}" type="presOf" srcId="{43B89B20-43B7-440D-B605-9E6C79A9289F}" destId="{E7873515-3547-442C-BE18-125C1FF205A8}" srcOrd="0" destOrd="0" presId="urn:microsoft.com/office/officeart/2005/8/layout/default#3"/>
    <dgm:cxn modelId="{F86DCD61-F1BB-4509-B8D1-D98096D4F1A7}" srcId="{4A46F834-7443-49B6-9471-A8945AC38D39}" destId="{8172E5FF-6557-4E72-960A-74F5C9C4BDDD}" srcOrd="3" destOrd="0" parTransId="{2DC3132E-2799-42A4-8845-48C530A96ED5}" sibTransId="{9B40E960-F070-47AB-91EA-BE08D2B97351}"/>
    <dgm:cxn modelId="{07A50D69-9043-41E9-9360-AEC25ACFC391}" type="presOf" srcId="{8172E5FF-6557-4E72-960A-74F5C9C4BDDD}" destId="{FDFF4A6F-10DC-4602-AE6A-B2B295EC19DC}" srcOrd="0" destOrd="0" presId="urn:microsoft.com/office/officeart/2005/8/layout/default#3"/>
    <dgm:cxn modelId="{6DAC45BA-4876-4298-80EC-24B02A2BA0B0}" type="presOf" srcId="{0B0D4A6D-5EE6-4428-BB93-A13C68FC538D}" destId="{3B49E7DC-2CD0-4473-B0D6-698962E08172}" srcOrd="0" destOrd="0" presId="urn:microsoft.com/office/officeart/2005/8/layout/default#3"/>
    <dgm:cxn modelId="{7335DFC3-7E32-480C-A2EE-E6EA5F6F525E}" srcId="{4A46F834-7443-49B6-9471-A8945AC38D39}" destId="{43B89B20-43B7-440D-B605-9E6C79A9289F}" srcOrd="1" destOrd="0" parTransId="{0FBAE08D-672F-411E-BE57-538D712EC2B9}" sibTransId="{1C167F42-B95E-4EAC-8878-5121332E663B}"/>
    <dgm:cxn modelId="{3A1648E8-EA5C-4D94-8C83-EE734B715DB3}" type="presOf" srcId="{4A46F834-7443-49B6-9471-A8945AC38D39}" destId="{B0E4B069-B5EA-4DE8-80A2-5EDEC06DB397}" srcOrd="0" destOrd="0" presId="urn:microsoft.com/office/officeart/2005/8/layout/default#3"/>
    <dgm:cxn modelId="{65B700FC-8FB6-4E13-9D14-6B58F3E49981}" srcId="{4A46F834-7443-49B6-9471-A8945AC38D39}" destId="{4E2BC463-58C1-45BA-AE20-7630634A9CAE}" srcOrd="2" destOrd="0" parTransId="{A2FA2509-EDD7-4A79-A900-001E3F9D9122}" sibTransId="{8844703E-C264-4298-8A8D-C71A4D2C9F07}"/>
    <dgm:cxn modelId="{45B33304-C18F-4A65-81D9-5FC5B8E88FD5}" type="presParOf" srcId="{B0E4B069-B5EA-4DE8-80A2-5EDEC06DB397}" destId="{3B49E7DC-2CD0-4473-B0D6-698962E08172}" srcOrd="0" destOrd="0" presId="urn:microsoft.com/office/officeart/2005/8/layout/default#3"/>
    <dgm:cxn modelId="{4FAA79F6-C70C-4679-96DA-8EF8526DB5D2}" type="presParOf" srcId="{B0E4B069-B5EA-4DE8-80A2-5EDEC06DB397}" destId="{63F71468-7C1A-4146-860E-75F6F7EF8472}" srcOrd="1" destOrd="0" presId="urn:microsoft.com/office/officeart/2005/8/layout/default#3"/>
    <dgm:cxn modelId="{25EB6661-88F9-43C3-9941-FEDC5D732372}" type="presParOf" srcId="{B0E4B069-B5EA-4DE8-80A2-5EDEC06DB397}" destId="{E7873515-3547-442C-BE18-125C1FF205A8}" srcOrd="2" destOrd="0" presId="urn:microsoft.com/office/officeart/2005/8/layout/default#3"/>
    <dgm:cxn modelId="{6297C543-BF3B-4E2E-8745-823668B25892}" type="presParOf" srcId="{B0E4B069-B5EA-4DE8-80A2-5EDEC06DB397}" destId="{F7E2EF91-F015-4E40-AB21-98534C403296}" srcOrd="3" destOrd="0" presId="urn:microsoft.com/office/officeart/2005/8/layout/default#3"/>
    <dgm:cxn modelId="{58B5D15C-E0AD-4288-B827-6866C3E14C8A}" type="presParOf" srcId="{B0E4B069-B5EA-4DE8-80A2-5EDEC06DB397}" destId="{94D5FFCD-C395-437C-BB4B-345A1E9EC5DC}" srcOrd="4" destOrd="0" presId="urn:microsoft.com/office/officeart/2005/8/layout/default#3"/>
    <dgm:cxn modelId="{5E73115E-DBEF-4D4F-9F58-B97226E85A57}" type="presParOf" srcId="{B0E4B069-B5EA-4DE8-80A2-5EDEC06DB397}" destId="{030B0559-8162-445C-9162-A4A52055C071}" srcOrd="5" destOrd="0" presId="urn:microsoft.com/office/officeart/2005/8/layout/default#3"/>
    <dgm:cxn modelId="{22D2F9BF-423E-4C6E-9CCD-50DDF4728729}" type="presParOf" srcId="{B0E4B069-B5EA-4DE8-80A2-5EDEC06DB397}" destId="{FDFF4A6F-10DC-4602-AE6A-B2B295EC19DC}" srcOrd="6" destOrd="0" presId="urn:microsoft.com/office/officeart/2005/8/layout/defaul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DB3476C-E4AD-4292-AB5F-6CBC930B0FBE}" type="doc">
      <dgm:prSet loTypeId="urn:microsoft.com/office/officeart/2009/3/layout/RandomtoResultProcess" loCatId="process" qsTypeId="urn:microsoft.com/office/officeart/2005/8/quickstyle/simple1" qsCatId="simple" csTypeId="urn:microsoft.com/office/officeart/2005/8/colors/accent1_2" csCatId="accent1" phldr="1"/>
      <dgm:spPr/>
      <dgm:t>
        <a:bodyPr/>
        <a:lstStyle/>
        <a:p>
          <a:endParaRPr lang="pt-BR"/>
        </a:p>
      </dgm:t>
    </dgm:pt>
    <dgm:pt modelId="{A738D68E-121D-487A-9592-58775557D7BD}">
      <dgm:prSet phldrT="[Texto]" custT="1"/>
      <dgm:spPr/>
      <dgm:t>
        <a:bodyPr/>
        <a:lstStyle/>
        <a:p>
          <a:r>
            <a:rPr lang="pt-BR" sz="1900" dirty="0"/>
            <a:t>Informações pessoais sensíveis</a:t>
          </a:r>
        </a:p>
      </dgm:t>
    </dgm:pt>
    <dgm:pt modelId="{B0AF4722-3B95-41A8-BEC9-4A48C6CE72C3}" type="parTrans" cxnId="{AB301B03-7AF6-43EA-B9C2-856BEB5A0D47}">
      <dgm:prSet/>
      <dgm:spPr/>
      <dgm:t>
        <a:bodyPr/>
        <a:lstStyle/>
        <a:p>
          <a:endParaRPr lang="pt-BR" sz="1400"/>
        </a:p>
      </dgm:t>
    </dgm:pt>
    <dgm:pt modelId="{88074481-E5D9-49F6-A2EC-21138CA9BDD7}" type="sibTrans" cxnId="{AB301B03-7AF6-43EA-B9C2-856BEB5A0D47}">
      <dgm:prSet/>
      <dgm:spPr/>
      <dgm:t>
        <a:bodyPr/>
        <a:lstStyle/>
        <a:p>
          <a:endParaRPr lang="pt-BR" sz="1400"/>
        </a:p>
      </dgm:t>
    </dgm:pt>
    <dgm:pt modelId="{92844C9E-0153-42A7-9941-366F222CBCD9}">
      <dgm:prSet phldrT="[Texto]" custT="1"/>
      <dgm:spPr/>
      <dgm:t>
        <a:bodyPr/>
        <a:lstStyle/>
        <a:p>
          <a:endParaRPr lang="pt-BR" sz="1400" dirty="0"/>
        </a:p>
      </dgm:t>
    </dgm:pt>
    <dgm:pt modelId="{082BBE2E-E9B2-48B8-99C5-1F69FC2A7086}" type="parTrans" cxnId="{497FBAC6-407A-4C50-B28F-E5A32B55AFFE}">
      <dgm:prSet/>
      <dgm:spPr/>
      <dgm:t>
        <a:bodyPr/>
        <a:lstStyle/>
        <a:p>
          <a:endParaRPr lang="pt-BR" sz="1400"/>
        </a:p>
      </dgm:t>
    </dgm:pt>
    <dgm:pt modelId="{B39DC1BC-6455-4C7C-BD02-C298C5ED14C7}" type="sibTrans" cxnId="{497FBAC6-407A-4C50-B28F-E5A32B55AFFE}">
      <dgm:prSet/>
      <dgm:spPr/>
      <dgm:t>
        <a:bodyPr/>
        <a:lstStyle/>
        <a:p>
          <a:endParaRPr lang="pt-BR" sz="1400"/>
        </a:p>
      </dgm:t>
    </dgm:pt>
    <dgm:pt modelId="{F0873D16-0B76-42A3-92F6-7F33B2155770}">
      <dgm:prSet phldrT="[Texto]" custT="1"/>
      <dgm:spPr/>
      <dgm:t>
        <a:bodyPr/>
        <a:lstStyle/>
        <a:p>
          <a:r>
            <a:rPr lang="pt-BR" sz="1800" dirty="0"/>
            <a:t>Prova da identidade (pessoalmente, certificação digital, procuração)</a:t>
          </a:r>
        </a:p>
      </dgm:t>
    </dgm:pt>
    <dgm:pt modelId="{93AAF3FE-20DB-4323-B473-22EED88B7C25}" type="parTrans" cxnId="{66BE9A35-B480-4586-9699-34453313BD55}">
      <dgm:prSet/>
      <dgm:spPr/>
      <dgm:t>
        <a:bodyPr/>
        <a:lstStyle/>
        <a:p>
          <a:endParaRPr lang="pt-BR" sz="1400"/>
        </a:p>
      </dgm:t>
    </dgm:pt>
    <dgm:pt modelId="{FDFDFAE0-0E84-44C8-98FC-64BB021741C0}" type="sibTrans" cxnId="{66BE9A35-B480-4586-9699-34453313BD55}">
      <dgm:prSet/>
      <dgm:spPr/>
      <dgm:t>
        <a:bodyPr/>
        <a:lstStyle/>
        <a:p>
          <a:endParaRPr lang="pt-BR" sz="1400"/>
        </a:p>
      </dgm:t>
    </dgm:pt>
    <dgm:pt modelId="{4F3B8301-FE0D-4E91-9C75-28FA40DB571E}">
      <dgm:prSet phldrT="[Texto]" custT="1"/>
      <dgm:spPr/>
      <dgm:t>
        <a:bodyPr/>
        <a:lstStyle/>
        <a:p>
          <a:r>
            <a:rPr lang="pt-BR" sz="1400" dirty="0"/>
            <a:t>      </a:t>
          </a:r>
        </a:p>
      </dgm:t>
    </dgm:pt>
    <dgm:pt modelId="{BA2E0304-5E32-4561-8915-359EA9EC6A66}" type="parTrans" cxnId="{77FF197C-CB97-4408-8AF7-8EADDDBEE38F}">
      <dgm:prSet/>
      <dgm:spPr/>
      <dgm:t>
        <a:bodyPr/>
        <a:lstStyle/>
        <a:p>
          <a:endParaRPr lang="pt-BR" sz="1400"/>
        </a:p>
      </dgm:t>
    </dgm:pt>
    <dgm:pt modelId="{B9742DCA-91A7-471C-BAD2-1E1E78632194}" type="sibTrans" cxnId="{77FF197C-CB97-4408-8AF7-8EADDDBEE38F}">
      <dgm:prSet/>
      <dgm:spPr/>
      <dgm:t>
        <a:bodyPr/>
        <a:lstStyle/>
        <a:p>
          <a:endParaRPr lang="pt-BR" sz="1400"/>
        </a:p>
      </dgm:t>
    </dgm:pt>
    <dgm:pt modelId="{7CE12A43-3670-44F2-B79E-DD72C7921B57}" type="pres">
      <dgm:prSet presAssocID="{7DB3476C-E4AD-4292-AB5F-6CBC930B0FBE}" presName="Name0" presStyleCnt="0">
        <dgm:presLayoutVars>
          <dgm:dir/>
          <dgm:animOne val="branch"/>
          <dgm:animLvl val="lvl"/>
        </dgm:presLayoutVars>
      </dgm:prSet>
      <dgm:spPr/>
    </dgm:pt>
    <dgm:pt modelId="{EC581756-5C1F-4BFE-B7BD-3C163EE9E70C}" type="pres">
      <dgm:prSet presAssocID="{A738D68E-121D-487A-9592-58775557D7BD}" presName="chaos" presStyleCnt="0"/>
      <dgm:spPr/>
    </dgm:pt>
    <dgm:pt modelId="{65F0B1D3-F87A-4572-A91A-55F811D63E85}" type="pres">
      <dgm:prSet presAssocID="{A738D68E-121D-487A-9592-58775557D7BD}" presName="parTx1" presStyleLbl="revTx" presStyleIdx="0" presStyleCnt="3"/>
      <dgm:spPr/>
    </dgm:pt>
    <dgm:pt modelId="{1FFD93EA-7770-440E-8922-A9005FB5AF07}" type="pres">
      <dgm:prSet presAssocID="{A738D68E-121D-487A-9592-58775557D7BD}" presName="desTx1" presStyleLbl="revTx" presStyleIdx="1" presStyleCnt="3">
        <dgm:presLayoutVars>
          <dgm:bulletEnabled val="1"/>
        </dgm:presLayoutVars>
      </dgm:prSet>
      <dgm:spPr/>
    </dgm:pt>
    <dgm:pt modelId="{C1E5C5AB-061D-46B8-9CF5-A0808ACF47CB}" type="pres">
      <dgm:prSet presAssocID="{A738D68E-121D-487A-9592-58775557D7BD}" presName="c1" presStyleLbl="node1" presStyleIdx="0" presStyleCnt="19"/>
      <dgm:spPr/>
    </dgm:pt>
    <dgm:pt modelId="{3E9CA2E0-674B-4B32-8FED-E1E6BD6380A2}" type="pres">
      <dgm:prSet presAssocID="{A738D68E-121D-487A-9592-58775557D7BD}" presName="c2" presStyleLbl="node1" presStyleIdx="1" presStyleCnt="19"/>
      <dgm:spPr/>
    </dgm:pt>
    <dgm:pt modelId="{6EEA428E-FED8-473D-8A4A-F5122FFF2E7C}" type="pres">
      <dgm:prSet presAssocID="{A738D68E-121D-487A-9592-58775557D7BD}" presName="c3" presStyleLbl="node1" presStyleIdx="2" presStyleCnt="19"/>
      <dgm:spPr/>
    </dgm:pt>
    <dgm:pt modelId="{6E6D6107-00CD-4B5D-B56A-54FD8F316706}" type="pres">
      <dgm:prSet presAssocID="{A738D68E-121D-487A-9592-58775557D7BD}" presName="c4" presStyleLbl="node1" presStyleIdx="3" presStyleCnt="19"/>
      <dgm:spPr/>
    </dgm:pt>
    <dgm:pt modelId="{8EBB1DB5-1A5B-4173-86A7-068931342F0D}" type="pres">
      <dgm:prSet presAssocID="{A738D68E-121D-487A-9592-58775557D7BD}" presName="c5" presStyleLbl="node1" presStyleIdx="4" presStyleCnt="19"/>
      <dgm:spPr/>
    </dgm:pt>
    <dgm:pt modelId="{2C74DC06-BCD2-4C7B-BFCF-A714C898447D}" type="pres">
      <dgm:prSet presAssocID="{A738D68E-121D-487A-9592-58775557D7BD}" presName="c6" presStyleLbl="node1" presStyleIdx="5" presStyleCnt="19"/>
      <dgm:spPr/>
    </dgm:pt>
    <dgm:pt modelId="{643C3C02-8793-40AD-9E27-9FBC9A266811}" type="pres">
      <dgm:prSet presAssocID="{A738D68E-121D-487A-9592-58775557D7BD}" presName="c7" presStyleLbl="node1" presStyleIdx="6" presStyleCnt="19"/>
      <dgm:spPr/>
    </dgm:pt>
    <dgm:pt modelId="{79F01E03-9890-46DA-9E32-A7D6FB12DB90}" type="pres">
      <dgm:prSet presAssocID="{A738D68E-121D-487A-9592-58775557D7BD}" presName="c8" presStyleLbl="node1" presStyleIdx="7" presStyleCnt="19"/>
      <dgm:spPr/>
    </dgm:pt>
    <dgm:pt modelId="{DB4FE4CC-1025-4265-94DB-BD461A6F99A2}" type="pres">
      <dgm:prSet presAssocID="{A738D68E-121D-487A-9592-58775557D7BD}" presName="c9" presStyleLbl="node1" presStyleIdx="8" presStyleCnt="19"/>
      <dgm:spPr/>
    </dgm:pt>
    <dgm:pt modelId="{75E43126-B757-47FD-B4DF-FB1DEAE1E198}" type="pres">
      <dgm:prSet presAssocID="{A738D68E-121D-487A-9592-58775557D7BD}" presName="c10" presStyleLbl="node1" presStyleIdx="9" presStyleCnt="19"/>
      <dgm:spPr/>
    </dgm:pt>
    <dgm:pt modelId="{F029B657-A8FA-4A30-8D41-8FBE66AFD01D}" type="pres">
      <dgm:prSet presAssocID="{A738D68E-121D-487A-9592-58775557D7BD}" presName="c11" presStyleLbl="node1" presStyleIdx="10" presStyleCnt="19"/>
      <dgm:spPr/>
    </dgm:pt>
    <dgm:pt modelId="{E0E8DA4A-9F6E-4F01-9787-E52809F4CAE1}" type="pres">
      <dgm:prSet presAssocID="{A738D68E-121D-487A-9592-58775557D7BD}" presName="c12" presStyleLbl="node1" presStyleIdx="11" presStyleCnt="19"/>
      <dgm:spPr/>
    </dgm:pt>
    <dgm:pt modelId="{38D448DF-48F6-4E3C-871C-81FED4FD5EF8}" type="pres">
      <dgm:prSet presAssocID="{A738D68E-121D-487A-9592-58775557D7BD}" presName="c13" presStyleLbl="node1" presStyleIdx="12" presStyleCnt="19"/>
      <dgm:spPr/>
    </dgm:pt>
    <dgm:pt modelId="{DBC2312C-84D4-470F-BF97-6BD503BC65A4}" type="pres">
      <dgm:prSet presAssocID="{A738D68E-121D-487A-9592-58775557D7BD}" presName="c14" presStyleLbl="node1" presStyleIdx="13" presStyleCnt="19"/>
      <dgm:spPr/>
    </dgm:pt>
    <dgm:pt modelId="{D3EB953C-C8F8-44CB-8FF6-BE563E1FC0D4}" type="pres">
      <dgm:prSet presAssocID="{A738D68E-121D-487A-9592-58775557D7BD}" presName="c15" presStyleLbl="node1" presStyleIdx="14" presStyleCnt="19"/>
      <dgm:spPr/>
    </dgm:pt>
    <dgm:pt modelId="{047C0944-3A2D-41F3-B454-5E68AD4CF758}" type="pres">
      <dgm:prSet presAssocID="{A738D68E-121D-487A-9592-58775557D7BD}" presName="c16" presStyleLbl="node1" presStyleIdx="15" presStyleCnt="19"/>
      <dgm:spPr/>
    </dgm:pt>
    <dgm:pt modelId="{8CD5546D-57F2-4F2C-AB5A-63348B406FB3}" type="pres">
      <dgm:prSet presAssocID="{A738D68E-121D-487A-9592-58775557D7BD}" presName="c17" presStyleLbl="node1" presStyleIdx="16" presStyleCnt="19"/>
      <dgm:spPr/>
    </dgm:pt>
    <dgm:pt modelId="{63114CC2-A0F4-4EE7-9C2B-1AEAFC92DBB5}" type="pres">
      <dgm:prSet presAssocID="{A738D68E-121D-487A-9592-58775557D7BD}" presName="c18" presStyleLbl="node1" presStyleIdx="17" presStyleCnt="19"/>
      <dgm:spPr/>
    </dgm:pt>
    <dgm:pt modelId="{439C8139-8A00-49A1-B0E1-ACD1C0F4D38C}" type="pres">
      <dgm:prSet presAssocID="{88074481-E5D9-49F6-A2EC-21138CA9BDD7}" presName="chevronComposite1" presStyleCnt="0"/>
      <dgm:spPr/>
    </dgm:pt>
    <dgm:pt modelId="{E756124B-8CF2-4314-B76D-7A132C03C1F4}" type="pres">
      <dgm:prSet presAssocID="{88074481-E5D9-49F6-A2EC-21138CA9BDD7}" presName="chevron1" presStyleLbl="sibTrans2D1" presStyleIdx="0" presStyleCnt="2"/>
      <dgm:spPr/>
    </dgm:pt>
    <dgm:pt modelId="{E5CA3173-5B0F-485C-89DB-CABA2DA1960D}" type="pres">
      <dgm:prSet presAssocID="{88074481-E5D9-49F6-A2EC-21138CA9BDD7}" presName="spChevron1" presStyleCnt="0"/>
      <dgm:spPr/>
    </dgm:pt>
    <dgm:pt modelId="{F973FC7E-7B07-40A3-807D-E6E0D9888E1F}" type="pres">
      <dgm:prSet presAssocID="{88074481-E5D9-49F6-A2EC-21138CA9BDD7}" presName="overlap" presStyleCnt="0"/>
      <dgm:spPr/>
    </dgm:pt>
    <dgm:pt modelId="{A433FBA9-E528-4FA5-8F4D-A4458718B25E}" type="pres">
      <dgm:prSet presAssocID="{88074481-E5D9-49F6-A2EC-21138CA9BDD7}" presName="chevronComposite2" presStyleCnt="0"/>
      <dgm:spPr/>
    </dgm:pt>
    <dgm:pt modelId="{80522337-B7DA-4712-866E-61DE325DD801}" type="pres">
      <dgm:prSet presAssocID="{88074481-E5D9-49F6-A2EC-21138CA9BDD7}" presName="chevron2" presStyleLbl="sibTrans2D1" presStyleIdx="1" presStyleCnt="2" custLinFactNeighborX="11132" custLinFactNeighborY="1380"/>
      <dgm:spPr/>
    </dgm:pt>
    <dgm:pt modelId="{A3F2C7AA-BCE1-4073-91E2-B9EA61A8583A}" type="pres">
      <dgm:prSet presAssocID="{88074481-E5D9-49F6-A2EC-21138CA9BDD7}" presName="spChevron2" presStyleCnt="0"/>
      <dgm:spPr/>
    </dgm:pt>
    <dgm:pt modelId="{363988A6-83E9-414D-AC2E-0E67E0770FD2}" type="pres">
      <dgm:prSet presAssocID="{F0873D16-0B76-42A3-92F6-7F33B2155770}" presName="last" presStyleCnt="0"/>
      <dgm:spPr/>
    </dgm:pt>
    <dgm:pt modelId="{57216333-7117-40EF-998C-08EF621BD584}" type="pres">
      <dgm:prSet presAssocID="{F0873D16-0B76-42A3-92F6-7F33B2155770}" presName="circleTx" presStyleLbl="node1" presStyleIdx="18" presStyleCnt="19" custScaleX="131753" custScaleY="130172" custLinFactNeighborX="8370" custLinFactNeighborY="-14"/>
      <dgm:spPr/>
    </dgm:pt>
    <dgm:pt modelId="{67283016-F2F6-45DD-88E4-21E413789300}" type="pres">
      <dgm:prSet presAssocID="{F0873D16-0B76-42A3-92F6-7F33B2155770}" presName="desTxN" presStyleLbl="revTx" presStyleIdx="2" presStyleCnt="3">
        <dgm:presLayoutVars>
          <dgm:bulletEnabled val="1"/>
        </dgm:presLayoutVars>
      </dgm:prSet>
      <dgm:spPr/>
    </dgm:pt>
    <dgm:pt modelId="{713968C5-D435-4FEC-BB24-6681C8C52143}" type="pres">
      <dgm:prSet presAssocID="{F0873D16-0B76-42A3-92F6-7F33B2155770}" presName="spN" presStyleCnt="0"/>
      <dgm:spPr/>
    </dgm:pt>
  </dgm:ptLst>
  <dgm:cxnLst>
    <dgm:cxn modelId="{AB301B03-7AF6-43EA-B9C2-856BEB5A0D47}" srcId="{7DB3476C-E4AD-4292-AB5F-6CBC930B0FBE}" destId="{A738D68E-121D-487A-9592-58775557D7BD}" srcOrd="0" destOrd="0" parTransId="{B0AF4722-3B95-41A8-BEC9-4A48C6CE72C3}" sibTransId="{88074481-E5D9-49F6-A2EC-21138CA9BDD7}"/>
    <dgm:cxn modelId="{2D8D4403-1926-4544-9FA5-43A9E5784126}" type="presOf" srcId="{92844C9E-0153-42A7-9941-366F222CBCD9}" destId="{1FFD93EA-7770-440E-8922-A9005FB5AF07}" srcOrd="0" destOrd="0" presId="urn:microsoft.com/office/officeart/2009/3/layout/RandomtoResultProcess"/>
    <dgm:cxn modelId="{66BE9A35-B480-4586-9699-34453313BD55}" srcId="{7DB3476C-E4AD-4292-AB5F-6CBC930B0FBE}" destId="{F0873D16-0B76-42A3-92F6-7F33B2155770}" srcOrd="1" destOrd="0" parTransId="{93AAF3FE-20DB-4323-B473-22EED88B7C25}" sibTransId="{FDFDFAE0-0E84-44C8-98FC-64BB021741C0}"/>
    <dgm:cxn modelId="{F7F43068-1808-044E-82A5-B58ACD35E495}" type="presOf" srcId="{F0873D16-0B76-42A3-92F6-7F33B2155770}" destId="{57216333-7117-40EF-998C-08EF621BD584}" srcOrd="0" destOrd="0" presId="urn:microsoft.com/office/officeart/2009/3/layout/RandomtoResultProcess"/>
    <dgm:cxn modelId="{77FF197C-CB97-4408-8AF7-8EADDDBEE38F}" srcId="{F0873D16-0B76-42A3-92F6-7F33B2155770}" destId="{4F3B8301-FE0D-4E91-9C75-28FA40DB571E}" srcOrd="0" destOrd="0" parTransId="{BA2E0304-5E32-4561-8915-359EA9EC6A66}" sibTransId="{B9742DCA-91A7-471C-BAD2-1E1E78632194}"/>
    <dgm:cxn modelId="{4FD9DB9F-F81D-3543-A179-8F3E8C58C4EB}" type="presOf" srcId="{4F3B8301-FE0D-4E91-9C75-28FA40DB571E}" destId="{67283016-F2F6-45DD-88E4-21E413789300}" srcOrd="0" destOrd="0" presId="urn:microsoft.com/office/officeart/2009/3/layout/RandomtoResultProcess"/>
    <dgm:cxn modelId="{5C16C9B8-0508-9642-9713-409F5761C8C1}" type="presOf" srcId="{A738D68E-121D-487A-9592-58775557D7BD}" destId="{65F0B1D3-F87A-4572-A91A-55F811D63E85}" srcOrd="0" destOrd="0" presId="urn:microsoft.com/office/officeart/2009/3/layout/RandomtoResultProcess"/>
    <dgm:cxn modelId="{497FBAC6-407A-4C50-B28F-E5A32B55AFFE}" srcId="{A738D68E-121D-487A-9592-58775557D7BD}" destId="{92844C9E-0153-42A7-9941-366F222CBCD9}" srcOrd="0" destOrd="0" parTransId="{082BBE2E-E9B2-48B8-99C5-1F69FC2A7086}" sibTransId="{B39DC1BC-6455-4C7C-BD02-C298C5ED14C7}"/>
    <dgm:cxn modelId="{190353E0-EF1A-4348-B80D-4138A3C76574}" type="presOf" srcId="{7DB3476C-E4AD-4292-AB5F-6CBC930B0FBE}" destId="{7CE12A43-3670-44F2-B79E-DD72C7921B57}" srcOrd="0" destOrd="0" presId="urn:microsoft.com/office/officeart/2009/3/layout/RandomtoResultProcess"/>
    <dgm:cxn modelId="{4E5F3EBE-EBA8-8848-A3EC-3426A6FF8EB1}" type="presParOf" srcId="{7CE12A43-3670-44F2-B79E-DD72C7921B57}" destId="{EC581756-5C1F-4BFE-B7BD-3C163EE9E70C}" srcOrd="0" destOrd="0" presId="urn:microsoft.com/office/officeart/2009/3/layout/RandomtoResultProcess"/>
    <dgm:cxn modelId="{807B4A46-59F4-E145-846A-81AB5F5C7C3E}" type="presParOf" srcId="{EC581756-5C1F-4BFE-B7BD-3C163EE9E70C}" destId="{65F0B1D3-F87A-4572-A91A-55F811D63E85}" srcOrd="0" destOrd="0" presId="urn:microsoft.com/office/officeart/2009/3/layout/RandomtoResultProcess"/>
    <dgm:cxn modelId="{05C400F0-6C94-DC4A-81C1-75C6C69E031D}" type="presParOf" srcId="{EC581756-5C1F-4BFE-B7BD-3C163EE9E70C}" destId="{1FFD93EA-7770-440E-8922-A9005FB5AF07}" srcOrd="1" destOrd="0" presId="urn:microsoft.com/office/officeart/2009/3/layout/RandomtoResultProcess"/>
    <dgm:cxn modelId="{D0006AB4-F171-5441-B662-7F63DDBB704D}" type="presParOf" srcId="{EC581756-5C1F-4BFE-B7BD-3C163EE9E70C}" destId="{C1E5C5AB-061D-46B8-9CF5-A0808ACF47CB}" srcOrd="2" destOrd="0" presId="urn:microsoft.com/office/officeart/2009/3/layout/RandomtoResultProcess"/>
    <dgm:cxn modelId="{FF31B562-7414-FA49-A51B-6119A73A3CD5}" type="presParOf" srcId="{EC581756-5C1F-4BFE-B7BD-3C163EE9E70C}" destId="{3E9CA2E0-674B-4B32-8FED-E1E6BD6380A2}" srcOrd="3" destOrd="0" presId="urn:microsoft.com/office/officeart/2009/3/layout/RandomtoResultProcess"/>
    <dgm:cxn modelId="{FA4F926E-584D-7A43-9D0E-04A0CB4AC86A}" type="presParOf" srcId="{EC581756-5C1F-4BFE-B7BD-3C163EE9E70C}" destId="{6EEA428E-FED8-473D-8A4A-F5122FFF2E7C}" srcOrd="4" destOrd="0" presId="urn:microsoft.com/office/officeart/2009/3/layout/RandomtoResultProcess"/>
    <dgm:cxn modelId="{F532B5A6-1CA9-D14C-BB43-7AE0687F1279}" type="presParOf" srcId="{EC581756-5C1F-4BFE-B7BD-3C163EE9E70C}" destId="{6E6D6107-00CD-4B5D-B56A-54FD8F316706}" srcOrd="5" destOrd="0" presId="urn:microsoft.com/office/officeart/2009/3/layout/RandomtoResultProcess"/>
    <dgm:cxn modelId="{CBBA24DB-8C7D-5B44-BE90-50BD1DCF01EB}" type="presParOf" srcId="{EC581756-5C1F-4BFE-B7BD-3C163EE9E70C}" destId="{8EBB1DB5-1A5B-4173-86A7-068931342F0D}" srcOrd="6" destOrd="0" presId="urn:microsoft.com/office/officeart/2009/3/layout/RandomtoResultProcess"/>
    <dgm:cxn modelId="{E21E87CA-0429-0C4E-98AC-B67E54ADACBB}" type="presParOf" srcId="{EC581756-5C1F-4BFE-B7BD-3C163EE9E70C}" destId="{2C74DC06-BCD2-4C7B-BFCF-A714C898447D}" srcOrd="7" destOrd="0" presId="urn:microsoft.com/office/officeart/2009/3/layout/RandomtoResultProcess"/>
    <dgm:cxn modelId="{EA9F8DAF-69C2-694A-B486-21D0968BD667}" type="presParOf" srcId="{EC581756-5C1F-4BFE-B7BD-3C163EE9E70C}" destId="{643C3C02-8793-40AD-9E27-9FBC9A266811}" srcOrd="8" destOrd="0" presId="urn:microsoft.com/office/officeart/2009/3/layout/RandomtoResultProcess"/>
    <dgm:cxn modelId="{EA45A429-1794-1048-88D6-2B39241D72E0}" type="presParOf" srcId="{EC581756-5C1F-4BFE-B7BD-3C163EE9E70C}" destId="{79F01E03-9890-46DA-9E32-A7D6FB12DB90}" srcOrd="9" destOrd="0" presId="urn:microsoft.com/office/officeart/2009/3/layout/RandomtoResultProcess"/>
    <dgm:cxn modelId="{BB2F10DC-710A-584A-BA36-FC614BA36743}" type="presParOf" srcId="{EC581756-5C1F-4BFE-B7BD-3C163EE9E70C}" destId="{DB4FE4CC-1025-4265-94DB-BD461A6F99A2}" srcOrd="10" destOrd="0" presId="urn:microsoft.com/office/officeart/2009/3/layout/RandomtoResultProcess"/>
    <dgm:cxn modelId="{6151A0C2-6699-A041-A1EC-9FCAC6F9E4B9}" type="presParOf" srcId="{EC581756-5C1F-4BFE-B7BD-3C163EE9E70C}" destId="{75E43126-B757-47FD-B4DF-FB1DEAE1E198}" srcOrd="11" destOrd="0" presId="urn:microsoft.com/office/officeart/2009/3/layout/RandomtoResultProcess"/>
    <dgm:cxn modelId="{D090A56B-8FDC-F442-8EAD-C1A7ED9C2E9D}" type="presParOf" srcId="{EC581756-5C1F-4BFE-B7BD-3C163EE9E70C}" destId="{F029B657-A8FA-4A30-8D41-8FBE66AFD01D}" srcOrd="12" destOrd="0" presId="urn:microsoft.com/office/officeart/2009/3/layout/RandomtoResultProcess"/>
    <dgm:cxn modelId="{9ADBF19F-06D7-234A-9F40-72BF5450191C}" type="presParOf" srcId="{EC581756-5C1F-4BFE-B7BD-3C163EE9E70C}" destId="{E0E8DA4A-9F6E-4F01-9787-E52809F4CAE1}" srcOrd="13" destOrd="0" presId="urn:microsoft.com/office/officeart/2009/3/layout/RandomtoResultProcess"/>
    <dgm:cxn modelId="{207E1DC5-2420-B844-814E-93542A397C4A}" type="presParOf" srcId="{EC581756-5C1F-4BFE-B7BD-3C163EE9E70C}" destId="{38D448DF-48F6-4E3C-871C-81FED4FD5EF8}" srcOrd="14" destOrd="0" presId="urn:microsoft.com/office/officeart/2009/3/layout/RandomtoResultProcess"/>
    <dgm:cxn modelId="{51DDD699-4A71-6F46-B629-5CA7A3C1413F}" type="presParOf" srcId="{EC581756-5C1F-4BFE-B7BD-3C163EE9E70C}" destId="{DBC2312C-84D4-470F-BF97-6BD503BC65A4}" srcOrd="15" destOrd="0" presId="urn:microsoft.com/office/officeart/2009/3/layout/RandomtoResultProcess"/>
    <dgm:cxn modelId="{C182E7FF-DB0D-8C49-8829-E89416735B14}" type="presParOf" srcId="{EC581756-5C1F-4BFE-B7BD-3C163EE9E70C}" destId="{D3EB953C-C8F8-44CB-8FF6-BE563E1FC0D4}" srcOrd="16" destOrd="0" presId="urn:microsoft.com/office/officeart/2009/3/layout/RandomtoResultProcess"/>
    <dgm:cxn modelId="{22818161-408A-234F-A149-FDC9604775CD}" type="presParOf" srcId="{EC581756-5C1F-4BFE-B7BD-3C163EE9E70C}" destId="{047C0944-3A2D-41F3-B454-5E68AD4CF758}" srcOrd="17" destOrd="0" presId="urn:microsoft.com/office/officeart/2009/3/layout/RandomtoResultProcess"/>
    <dgm:cxn modelId="{3EDB090E-2DE1-CB40-8499-EB1412643AAD}" type="presParOf" srcId="{EC581756-5C1F-4BFE-B7BD-3C163EE9E70C}" destId="{8CD5546D-57F2-4F2C-AB5A-63348B406FB3}" srcOrd="18" destOrd="0" presId="urn:microsoft.com/office/officeart/2009/3/layout/RandomtoResultProcess"/>
    <dgm:cxn modelId="{45B2AD05-491C-E14B-ABF6-E4432D8702C2}" type="presParOf" srcId="{EC581756-5C1F-4BFE-B7BD-3C163EE9E70C}" destId="{63114CC2-A0F4-4EE7-9C2B-1AEAFC92DBB5}" srcOrd="19" destOrd="0" presId="urn:microsoft.com/office/officeart/2009/3/layout/RandomtoResultProcess"/>
    <dgm:cxn modelId="{B1D448C0-786E-0C45-9F47-9AB573772A76}" type="presParOf" srcId="{7CE12A43-3670-44F2-B79E-DD72C7921B57}" destId="{439C8139-8A00-49A1-B0E1-ACD1C0F4D38C}" srcOrd="1" destOrd="0" presId="urn:microsoft.com/office/officeart/2009/3/layout/RandomtoResultProcess"/>
    <dgm:cxn modelId="{BEFC26D8-489D-E943-9886-D74BDC6F5F58}" type="presParOf" srcId="{439C8139-8A00-49A1-B0E1-ACD1C0F4D38C}" destId="{E756124B-8CF2-4314-B76D-7A132C03C1F4}" srcOrd="0" destOrd="0" presId="urn:microsoft.com/office/officeart/2009/3/layout/RandomtoResultProcess"/>
    <dgm:cxn modelId="{554CD877-F93E-B745-8176-B4E5A52D0FB6}" type="presParOf" srcId="{439C8139-8A00-49A1-B0E1-ACD1C0F4D38C}" destId="{E5CA3173-5B0F-485C-89DB-CABA2DA1960D}" srcOrd="1" destOrd="0" presId="urn:microsoft.com/office/officeart/2009/3/layout/RandomtoResultProcess"/>
    <dgm:cxn modelId="{051635F9-5F03-0340-8B8E-7C3E670D5794}" type="presParOf" srcId="{7CE12A43-3670-44F2-B79E-DD72C7921B57}" destId="{F973FC7E-7B07-40A3-807D-E6E0D9888E1F}" srcOrd="2" destOrd="0" presId="urn:microsoft.com/office/officeart/2009/3/layout/RandomtoResultProcess"/>
    <dgm:cxn modelId="{74AF00D2-FE62-2243-AAA8-B5E0B65022FE}" type="presParOf" srcId="{7CE12A43-3670-44F2-B79E-DD72C7921B57}" destId="{A433FBA9-E528-4FA5-8F4D-A4458718B25E}" srcOrd="3" destOrd="0" presId="urn:microsoft.com/office/officeart/2009/3/layout/RandomtoResultProcess"/>
    <dgm:cxn modelId="{5E17E369-18E0-8842-A4EB-A90E30F6B0C1}" type="presParOf" srcId="{A433FBA9-E528-4FA5-8F4D-A4458718B25E}" destId="{80522337-B7DA-4712-866E-61DE325DD801}" srcOrd="0" destOrd="0" presId="urn:microsoft.com/office/officeart/2009/3/layout/RandomtoResultProcess"/>
    <dgm:cxn modelId="{478ADC1F-8006-CD48-B0F1-1DFD6BAD0932}" type="presParOf" srcId="{A433FBA9-E528-4FA5-8F4D-A4458718B25E}" destId="{A3F2C7AA-BCE1-4073-91E2-B9EA61A8583A}" srcOrd="1" destOrd="0" presId="urn:microsoft.com/office/officeart/2009/3/layout/RandomtoResultProcess"/>
    <dgm:cxn modelId="{3A0E11E0-779B-AE41-863B-491A41E607E2}" type="presParOf" srcId="{7CE12A43-3670-44F2-B79E-DD72C7921B57}" destId="{363988A6-83E9-414D-AC2E-0E67E0770FD2}" srcOrd="4" destOrd="0" presId="urn:microsoft.com/office/officeart/2009/3/layout/RandomtoResultProcess"/>
    <dgm:cxn modelId="{10FDD57B-F0E4-FA49-BBEF-04B29A78D00D}" type="presParOf" srcId="{363988A6-83E9-414D-AC2E-0E67E0770FD2}" destId="{57216333-7117-40EF-998C-08EF621BD584}" srcOrd="0" destOrd="0" presId="urn:microsoft.com/office/officeart/2009/3/layout/RandomtoResultProcess"/>
    <dgm:cxn modelId="{79EDC801-5DC5-074C-80FE-7DAC15821F77}" type="presParOf" srcId="{363988A6-83E9-414D-AC2E-0E67E0770FD2}" destId="{67283016-F2F6-45DD-88E4-21E413789300}" srcOrd="1" destOrd="0" presId="urn:microsoft.com/office/officeart/2009/3/layout/RandomtoResultProcess"/>
    <dgm:cxn modelId="{8A3CC96F-B779-7140-BB4A-DB8175528420}" type="presParOf" srcId="{363988A6-83E9-414D-AC2E-0E67E0770FD2}" destId="{713968C5-D435-4FEC-BB24-6681C8C52143}" srcOrd="2"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DA0BCA64-AC3F-4830-9554-55D5F22C4F10}" type="doc">
      <dgm:prSet loTypeId="urn:microsoft.com/office/officeart/2005/8/layout/hierarchy3" loCatId="list" qsTypeId="urn:microsoft.com/office/officeart/2005/8/quickstyle/simple1" qsCatId="simple" csTypeId="urn:microsoft.com/office/officeart/2005/8/colors/colorful5" csCatId="colorful" phldr="1"/>
      <dgm:spPr/>
      <dgm:t>
        <a:bodyPr/>
        <a:lstStyle/>
        <a:p>
          <a:endParaRPr lang="pt-BR"/>
        </a:p>
      </dgm:t>
    </dgm:pt>
    <dgm:pt modelId="{36673E07-7A2C-44EA-83E7-DB6FA1F02432}">
      <dgm:prSet phldrT="[Texto]" custT="1"/>
      <dgm:spPr/>
      <dgm:t>
        <a:bodyPr/>
        <a:lstStyle/>
        <a:p>
          <a:r>
            <a:rPr lang="pt-BR" sz="1800" b="1" dirty="0"/>
            <a:t>Ouvidoria</a:t>
          </a:r>
        </a:p>
      </dgm:t>
    </dgm:pt>
    <dgm:pt modelId="{03283689-3B1E-4913-A1DF-725727D5D61F}" type="parTrans" cxnId="{18B768AD-FBE8-4E81-B3B2-7BEA30058316}">
      <dgm:prSet/>
      <dgm:spPr/>
      <dgm:t>
        <a:bodyPr/>
        <a:lstStyle/>
        <a:p>
          <a:endParaRPr lang="pt-BR" sz="1600"/>
        </a:p>
      </dgm:t>
    </dgm:pt>
    <dgm:pt modelId="{A9414B2C-2468-4BF3-B36C-F2BA9F22B71F}" type="sibTrans" cxnId="{18B768AD-FBE8-4E81-B3B2-7BEA30058316}">
      <dgm:prSet/>
      <dgm:spPr/>
      <dgm:t>
        <a:bodyPr/>
        <a:lstStyle/>
        <a:p>
          <a:endParaRPr lang="pt-BR" sz="1600"/>
        </a:p>
      </dgm:t>
    </dgm:pt>
    <dgm:pt modelId="{2D553886-FA27-4E8D-86E3-38FF4F39825B}">
      <dgm:prSet phldrT="[Texto]" custT="1"/>
      <dgm:spPr/>
      <dgm:t>
        <a:bodyPr/>
        <a:lstStyle/>
        <a:p>
          <a:r>
            <a:rPr lang="pt-BR" sz="1700" dirty="0"/>
            <a:t>30 dias corridos</a:t>
          </a:r>
        </a:p>
      </dgm:t>
    </dgm:pt>
    <dgm:pt modelId="{EB23861A-3F99-49E2-988F-5375209EDCAD}" type="parTrans" cxnId="{3D5E2CA5-8BA2-4AEF-AAEE-401146BD7B88}">
      <dgm:prSet/>
      <dgm:spPr/>
      <dgm:t>
        <a:bodyPr/>
        <a:lstStyle/>
        <a:p>
          <a:endParaRPr lang="pt-BR" sz="1600"/>
        </a:p>
      </dgm:t>
    </dgm:pt>
    <dgm:pt modelId="{B7D57F71-6B3D-4E42-BA5B-5BFE1A186442}" type="sibTrans" cxnId="{3D5E2CA5-8BA2-4AEF-AAEE-401146BD7B88}">
      <dgm:prSet/>
      <dgm:spPr/>
      <dgm:t>
        <a:bodyPr/>
        <a:lstStyle/>
        <a:p>
          <a:endParaRPr lang="pt-BR" sz="1600"/>
        </a:p>
      </dgm:t>
    </dgm:pt>
    <dgm:pt modelId="{7E26DA89-2038-4D28-A09A-D16253B3521B}">
      <dgm:prSet phldrT="[Texto]" custT="1"/>
      <dgm:spPr/>
      <dgm:t>
        <a:bodyPr/>
        <a:lstStyle/>
        <a:p>
          <a:r>
            <a:rPr lang="pt-BR" sz="1700" dirty="0"/>
            <a:t>Prorrogável uma única vez por 30 dias corridos</a:t>
          </a:r>
        </a:p>
      </dgm:t>
    </dgm:pt>
    <dgm:pt modelId="{3A4B5AD3-E60B-488E-9EFC-BB9D0ED4C229}" type="parTrans" cxnId="{5D726679-0E35-4770-BD59-C1F7D78CB093}">
      <dgm:prSet/>
      <dgm:spPr/>
      <dgm:t>
        <a:bodyPr/>
        <a:lstStyle/>
        <a:p>
          <a:endParaRPr lang="pt-BR" sz="1600"/>
        </a:p>
      </dgm:t>
    </dgm:pt>
    <dgm:pt modelId="{7828FCA9-D2F6-402C-A730-ACA707547A8A}" type="sibTrans" cxnId="{5D726679-0E35-4770-BD59-C1F7D78CB093}">
      <dgm:prSet/>
      <dgm:spPr/>
      <dgm:t>
        <a:bodyPr/>
        <a:lstStyle/>
        <a:p>
          <a:endParaRPr lang="pt-BR" sz="1600"/>
        </a:p>
      </dgm:t>
    </dgm:pt>
    <dgm:pt modelId="{5ED8952B-DDA8-410A-B8E8-07AB4C58669A}">
      <dgm:prSet phldrT="[Texto]" custT="1"/>
      <dgm:spPr/>
      <dgm:t>
        <a:bodyPr/>
        <a:lstStyle/>
        <a:p>
          <a:r>
            <a:rPr lang="pt-BR" sz="1800" b="1" dirty="0"/>
            <a:t>Gestor</a:t>
          </a:r>
        </a:p>
      </dgm:t>
    </dgm:pt>
    <dgm:pt modelId="{2745CA65-7BAD-4B90-A9A0-0A0A0147A5F7}" type="parTrans" cxnId="{5F4A316A-D594-4722-A1CA-9D205731057E}">
      <dgm:prSet/>
      <dgm:spPr/>
      <dgm:t>
        <a:bodyPr/>
        <a:lstStyle/>
        <a:p>
          <a:endParaRPr lang="pt-BR" sz="1600"/>
        </a:p>
      </dgm:t>
    </dgm:pt>
    <dgm:pt modelId="{DCA87B7C-FEBA-409F-B9D2-89371130C097}" type="sibTrans" cxnId="{5F4A316A-D594-4722-A1CA-9D205731057E}">
      <dgm:prSet/>
      <dgm:spPr/>
      <dgm:t>
        <a:bodyPr/>
        <a:lstStyle/>
        <a:p>
          <a:endParaRPr lang="pt-BR" sz="1600"/>
        </a:p>
      </dgm:t>
    </dgm:pt>
    <dgm:pt modelId="{9EA04AE3-D284-4F3D-BD3B-18E0724AAA19}">
      <dgm:prSet phldrT="[Texto]" custT="1"/>
      <dgm:spPr/>
      <dgm:t>
        <a:bodyPr/>
        <a:lstStyle/>
        <a:p>
          <a:r>
            <a:rPr lang="pt-BR" sz="1700" dirty="0"/>
            <a:t>20 dias corridos</a:t>
          </a:r>
        </a:p>
      </dgm:t>
    </dgm:pt>
    <dgm:pt modelId="{7814493D-C70D-4176-90FA-6EEB81EAFE69}" type="parTrans" cxnId="{C712ABAD-689F-4329-B40F-489EA776D5F7}">
      <dgm:prSet/>
      <dgm:spPr/>
      <dgm:t>
        <a:bodyPr/>
        <a:lstStyle/>
        <a:p>
          <a:endParaRPr lang="pt-BR" sz="1600"/>
        </a:p>
      </dgm:t>
    </dgm:pt>
    <dgm:pt modelId="{853FB5FD-D970-439E-B5B0-958D5C12F0C9}" type="sibTrans" cxnId="{C712ABAD-689F-4329-B40F-489EA776D5F7}">
      <dgm:prSet/>
      <dgm:spPr/>
      <dgm:t>
        <a:bodyPr/>
        <a:lstStyle/>
        <a:p>
          <a:endParaRPr lang="pt-BR" sz="1600"/>
        </a:p>
      </dgm:t>
    </dgm:pt>
    <dgm:pt modelId="{5327020A-1EF0-4503-858C-04594C0EA639}">
      <dgm:prSet phldrT="[Texto]" custT="1"/>
      <dgm:spPr/>
      <dgm:t>
        <a:bodyPr/>
        <a:lstStyle/>
        <a:p>
          <a:r>
            <a:rPr lang="pt-BR" sz="1700" dirty="0"/>
            <a:t>Prorrogável uma única vez por 20 dias corridos</a:t>
          </a:r>
        </a:p>
      </dgm:t>
    </dgm:pt>
    <dgm:pt modelId="{0A2ABDDE-75B2-4057-8267-030533F65E59}" type="parTrans" cxnId="{55FE2955-FAC6-4E29-9467-FFA40B423188}">
      <dgm:prSet/>
      <dgm:spPr/>
      <dgm:t>
        <a:bodyPr/>
        <a:lstStyle/>
        <a:p>
          <a:endParaRPr lang="pt-BR" sz="1600"/>
        </a:p>
      </dgm:t>
    </dgm:pt>
    <dgm:pt modelId="{14A2C4BC-631A-43C6-9DAC-497D34FD50D5}" type="sibTrans" cxnId="{55FE2955-FAC6-4E29-9467-FFA40B423188}">
      <dgm:prSet/>
      <dgm:spPr/>
      <dgm:t>
        <a:bodyPr/>
        <a:lstStyle/>
        <a:p>
          <a:endParaRPr lang="pt-BR" sz="1600"/>
        </a:p>
      </dgm:t>
    </dgm:pt>
    <dgm:pt modelId="{7AB5C2B1-A6FC-4589-AB27-35212466C58E}" type="pres">
      <dgm:prSet presAssocID="{DA0BCA64-AC3F-4830-9554-55D5F22C4F10}" presName="diagram" presStyleCnt="0">
        <dgm:presLayoutVars>
          <dgm:chPref val="1"/>
          <dgm:dir/>
          <dgm:animOne val="branch"/>
          <dgm:animLvl val="lvl"/>
          <dgm:resizeHandles/>
        </dgm:presLayoutVars>
      </dgm:prSet>
      <dgm:spPr/>
    </dgm:pt>
    <dgm:pt modelId="{4E4AFF0D-79CB-4DF8-9EE9-A9488F126270}" type="pres">
      <dgm:prSet presAssocID="{36673E07-7A2C-44EA-83E7-DB6FA1F02432}" presName="root" presStyleCnt="0"/>
      <dgm:spPr/>
    </dgm:pt>
    <dgm:pt modelId="{227E1C25-F86B-474B-9114-4D597248B02E}" type="pres">
      <dgm:prSet presAssocID="{36673E07-7A2C-44EA-83E7-DB6FA1F02432}" presName="rootComposite" presStyleCnt="0"/>
      <dgm:spPr/>
    </dgm:pt>
    <dgm:pt modelId="{F75AFA87-4CB3-4059-81A5-BD971F2310F1}" type="pres">
      <dgm:prSet presAssocID="{36673E07-7A2C-44EA-83E7-DB6FA1F02432}" presName="rootText" presStyleLbl="node1" presStyleIdx="0" presStyleCnt="2"/>
      <dgm:spPr/>
    </dgm:pt>
    <dgm:pt modelId="{C67E46A3-BBDB-4999-B993-3411E32FCC16}" type="pres">
      <dgm:prSet presAssocID="{36673E07-7A2C-44EA-83E7-DB6FA1F02432}" presName="rootConnector" presStyleLbl="node1" presStyleIdx="0" presStyleCnt="2"/>
      <dgm:spPr/>
    </dgm:pt>
    <dgm:pt modelId="{84348C9C-CB19-4A5F-95FE-A408A38873B0}" type="pres">
      <dgm:prSet presAssocID="{36673E07-7A2C-44EA-83E7-DB6FA1F02432}" presName="childShape" presStyleCnt="0"/>
      <dgm:spPr/>
    </dgm:pt>
    <dgm:pt modelId="{D399068B-7A5E-40FA-A6DC-AF6620E71AB0}" type="pres">
      <dgm:prSet presAssocID="{EB23861A-3F99-49E2-988F-5375209EDCAD}" presName="Name13" presStyleLbl="parChTrans1D2" presStyleIdx="0" presStyleCnt="4"/>
      <dgm:spPr/>
    </dgm:pt>
    <dgm:pt modelId="{D1F60E92-4ED4-43C8-B92C-3E4D7A210486}" type="pres">
      <dgm:prSet presAssocID="{2D553886-FA27-4E8D-86E3-38FF4F39825B}" presName="childText" presStyleLbl="bgAcc1" presStyleIdx="0" presStyleCnt="4">
        <dgm:presLayoutVars>
          <dgm:bulletEnabled val="1"/>
        </dgm:presLayoutVars>
      </dgm:prSet>
      <dgm:spPr/>
    </dgm:pt>
    <dgm:pt modelId="{E042EC95-3000-4630-97B3-52D1E342E7CE}" type="pres">
      <dgm:prSet presAssocID="{3A4B5AD3-E60B-488E-9EFC-BB9D0ED4C229}" presName="Name13" presStyleLbl="parChTrans1D2" presStyleIdx="1" presStyleCnt="4"/>
      <dgm:spPr/>
    </dgm:pt>
    <dgm:pt modelId="{6E919DB8-D656-4DBD-945A-89EE3ECC93E1}" type="pres">
      <dgm:prSet presAssocID="{7E26DA89-2038-4D28-A09A-D16253B3521B}" presName="childText" presStyleLbl="bgAcc1" presStyleIdx="1" presStyleCnt="4">
        <dgm:presLayoutVars>
          <dgm:bulletEnabled val="1"/>
        </dgm:presLayoutVars>
      </dgm:prSet>
      <dgm:spPr/>
    </dgm:pt>
    <dgm:pt modelId="{BD72A0E7-D9AD-46D4-A35D-BA0EEDF0F349}" type="pres">
      <dgm:prSet presAssocID="{5ED8952B-DDA8-410A-B8E8-07AB4C58669A}" presName="root" presStyleCnt="0"/>
      <dgm:spPr/>
    </dgm:pt>
    <dgm:pt modelId="{53F47701-9E1F-4E2D-8C42-3653FA8E3535}" type="pres">
      <dgm:prSet presAssocID="{5ED8952B-DDA8-410A-B8E8-07AB4C58669A}" presName="rootComposite" presStyleCnt="0"/>
      <dgm:spPr/>
    </dgm:pt>
    <dgm:pt modelId="{80C1A30C-2115-405D-906F-8F8D6B37801D}" type="pres">
      <dgm:prSet presAssocID="{5ED8952B-DDA8-410A-B8E8-07AB4C58669A}" presName="rootText" presStyleLbl="node1" presStyleIdx="1" presStyleCnt="2" custLinFactNeighborY="2415"/>
      <dgm:spPr/>
    </dgm:pt>
    <dgm:pt modelId="{04A430CE-647E-4E44-B203-B0009C72E692}" type="pres">
      <dgm:prSet presAssocID="{5ED8952B-DDA8-410A-B8E8-07AB4C58669A}" presName="rootConnector" presStyleLbl="node1" presStyleIdx="1" presStyleCnt="2"/>
      <dgm:spPr/>
    </dgm:pt>
    <dgm:pt modelId="{98576731-A968-4C6D-B1F6-DDCA18A9D14E}" type="pres">
      <dgm:prSet presAssocID="{5ED8952B-DDA8-410A-B8E8-07AB4C58669A}" presName="childShape" presStyleCnt="0"/>
      <dgm:spPr/>
    </dgm:pt>
    <dgm:pt modelId="{AD8693C9-3307-4B34-BCCF-61C8F6BC5DB6}" type="pres">
      <dgm:prSet presAssocID="{7814493D-C70D-4176-90FA-6EEB81EAFE69}" presName="Name13" presStyleLbl="parChTrans1D2" presStyleIdx="2" presStyleCnt="4"/>
      <dgm:spPr/>
    </dgm:pt>
    <dgm:pt modelId="{7C0F8D80-0BF4-4171-83D5-609A88333C39}" type="pres">
      <dgm:prSet presAssocID="{9EA04AE3-D284-4F3D-BD3B-18E0724AAA19}" presName="childText" presStyleLbl="bgAcc1" presStyleIdx="2" presStyleCnt="4">
        <dgm:presLayoutVars>
          <dgm:bulletEnabled val="1"/>
        </dgm:presLayoutVars>
      </dgm:prSet>
      <dgm:spPr/>
    </dgm:pt>
    <dgm:pt modelId="{053B4ED9-8480-4AD2-89B3-B9747FC26CF1}" type="pres">
      <dgm:prSet presAssocID="{0A2ABDDE-75B2-4057-8267-030533F65E59}" presName="Name13" presStyleLbl="parChTrans1D2" presStyleIdx="3" presStyleCnt="4"/>
      <dgm:spPr/>
    </dgm:pt>
    <dgm:pt modelId="{379F37B8-F983-46B4-BEE2-FA3F40C266F3}" type="pres">
      <dgm:prSet presAssocID="{5327020A-1EF0-4503-858C-04594C0EA639}" presName="childText" presStyleLbl="bgAcc1" presStyleIdx="3" presStyleCnt="4">
        <dgm:presLayoutVars>
          <dgm:bulletEnabled val="1"/>
        </dgm:presLayoutVars>
      </dgm:prSet>
      <dgm:spPr/>
    </dgm:pt>
  </dgm:ptLst>
  <dgm:cxnLst>
    <dgm:cxn modelId="{3405B70A-790D-3049-B4DF-4916E2A83EA5}" type="presOf" srcId="{7E26DA89-2038-4D28-A09A-D16253B3521B}" destId="{6E919DB8-D656-4DBD-945A-89EE3ECC93E1}" srcOrd="0" destOrd="0" presId="urn:microsoft.com/office/officeart/2005/8/layout/hierarchy3"/>
    <dgm:cxn modelId="{C645DD0C-343B-BC47-8AE2-20905D355917}" type="presOf" srcId="{0A2ABDDE-75B2-4057-8267-030533F65E59}" destId="{053B4ED9-8480-4AD2-89B3-B9747FC26CF1}" srcOrd="0" destOrd="0" presId="urn:microsoft.com/office/officeart/2005/8/layout/hierarchy3"/>
    <dgm:cxn modelId="{170F6C1F-4B3D-E648-A360-1CF4225D64D9}" type="presOf" srcId="{5327020A-1EF0-4503-858C-04594C0EA639}" destId="{379F37B8-F983-46B4-BEE2-FA3F40C266F3}" srcOrd="0" destOrd="0" presId="urn:microsoft.com/office/officeart/2005/8/layout/hierarchy3"/>
    <dgm:cxn modelId="{244EC536-EDCD-984E-87C4-370CB07AED12}" type="presOf" srcId="{5ED8952B-DDA8-410A-B8E8-07AB4C58669A}" destId="{04A430CE-647E-4E44-B203-B0009C72E692}" srcOrd="1" destOrd="0" presId="urn:microsoft.com/office/officeart/2005/8/layout/hierarchy3"/>
    <dgm:cxn modelId="{94528A37-AA7F-9C4D-9895-71CF62D9A5B6}" type="presOf" srcId="{36673E07-7A2C-44EA-83E7-DB6FA1F02432}" destId="{C67E46A3-BBDB-4999-B993-3411E32FCC16}" srcOrd="1" destOrd="0" presId="urn:microsoft.com/office/officeart/2005/8/layout/hierarchy3"/>
    <dgm:cxn modelId="{8D71E740-49DE-9C4A-959D-A80E0042FB44}" type="presOf" srcId="{2D553886-FA27-4E8D-86E3-38FF4F39825B}" destId="{D1F60E92-4ED4-43C8-B92C-3E4D7A210486}" srcOrd="0" destOrd="0" presId="urn:microsoft.com/office/officeart/2005/8/layout/hierarchy3"/>
    <dgm:cxn modelId="{FC0BB34F-44A0-1847-8445-E9CE86C063AE}" type="presOf" srcId="{36673E07-7A2C-44EA-83E7-DB6FA1F02432}" destId="{F75AFA87-4CB3-4059-81A5-BD971F2310F1}" srcOrd="0" destOrd="0" presId="urn:microsoft.com/office/officeart/2005/8/layout/hierarchy3"/>
    <dgm:cxn modelId="{E29F6453-4CEC-5F44-B9E4-1366ED65889A}" type="presOf" srcId="{7814493D-C70D-4176-90FA-6EEB81EAFE69}" destId="{AD8693C9-3307-4B34-BCCF-61C8F6BC5DB6}" srcOrd="0" destOrd="0" presId="urn:microsoft.com/office/officeart/2005/8/layout/hierarchy3"/>
    <dgm:cxn modelId="{55FE2955-FAC6-4E29-9467-FFA40B423188}" srcId="{5ED8952B-DDA8-410A-B8E8-07AB4C58669A}" destId="{5327020A-1EF0-4503-858C-04594C0EA639}" srcOrd="1" destOrd="0" parTransId="{0A2ABDDE-75B2-4057-8267-030533F65E59}" sibTransId="{14A2C4BC-631A-43C6-9DAC-497D34FD50D5}"/>
    <dgm:cxn modelId="{1F071E57-96DD-3E43-95C7-B066E7578EBE}" type="presOf" srcId="{3A4B5AD3-E60B-488E-9EFC-BB9D0ED4C229}" destId="{E042EC95-3000-4630-97B3-52D1E342E7CE}" srcOrd="0" destOrd="0" presId="urn:microsoft.com/office/officeart/2005/8/layout/hierarchy3"/>
    <dgm:cxn modelId="{5F4A316A-D594-4722-A1CA-9D205731057E}" srcId="{DA0BCA64-AC3F-4830-9554-55D5F22C4F10}" destId="{5ED8952B-DDA8-410A-B8E8-07AB4C58669A}" srcOrd="1" destOrd="0" parTransId="{2745CA65-7BAD-4B90-A9A0-0A0A0147A5F7}" sibTransId="{DCA87B7C-FEBA-409F-B9D2-89371130C097}"/>
    <dgm:cxn modelId="{5D726679-0E35-4770-BD59-C1F7D78CB093}" srcId="{36673E07-7A2C-44EA-83E7-DB6FA1F02432}" destId="{7E26DA89-2038-4D28-A09A-D16253B3521B}" srcOrd="1" destOrd="0" parTransId="{3A4B5AD3-E60B-488E-9EFC-BB9D0ED4C229}" sibTransId="{7828FCA9-D2F6-402C-A730-ACA707547A8A}"/>
    <dgm:cxn modelId="{8E80B879-639D-E04B-9C35-8C1DEBA2787E}" type="presOf" srcId="{9EA04AE3-D284-4F3D-BD3B-18E0724AAA19}" destId="{7C0F8D80-0BF4-4171-83D5-609A88333C39}" srcOrd="0" destOrd="0" presId="urn:microsoft.com/office/officeart/2005/8/layout/hierarchy3"/>
    <dgm:cxn modelId="{D11ED683-80A7-1B41-AC1A-53F534BAA576}" type="presOf" srcId="{5ED8952B-DDA8-410A-B8E8-07AB4C58669A}" destId="{80C1A30C-2115-405D-906F-8F8D6B37801D}" srcOrd="0" destOrd="0" presId="urn:microsoft.com/office/officeart/2005/8/layout/hierarchy3"/>
    <dgm:cxn modelId="{3D5E2CA5-8BA2-4AEF-AAEE-401146BD7B88}" srcId="{36673E07-7A2C-44EA-83E7-DB6FA1F02432}" destId="{2D553886-FA27-4E8D-86E3-38FF4F39825B}" srcOrd="0" destOrd="0" parTransId="{EB23861A-3F99-49E2-988F-5375209EDCAD}" sibTransId="{B7D57F71-6B3D-4E42-BA5B-5BFE1A186442}"/>
    <dgm:cxn modelId="{18B768AD-FBE8-4E81-B3B2-7BEA30058316}" srcId="{DA0BCA64-AC3F-4830-9554-55D5F22C4F10}" destId="{36673E07-7A2C-44EA-83E7-DB6FA1F02432}" srcOrd="0" destOrd="0" parTransId="{03283689-3B1E-4913-A1DF-725727D5D61F}" sibTransId="{A9414B2C-2468-4BF3-B36C-F2BA9F22B71F}"/>
    <dgm:cxn modelId="{C712ABAD-689F-4329-B40F-489EA776D5F7}" srcId="{5ED8952B-DDA8-410A-B8E8-07AB4C58669A}" destId="{9EA04AE3-D284-4F3D-BD3B-18E0724AAA19}" srcOrd="0" destOrd="0" parTransId="{7814493D-C70D-4176-90FA-6EEB81EAFE69}" sibTransId="{853FB5FD-D970-439E-B5B0-958D5C12F0C9}"/>
    <dgm:cxn modelId="{F19ECFC1-AA83-8A49-891B-1B148EAB3CC6}" type="presOf" srcId="{EB23861A-3F99-49E2-988F-5375209EDCAD}" destId="{D399068B-7A5E-40FA-A6DC-AF6620E71AB0}" srcOrd="0" destOrd="0" presId="urn:microsoft.com/office/officeart/2005/8/layout/hierarchy3"/>
    <dgm:cxn modelId="{6548A7EB-8C44-F54E-A22D-0CFFC00A0FF8}" type="presOf" srcId="{DA0BCA64-AC3F-4830-9554-55D5F22C4F10}" destId="{7AB5C2B1-A6FC-4589-AB27-35212466C58E}" srcOrd="0" destOrd="0" presId="urn:microsoft.com/office/officeart/2005/8/layout/hierarchy3"/>
    <dgm:cxn modelId="{CB4A732C-E231-2748-B354-6E1508D35ED2}" type="presParOf" srcId="{7AB5C2B1-A6FC-4589-AB27-35212466C58E}" destId="{4E4AFF0D-79CB-4DF8-9EE9-A9488F126270}" srcOrd="0" destOrd="0" presId="urn:microsoft.com/office/officeart/2005/8/layout/hierarchy3"/>
    <dgm:cxn modelId="{82B17388-2A40-DB49-994B-01585A64FBF9}" type="presParOf" srcId="{4E4AFF0D-79CB-4DF8-9EE9-A9488F126270}" destId="{227E1C25-F86B-474B-9114-4D597248B02E}" srcOrd="0" destOrd="0" presId="urn:microsoft.com/office/officeart/2005/8/layout/hierarchy3"/>
    <dgm:cxn modelId="{FB6CB722-39C5-5B4B-9FDE-D6D9F8F7452D}" type="presParOf" srcId="{227E1C25-F86B-474B-9114-4D597248B02E}" destId="{F75AFA87-4CB3-4059-81A5-BD971F2310F1}" srcOrd="0" destOrd="0" presId="urn:microsoft.com/office/officeart/2005/8/layout/hierarchy3"/>
    <dgm:cxn modelId="{B52730B7-9289-5B40-B9B3-1F6136A97502}" type="presParOf" srcId="{227E1C25-F86B-474B-9114-4D597248B02E}" destId="{C67E46A3-BBDB-4999-B993-3411E32FCC16}" srcOrd="1" destOrd="0" presId="urn:microsoft.com/office/officeart/2005/8/layout/hierarchy3"/>
    <dgm:cxn modelId="{2EB0C1D8-4D04-174E-9CAE-6C9075E34E4E}" type="presParOf" srcId="{4E4AFF0D-79CB-4DF8-9EE9-A9488F126270}" destId="{84348C9C-CB19-4A5F-95FE-A408A38873B0}" srcOrd="1" destOrd="0" presId="urn:microsoft.com/office/officeart/2005/8/layout/hierarchy3"/>
    <dgm:cxn modelId="{2C817C8F-54C3-A642-8E4D-4257D1895E09}" type="presParOf" srcId="{84348C9C-CB19-4A5F-95FE-A408A38873B0}" destId="{D399068B-7A5E-40FA-A6DC-AF6620E71AB0}" srcOrd="0" destOrd="0" presId="urn:microsoft.com/office/officeart/2005/8/layout/hierarchy3"/>
    <dgm:cxn modelId="{96E7B600-D261-F942-8AD4-19937F169980}" type="presParOf" srcId="{84348C9C-CB19-4A5F-95FE-A408A38873B0}" destId="{D1F60E92-4ED4-43C8-B92C-3E4D7A210486}" srcOrd="1" destOrd="0" presId="urn:microsoft.com/office/officeart/2005/8/layout/hierarchy3"/>
    <dgm:cxn modelId="{FBEDED52-4742-8349-B686-FE05BEE73B84}" type="presParOf" srcId="{84348C9C-CB19-4A5F-95FE-A408A38873B0}" destId="{E042EC95-3000-4630-97B3-52D1E342E7CE}" srcOrd="2" destOrd="0" presId="urn:microsoft.com/office/officeart/2005/8/layout/hierarchy3"/>
    <dgm:cxn modelId="{6AB6BFD7-031C-4742-80E7-55890732A673}" type="presParOf" srcId="{84348C9C-CB19-4A5F-95FE-A408A38873B0}" destId="{6E919DB8-D656-4DBD-945A-89EE3ECC93E1}" srcOrd="3" destOrd="0" presId="urn:microsoft.com/office/officeart/2005/8/layout/hierarchy3"/>
    <dgm:cxn modelId="{B89408FC-6F8A-9142-8F04-B10E1C4E1C96}" type="presParOf" srcId="{7AB5C2B1-A6FC-4589-AB27-35212466C58E}" destId="{BD72A0E7-D9AD-46D4-A35D-BA0EEDF0F349}" srcOrd="1" destOrd="0" presId="urn:microsoft.com/office/officeart/2005/8/layout/hierarchy3"/>
    <dgm:cxn modelId="{F882A988-1542-8348-B97E-1F42B2AB9BE4}" type="presParOf" srcId="{BD72A0E7-D9AD-46D4-A35D-BA0EEDF0F349}" destId="{53F47701-9E1F-4E2D-8C42-3653FA8E3535}" srcOrd="0" destOrd="0" presId="urn:microsoft.com/office/officeart/2005/8/layout/hierarchy3"/>
    <dgm:cxn modelId="{3FF605B9-FDD8-B848-BB15-D2F364E37E52}" type="presParOf" srcId="{53F47701-9E1F-4E2D-8C42-3653FA8E3535}" destId="{80C1A30C-2115-405D-906F-8F8D6B37801D}" srcOrd="0" destOrd="0" presId="urn:microsoft.com/office/officeart/2005/8/layout/hierarchy3"/>
    <dgm:cxn modelId="{36A82A4C-B4E7-B640-980C-68811B73F091}" type="presParOf" srcId="{53F47701-9E1F-4E2D-8C42-3653FA8E3535}" destId="{04A430CE-647E-4E44-B203-B0009C72E692}" srcOrd="1" destOrd="0" presId="urn:microsoft.com/office/officeart/2005/8/layout/hierarchy3"/>
    <dgm:cxn modelId="{0E1AA72F-8394-984E-AC05-258A6496F1FF}" type="presParOf" srcId="{BD72A0E7-D9AD-46D4-A35D-BA0EEDF0F349}" destId="{98576731-A968-4C6D-B1F6-DDCA18A9D14E}" srcOrd="1" destOrd="0" presId="urn:microsoft.com/office/officeart/2005/8/layout/hierarchy3"/>
    <dgm:cxn modelId="{77B4B3AF-5FE2-DB4F-9997-992BEAE02741}" type="presParOf" srcId="{98576731-A968-4C6D-B1F6-DDCA18A9D14E}" destId="{AD8693C9-3307-4B34-BCCF-61C8F6BC5DB6}" srcOrd="0" destOrd="0" presId="urn:microsoft.com/office/officeart/2005/8/layout/hierarchy3"/>
    <dgm:cxn modelId="{DDF01CE5-AF66-AF45-9D7F-3BAFDB88E906}" type="presParOf" srcId="{98576731-A968-4C6D-B1F6-DDCA18A9D14E}" destId="{7C0F8D80-0BF4-4171-83D5-609A88333C39}" srcOrd="1" destOrd="0" presId="urn:microsoft.com/office/officeart/2005/8/layout/hierarchy3"/>
    <dgm:cxn modelId="{C44B94FF-CB7E-6540-A969-6900122D7D79}" type="presParOf" srcId="{98576731-A968-4C6D-B1F6-DDCA18A9D14E}" destId="{053B4ED9-8480-4AD2-89B3-B9747FC26CF1}" srcOrd="2" destOrd="0" presId="urn:microsoft.com/office/officeart/2005/8/layout/hierarchy3"/>
    <dgm:cxn modelId="{16614A12-A2A1-7C41-AC35-55B1502673A6}" type="presParOf" srcId="{98576731-A968-4C6D-B1F6-DDCA18A9D14E}" destId="{379F37B8-F983-46B4-BEE2-FA3F40C266F3}"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561500C1-A6B0-7D4A-B4D3-B919B5AB0791}" type="doc">
      <dgm:prSet loTypeId="urn:microsoft.com/office/officeart/2005/8/layout/hProcess9" loCatId="" qsTypeId="urn:microsoft.com/office/officeart/2005/8/quickstyle/simple4" qsCatId="simple" csTypeId="urn:microsoft.com/office/officeart/2005/8/colors/colorful5" csCatId="colorful" phldr="1"/>
      <dgm:spPr/>
    </dgm:pt>
    <dgm:pt modelId="{5CD8CAE2-8EBB-C04B-8CFC-94F9A5E96FF7}">
      <dgm:prSet phldrT="[Texto]"/>
      <dgm:spPr/>
      <dgm:t>
        <a:bodyPr/>
        <a:lstStyle/>
        <a:p>
          <a:r>
            <a:rPr lang="pt-BR" dirty="0"/>
            <a:t>Ouvidoria analisa</a:t>
          </a:r>
        </a:p>
      </dgm:t>
    </dgm:pt>
    <dgm:pt modelId="{4187DEA9-4432-8144-84BF-2DDB30F79AD9}" type="parTrans" cxnId="{92783026-7DFC-8842-95A5-C6D8BCFEACC2}">
      <dgm:prSet/>
      <dgm:spPr/>
      <dgm:t>
        <a:bodyPr/>
        <a:lstStyle/>
        <a:p>
          <a:endParaRPr lang="pt-BR"/>
        </a:p>
      </dgm:t>
    </dgm:pt>
    <dgm:pt modelId="{5D39D397-ABB0-3344-862A-1D985EA79B04}" type="sibTrans" cxnId="{92783026-7DFC-8842-95A5-C6D8BCFEACC2}">
      <dgm:prSet/>
      <dgm:spPr/>
      <dgm:t>
        <a:bodyPr/>
        <a:lstStyle/>
        <a:p>
          <a:endParaRPr lang="pt-BR"/>
        </a:p>
      </dgm:t>
    </dgm:pt>
    <dgm:pt modelId="{BD90CE09-BABA-694D-BB6E-7791689F78D8}">
      <dgm:prSet phldrT="[Texto]"/>
      <dgm:spPr>
        <a:solidFill>
          <a:srgbClr val="7030A0"/>
        </a:solidFill>
      </dgm:spPr>
      <dgm:t>
        <a:bodyPr/>
        <a:lstStyle/>
        <a:p>
          <a:r>
            <a:rPr lang="pt-BR" dirty="0"/>
            <a:t>Área interna responde</a:t>
          </a:r>
        </a:p>
      </dgm:t>
    </dgm:pt>
    <dgm:pt modelId="{8B0CABE0-7A77-B34D-A488-E97A60A6835E}" type="parTrans" cxnId="{63115F08-07CD-A34D-9F2E-DC3A819DD832}">
      <dgm:prSet/>
      <dgm:spPr/>
      <dgm:t>
        <a:bodyPr/>
        <a:lstStyle/>
        <a:p>
          <a:endParaRPr lang="pt-BR"/>
        </a:p>
      </dgm:t>
    </dgm:pt>
    <dgm:pt modelId="{E69DF8F2-CE37-314A-BF6B-6105F312D7DE}" type="sibTrans" cxnId="{63115F08-07CD-A34D-9F2E-DC3A819DD832}">
      <dgm:prSet/>
      <dgm:spPr/>
      <dgm:t>
        <a:bodyPr/>
        <a:lstStyle/>
        <a:p>
          <a:endParaRPr lang="pt-BR"/>
        </a:p>
      </dgm:t>
    </dgm:pt>
    <dgm:pt modelId="{3D2D0D32-6890-3B42-A87B-DEA8DFD00E95}">
      <dgm:prSet phldrT="[Texto]"/>
      <dgm:spPr/>
      <dgm:t>
        <a:bodyPr/>
        <a:lstStyle/>
        <a:p>
          <a:r>
            <a:rPr lang="pt-BR" dirty="0"/>
            <a:t>Ouvidoria encerra</a:t>
          </a:r>
        </a:p>
      </dgm:t>
    </dgm:pt>
    <dgm:pt modelId="{B7CF3FA3-4EB7-1B4C-BF65-BD3FE1B5E5ED}" type="parTrans" cxnId="{E93238F6-DAFF-184E-82DA-1F7B9C261D5C}">
      <dgm:prSet/>
      <dgm:spPr/>
      <dgm:t>
        <a:bodyPr/>
        <a:lstStyle/>
        <a:p>
          <a:endParaRPr lang="pt-BR"/>
        </a:p>
      </dgm:t>
    </dgm:pt>
    <dgm:pt modelId="{33811A00-17AF-6945-831C-9D9696E5790C}" type="sibTrans" cxnId="{E93238F6-DAFF-184E-82DA-1F7B9C261D5C}">
      <dgm:prSet/>
      <dgm:spPr/>
      <dgm:t>
        <a:bodyPr/>
        <a:lstStyle/>
        <a:p>
          <a:endParaRPr lang="pt-BR"/>
        </a:p>
      </dgm:t>
    </dgm:pt>
    <dgm:pt modelId="{F9E9BFA3-5081-4B46-97F3-59B92C5F52CE}" type="pres">
      <dgm:prSet presAssocID="{561500C1-A6B0-7D4A-B4D3-B919B5AB0791}" presName="CompostProcess" presStyleCnt="0">
        <dgm:presLayoutVars>
          <dgm:dir/>
          <dgm:resizeHandles val="exact"/>
        </dgm:presLayoutVars>
      </dgm:prSet>
      <dgm:spPr/>
    </dgm:pt>
    <dgm:pt modelId="{94C2E3B6-E810-7A4F-AC5F-07A64C6E61FF}" type="pres">
      <dgm:prSet presAssocID="{561500C1-A6B0-7D4A-B4D3-B919B5AB0791}" presName="arrow" presStyleLbl="bgShp" presStyleIdx="0" presStyleCnt="1" custScaleX="117647" custLinFactNeighborX="-321" custLinFactNeighborY="78522"/>
      <dgm:spPr/>
    </dgm:pt>
    <dgm:pt modelId="{6353B1D5-A6EA-864C-B753-A9545F89781B}" type="pres">
      <dgm:prSet presAssocID="{561500C1-A6B0-7D4A-B4D3-B919B5AB0791}" presName="linearProcess" presStyleCnt="0"/>
      <dgm:spPr/>
    </dgm:pt>
    <dgm:pt modelId="{A728C58D-C392-8946-B993-A2C81753A62D}" type="pres">
      <dgm:prSet presAssocID="{5CD8CAE2-8EBB-C04B-8CFC-94F9A5E96FF7}" presName="textNode" presStyleLbl="node1" presStyleIdx="0" presStyleCnt="3">
        <dgm:presLayoutVars>
          <dgm:bulletEnabled val="1"/>
        </dgm:presLayoutVars>
      </dgm:prSet>
      <dgm:spPr/>
    </dgm:pt>
    <dgm:pt modelId="{46CB0B46-AC26-0446-BAB5-404E02C4AD12}" type="pres">
      <dgm:prSet presAssocID="{5D39D397-ABB0-3344-862A-1D985EA79B04}" presName="sibTrans" presStyleCnt="0"/>
      <dgm:spPr/>
    </dgm:pt>
    <dgm:pt modelId="{38F5C38B-94A7-0040-A0E8-D376051A403B}" type="pres">
      <dgm:prSet presAssocID="{BD90CE09-BABA-694D-BB6E-7791689F78D8}" presName="textNode" presStyleLbl="node1" presStyleIdx="1" presStyleCnt="3">
        <dgm:presLayoutVars>
          <dgm:bulletEnabled val="1"/>
        </dgm:presLayoutVars>
      </dgm:prSet>
      <dgm:spPr/>
    </dgm:pt>
    <dgm:pt modelId="{6ACD13A9-A22B-DD4B-B4C8-0173B9BEC70E}" type="pres">
      <dgm:prSet presAssocID="{E69DF8F2-CE37-314A-BF6B-6105F312D7DE}" presName="sibTrans" presStyleCnt="0"/>
      <dgm:spPr/>
    </dgm:pt>
    <dgm:pt modelId="{9175B782-A456-C949-B38B-8B3C642F1836}" type="pres">
      <dgm:prSet presAssocID="{3D2D0D32-6890-3B42-A87B-DEA8DFD00E95}" presName="textNode" presStyleLbl="node1" presStyleIdx="2" presStyleCnt="3">
        <dgm:presLayoutVars>
          <dgm:bulletEnabled val="1"/>
        </dgm:presLayoutVars>
      </dgm:prSet>
      <dgm:spPr/>
    </dgm:pt>
  </dgm:ptLst>
  <dgm:cxnLst>
    <dgm:cxn modelId="{63115F08-07CD-A34D-9F2E-DC3A819DD832}" srcId="{561500C1-A6B0-7D4A-B4D3-B919B5AB0791}" destId="{BD90CE09-BABA-694D-BB6E-7791689F78D8}" srcOrd="1" destOrd="0" parTransId="{8B0CABE0-7A77-B34D-A488-E97A60A6835E}" sibTransId="{E69DF8F2-CE37-314A-BF6B-6105F312D7DE}"/>
    <dgm:cxn modelId="{C823BD1B-E0C0-204F-BE23-3A88F55A7C7E}" type="presOf" srcId="{BD90CE09-BABA-694D-BB6E-7791689F78D8}" destId="{38F5C38B-94A7-0040-A0E8-D376051A403B}" srcOrd="0" destOrd="0" presId="urn:microsoft.com/office/officeart/2005/8/layout/hProcess9"/>
    <dgm:cxn modelId="{92783026-7DFC-8842-95A5-C6D8BCFEACC2}" srcId="{561500C1-A6B0-7D4A-B4D3-B919B5AB0791}" destId="{5CD8CAE2-8EBB-C04B-8CFC-94F9A5E96FF7}" srcOrd="0" destOrd="0" parTransId="{4187DEA9-4432-8144-84BF-2DDB30F79AD9}" sibTransId="{5D39D397-ABB0-3344-862A-1D985EA79B04}"/>
    <dgm:cxn modelId="{23B1963A-BE97-AF48-9C1F-FEC8B82DF8B0}" type="presOf" srcId="{3D2D0D32-6890-3B42-A87B-DEA8DFD00E95}" destId="{9175B782-A456-C949-B38B-8B3C642F1836}" srcOrd="0" destOrd="0" presId="urn:microsoft.com/office/officeart/2005/8/layout/hProcess9"/>
    <dgm:cxn modelId="{9E6FED56-5704-DE42-BD88-23577957D5BC}" type="presOf" srcId="{5CD8CAE2-8EBB-C04B-8CFC-94F9A5E96FF7}" destId="{A728C58D-C392-8946-B993-A2C81753A62D}" srcOrd="0" destOrd="0" presId="urn:microsoft.com/office/officeart/2005/8/layout/hProcess9"/>
    <dgm:cxn modelId="{FF9B54AE-BBFE-BE49-8C03-19F021CAB911}" type="presOf" srcId="{561500C1-A6B0-7D4A-B4D3-B919B5AB0791}" destId="{F9E9BFA3-5081-4B46-97F3-59B92C5F52CE}" srcOrd="0" destOrd="0" presId="urn:microsoft.com/office/officeart/2005/8/layout/hProcess9"/>
    <dgm:cxn modelId="{E93238F6-DAFF-184E-82DA-1F7B9C261D5C}" srcId="{561500C1-A6B0-7D4A-B4D3-B919B5AB0791}" destId="{3D2D0D32-6890-3B42-A87B-DEA8DFD00E95}" srcOrd="2" destOrd="0" parTransId="{B7CF3FA3-4EB7-1B4C-BF65-BD3FE1B5E5ED}" sibTransId="{33811A00-17AF-6945-831C-9D9696E5790C}"/>
    <dgm:cxn modelId="{0C638EBF-B47F-6F45-AA0E-D7FDF83E8FAF}" type="presParOf" srcId="{F9E9BFA3-5081-4B46-97F3-59B92C5F52CE}" destId="{94C2E3B6-E810-7A4F-AC5F-07A64C6E61FF}" srcOrd="0" destOrd="0" presId="urn:microsoft.com/office/officeart/2005/8/layout/hProcess9"/>
    <dgm:cxn modelId="{338DDF75-BA53-FD4F-8233-7CDC8B438205}" type="presParOf" srcId="{F9E9BFA3-5081-4B46-97F3-59B92C5F52CE}" destId="{6353B1D5-A6EA-864C-B753-A9545F89781B}" srcOrd="1" destOrd="0" presId="urn:microsoft.com/office/officeart/2005/8/layout/hProcess9"/>
    <dgm:cxn modelId="{9DA74C17-BB78-5F49-B795-DDD1520B96EF}" type="presParOf" srcId="{6353B1D5-A6EA-864C-B753-A9545F89781B}" destId="{A728C58D-C392-8946-B993-A2C81753A62D}" srcOrd="0" destOrd="0" presId="urn:microsoft.com/office/officeart/2005/8/layout/hProcess9"/>
    <dgm:cxn modelId="{292CECE6-72D4-E741-B0BF-3CE72E52D46E}" type="presParOf" srcId="{6353B1D5-A6EA-864C-B753-A9545F89781B}" destId="{46CB0B46-AC26-0446-BAB5-404E02C4AD12}" srcOrd="1" destOrd="0" presId="urn:microsoft.com/office/officeart/2005/8/layout/hProcess9"/>
    <dgm:cxn modelId="{25D176FF-7A83-FD48-A408-0D7C555E0C73}" type="presParOf" srcId="{6353B1D5-A6EA-864C-B753-A9545F89781B}" destId="{38F5C38B-94A7-0040-A0E8-D376051A403B}" srcOrd="2" destOrd="0" presId="urn:microsoft.com/office/officeart/2005/8/layout/hProcess9"/>
    <dgm:cxn modelId="{B5D42A74-B686-5047-867C-E1C4C5E2D020}" type="presParOf" srcId="{6353B1D5-A6EA-864C-B753-A9545F89781B}" destId="{6ACD13A9-A22B-DD4B-B4C8-0173B9BEC70E}" srcOrd="3" destOrd="0" presId="urn:microsoft.com/office/officeart/2005/8/layout/hProcess9"/>
    <dgm:cxn modelId="{F7D86656-BCB0-5746-A16D-B620BC89C748}" type="presParOf" srcId="{6353B1D5-A6EA-864C-B753-A9545F89781B}" destId="{9175B782-A456-C949-B38B-8B3C642F183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61500C1-A6B0-7D4A-B4D3-B919B5AB0791}" type="doc">
      <dgm:prSet loTypeId="urn:microsoft.com/office/officeart/2005/8/layout/hProcess9" loCatId="" qsTypeId="urn:microsoft.com/office/officeart/2005/8/quickstyle/simple4" qsCatId="simple" csTypeId="urn:microsoft.com/office/officeart/2005/8/colors/accent1_2" csCatId="accent1" phldr="1"/>
      <dgm:spPr/>
    </dgm:pt>
    <dgm:pt modelId="{5CD8CAE2-8EBB-C04B-8CFC-94F9A5E96FF7}">
      <dgm:prSet phldrT="[Texto]" custT="1"/>
      <dgm:spPr/>
      <dgm:t>
        <a:bodyPr/>
        <a:lstStyle/>
        <a:p>
          <a:r>
            <a:rPr lang="pt-BR" sz="1400" dirty="0"/>
            <a:t>Ouvidoria analisa</a:t>
          </a:r>
        </a:p>
      </dgm:t>
    </dgm:pt>
    <dgm:pt modelId="{4187DEA9-4432-8144-84BF-2DDB30F79AD9}" type="parTrans" cxnId="{92783026-7DFC-8842-95A5-C6D8BCFEACC2}">
      <dgm:prSet/>
      <dgm:spPr/>
      <dgm:t>
        <a:bodyPr/>
        <a:lstStyle/>
        <a:p>
          <a:endParaRPr lang="pt-BR" sz="1400"/>
        </a:p>
      </dgm:t>
    </dgm:pt>
    <dgm:pt modelId="{5D39D397-ABB0-3344-862A-1D985EA79B04}" type="sibTrans" cxnId="{92783026-7DFC-8842-95A5-C6D8BCFEACC2}">
      <dgm:prSet/>
      <dgm:spPr/>
      <dgm:t>
        <a:bodyPr/>
        <a:lstStyle/>
        <a:p>
          <a:endParaRPr lang="pt-BR" sz="1400"/>
        </a:p>
      </dgm:t>
    </dgm:pt>
    <dgm:pt modelId="{BD90CE09-BABA-694D-BB6E-7791689F78D8}">
      <dgm:prSet phldrT="[Texto]" custT="1"/>
      <dgm:spPr/>
      <dgm:t>
        <a:bodyPr/>
        <a:lstStyle/>
        <a:p>
          <a:r>
            <a:rPr lang="pt-BR" sz="1400" dirty="0"/>
            <a:t>Envia pedido de complementação</a:t>
          </a:r>
        </a:p>
      </dgm:t>
    </dgm:pt>
    <dgm:pt modelId="{8B0CABE0-7A77-B34D-A488-E97A60A6835E}" type="parTrans" cxnId="{63115F08-07CD-A34D-9F2E-DC3A819DD832}">
      <dgm:prSet/>
      <dgm:spPr/>
      <dgm:t>
        <a:bodyPr/>
        <a:lstStyle/>
        <a:p>
          <a:endParaRPr lang="pt-BR" sz="1400"/>
        </a:p>
      </dgm:t>
    </dgm:pt>
    <dgm:pt modelId="{E69DF8F2-CE37-314A-BF6B-6105F312D7DE}" type="sibTrans" cxnId="{63115F08-07CD-A34D-9F2E-DC3A819DD832}">
      <dgm:prSet/>
      <dgm:spPr/>
      <dgm:t>
        <a:bodyPr/>
        <a:lstStyle/>
        <a:p>
          <a:endParaRPr lang="pt-BR" sz="1400"/>
        </a:p>
      </dgm:t>
    </dgm:pt>
    <dgm:pt modelId="{F9E9BFA3-5081-4B46-97F3-59B92C5F52CE}" type="pres">
      <dgm:prSet presAssocID="{561500C1-A6B0-7D4A-B4D3-B919B5AB0791}" presName="CompostProcess" presStyleCnt="0">
        <dgm:presLayoutVars>
          <dgm:dir/>
          <dgm:resizeHandles val="exact"/>
        </dgm:presLayoutVars>
      </dgm:prSet>
      <dgm:spPr/>
    </dgm:pt>
    <dgm:pt modelId="{94C2E3B6-E810-7A4F-AC5F-07A64C6E61FF}" type="pres">
      <dgm:prSet presAssocID="{561500C1-A6B0-7D4A-B4D3-B919B5AB0791}" presName="arrow" presStyleLbl="bgShp" presStyleIdx="0" presStyleCnt="1"/>
      <dgm:spPr/>
    </dgm:pt>
    <dgm:pt modelId="{6353B1D5-A6EA-864C-B753-A9545F89781B}" type="pres">
      <dgm:prSet presAssocID="{561500C1-A6B0-7D4A-B4D3-B919B5AB0791}" presName="linearProcess" presStyleCnt="0"/>
      <dgm:spPr/>
    </dgm:pt>
    <dgm:pt modelId="{A728C58D-C392-8946-B993-A2C81753A62D}" type="pres">
      <dgm:prSet presAssocID="{5CD8CAE2-8EBB-C04B-8CFC-94F9A5E96FF7}" presName="textNode" presStyleLbl="node1" presStyleIdx="0" presStyleCnt="2" custLinFactNeighborX="-39738" custLinFactNeighborY="7295">
        <dgm:presLayoutVars>
          <dgm:bulletEnabled val="1"/>
        </dgm:presLayoutVars>
      </dgm:prSet>
      <dgm:spPr/>
    </dgm:pt>
    <dgm:pt modelId="{46CB0B46-AC26-0446-BAB5-404E02C4AD12}" type="pres">
      <dgm:prSet presAssocID="{5D39D397-ABB0-3344-862A-1D985EA79B04}" presName="sibTrans" presStyleCnt="0"/>
      <dgm:spPr/>
    </dgm:pt>
    <dgm:pt modelId="{38F5C38B-94A7-0040-A0E8-D376051A403B}" type="pres">
      <dgm:prSet presAssocID="{BD90CE09-BABA-694D-BB6E-7791689F78D8}" presName="textNode" presStyleLbl="node1" presStyleIdx="1" presStyleCnt="2">
        <dgm:presLayoutVars>
          <dgm:bulletEnabled val="1"/>
        </dgm:presLayoutVars>
      </dgm:prSet>
      <dgm:spPr/>
    </dgm:pt>
  </dgm:ptLst>
  <dgm:cxnLst>
    <dgm:cxn modelId="{63115F08-07CD-A34D-9F2E-DC3A819DD832}" srcId="{561500C1-A6B0-7D4A-B4D3-B919B5AB0791}" destId="{BD90CE09-BABA-694D-BB6E-7791689F78D8}" srcOrd="1" destOrd="0" parTransId="{8B0CABE0-7A77-B34D-A488-E97A60A6835E}" sibTransId="{E69DF8F2-CE37-314A-BF6B-6105F312D7DE}"/>
    <dgm:cxn modelId="{EFAD2911-5D19-0D4A-A727-79BB8D475C89}" type="presOf" srcId="{BD90CE09-BABA-694D-BB6E-7791689F78D8}" destId="{38F5C38B-94A7-0040-A0E8-D376051A403B}" srcOrd="0" destOrd="0" presId="urn:microsoft.com/office/officeart/2005/8/layout/hProcess9"/>
    <dgm:cxn modelId="{92783026-7DFC-8842-95A5-C6D8BCFEACC2}" srcId="{561500C1-A6B0-7D4A-B4D3-B919B5AB0791}" destId="{5CD8CAE2-8EBB-C04B-8CFC-94F9A5E96FF7}" srcOrd="0" destOrd="0" parTransId="{4187DEA9-4432-8144-84BF-2DDB30F79AD9}" sibTransId="{5D39D397-ABB0-3344-862A-1D985EA79B04}"/>
    <dgm:cxn modelId="{2692D894-ED25-FC49-A865-5008B260D744}" type="presOf" srcId="{5CD8CAE2-8EBB-C04B-8CFC-94F9A5E96FF7}" destId="{A728C58D-C392-8946-B993-A2C81753A62D}" srcOrd="0" destOrd="0" presId="urn:microsoft.com/office/officeart/2005/8/layout/hProcess9"/>
    <dgm:cxn modelId="{FB4EB5D9-8D1D-2744-8260-F2197D20002C}" type="presOf" srcId="{561500C1-A6B0-7D4A-B4D3-B919B5AB0791}" destId="{F9E9BFA3-5081-4B46-97F3-59B92C5F52CE}" srcOrd="0" destOrd="0" presId="urn:microsoft.com/office/officeart/2005/8/layout/hProcess9"/>
    <dgm:cxn modelId="{084499F9-306E-5B4D-846F-9E6F6F43C87D}" type="presParOf" srcId="{F9E9BFA3-5081-4B46-97F3-59B92C5F52CE}" destId="{94C2E3B6-E810-7A4F-AC5F-07A64C6E61FF}" srcOrd="0" destOrd="0" presId="urn:microsoft.com/office/officeart/2005/8/layout/hProcess9"/>
    <dgm:cxn modelId="{0E2DA130-BF57-7B46-AE76-4F5405649FCC}" type="presParOf" srcId="{F9E9BFA3-5081-4B46-97F3-59B92C5F52CE}" destId="{6353B1D5-A6EA-864C-B753-A9545F89781B}" srcOrd="1" destOrd="0" presId="urn:microsoft.com/office/officeart/2005/8/layout/hProcess9"/>
    <dgm:cxn modelId="{A883696A-3A95-B948-BDD4-52E7BBD9806E}" type="presParOf" srcId="{6353B1D5-A6EA-864C-B753-A9545F89781B}" destId="{A728C58D-C392-8946-B993-A2C81753A62D}" srcOrd="0" destOrd="0" presId="urn:microsoft.com/office/officeart/2005/8/layout/hProcess9"/>
    <dgm:cxn modelId="{A7F2BA8A-251A-B846-9164-D23582AB7915}" type="presParOf" srcId="{6353B1D5-A6EA-864C-B753-A9545F89781B}" destId="{46CB0B46-AC26-0446-BAB5-404E02C4AD12}" srcOrd="1" destOrd="0" presId="urn:microsoft.com/office/officeart/2005/8/layout/hProcess9"/>
    <dgm:cxn modelId="{54F57737-B4FE-4343-8A18-176663DE22E3}" type="presParOf" srcId="{6353B1D5-A6EA-864C-B753-A9545F89781B}" destId="{38F5C38B-94A7-0040-A0E8-D376051A403B}" srcOrd="2" destOrd="0" presId="urn:microsoft.com/office/officeart/2005/8/layout/hProcess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E203F1B1-14D6-4796-96ED-BC617B58812C}" type="doc">
      <dgm:prSet loTypeId="urn:microsoft.com/office/officeart/2005/8/layout/arrow2" loCatId="process" qsTypeId="urn:microsoft.com/office/officeart/2005/8/quickstyle/simple1" qsCatId="simple" csTypeId="urn:microsoft.com/office/officeart/2005/8/colors/accent1_4" csCatId="accent1" phldr="1"/>
      <dgm:spPr/>
    </dgm:pt>
    <dgm:pt modelId="{D0DC858F-4D40-46CA-A674-A93807A8057F}">
      <dgm:prSet phldrT="[Texto]" custT="1"/>
      <dgm:spPr/>
      <dgm:t>
        <a:bodyPr/>
        <a:lstStyle/>
        <a:p>
          <a:r>
            <a:rPr lang="pt-BR" sz="1600" dirty="0"/>
            <a:t>Recepção</a:t>
          </a:r>
        </a:p>
      </dgm:t>
    </dgm:pt>
    <dgm:pt modelId="{F7171FD4-A099-4EC4-8995-D30B82E23D74}" type="parTrans" cxnId="{72199C9F-9198-4017-93D3-F5832EE25758}">
      <dgm:prSet/>
      <dgm:spPr/>
      <dgm:t>
        <a:bodyPr/>
        <a:lstStyle/>
        <a:p>
          <a:endParaRPr lang="pt-BR" sz="1600"/>
        </a:p>
      </dgm:t>
    </dgm:pt>
    <dgm:pt modelId="{C01CFEDE-2CBA-4DAC-9097-E27D89256463}" type="sibTrans" cxnId="{72199C9F-9198-4017-93D3-F5832EE25758}">
      <dgm:prSet/>
      <dgm:spPr/>
      <dgm:t>
        <a:bodyPr/>
        <a:lstStyle/>
        <a:p>
          <a:endParaRPr lang="pt-BR" sz="1600"/>
        </a:p>
      </dgm:t>
    </dgm:pt>
    <dgm:pt modelId="{4F182446-5C9F-456D-8F43-6AB5B5B643D4}">
      <dgm:prSet phldrT="[Texto]" custT="1"/>
      <dgm:spPr/>
      <dgm:t>
        <a:bodyPr/>
        <a:lstStyle/>
        <a:p>
          <a:r>
            <a:rPr lang="pt-BR" sz="1600" dirty="0"/>
            <a:t>Decisão administrativa (resposta conclusiva)</a:t>
          </a:r>
        </a:p>
      </dgm:t>
    </dgm:pt>
    <dgm:pt modelId="{E5D43788-AD5A-440B-BA83-84C83754D394}" type="parTrans" cxnId="{36CC6EE4-24EB-4D93-A32D-6CF43D025C1D}">
      <dgm:prSet/>
      <dgm:spPr/>
      <dgm:t>
        <a:bodyPr/>
        <a:lstStyle/>
        <a:p>
          <a:endParaRPr lang="pt-BR" sz="1600"/>
        </a:p>
      </dgm:t>
    </dgm:pt>
    <dgm:pt modelId="{34793E96-C363-4400-A3FE-25800D548D9E}" type="sibTrans" cxnId="{36CC6EE4-24EB-4D93-A32D-6CF43D025C1D}">
      <dgm:prSet/>
      <dgm:spPr/>
      <dgm:t>
        <a:bodyPr/>
        <a:lstStyle/>
        <a:p>
          <a:endParaRPr lang="pt-BR" sz="1600"/>
        </a:p>
      </dgm:t>
    </dgm:pt>
    <dgm:pt modelId="{1FB9FA86-038C-4FDC-ADA0-FE7748408A7B}">
      <dgm:prSet phldrT="[Texto]" custT="1"/>
      <dgm:spPr/>
      <dgm:t>
        <a:bodyPr/>
        <a:lstStyle/>
        <a:p>
          <a:r>
            <a:rPr lang="pt-BR" sz="1600" dirty="0"/>
            <a:t>Ciência ao usuário</a:t>
          </a:r>
        </a:p>
      </dgm:t>
    </dgm:pt>
    <dgm:pt modelId="{1A86ACB9-77D3-4213-A664-A2DF0DD8EE6B}" type="parTrans" cxnId="{71616FC8-C405-43B9-90F1-EFA2514C54D3}">
      <dgm:prSet/>
      <dgm:spPr/>
      <dgm:t>
        <a:bodyPr/>
        <a:lstStyle/>
        <a:p>
          <a:endParaRPr lang="pt-BR" sz="1600"/>
        </a:p>
      </dgm:t>
    </dgm:pt>
    <dgm:pt modelId="{43CA9C9F-920D-4617-848F-52168D9F0860}" type="sibTrans" cxnId="{71616FC8-C405-43B9-90F1-EFA2514C54D3}">
      <dgm:prSet/>
      <dgm:spPr/>
      <dgm:t>
        <a:bodyPr/>
        <a:lstStyle/>
        <a:p>
          <a:endParaRPr lang="pt-BR" sz="1600"/>
        </a:p>
      </dgm:t>
    </dgm:pt>
    <dgm:pt modelId="{BD681E75-2F50-4B91-A86F-04BDEEDDFAF0}">
      <dgm:prSet custT="1"/>
      <dgm:spPr/>
      <dgm:t>
        <a:bodyPr/>
        <a:lstStyle/>
        <a:p>
          <a:r>
            <a:rPr lang="pt-BR" sz="1600" dirty="0"/>
            <a:t>Emissão de comprovante</a:t>
          </a:r>
        </a:p>
      </dgm:t>
    </dgm:pt>
    <dgm:pt modelId="{466F6C7F-C781-4663-8018-C094134CD84E}" type="parTrans" cxnId="{158A988C-98CE-4CC6-9C4F-627902000110}">
      <dgm:prSet/>
      <dgm:spPr/>
      <dgm:t>
        <a:bodyPr/>
        <a:lstStyle/>
        <a:p>
          <a:endParaRPr lang="pt-BR" sz="1600"/>
        </a:p>
      </dgm:t>
    </dgm:pt>
    <dgm:pt modelId="{0304A373-0920-44F9-BC63-1BFC754B0D01}" type="sibTrans" cxnId="{158A988C-98CE-4CC6-9C4F-627902000110}">
      <dgm:prSet/>
      <dgm:spPr/>
      <dgm:t>
        <a:bodyPr/>
        <a:lstStyle/>
        <a:p>
          <a:endParaRPr lang="pt-BR" sz="1600"/>
        </a:p>
      </dgm:t>
    </dgm:pt>
    <dgm:pt modelId="{93552C68-A2BE-4633-8427-51F48C024DCB}">
      <dgm:prSet custT="1"/>
      <dgm:spPr/>
      <dgm:t>
        <a:bodyPr/>
        <a:lstStyle/>
        <a:p>
          <a:r>
            <a:rPr lang="pt-BR" sz="1600" dirty="0"/>
            <a:t>Análise </a:t>
          </a:r>
        </a:p>
      </dgm:t>
    </dgm:pt>
    <dgm:pt modelId="{2F0E0BC3-E372-4719-AFF0-E31BA386C364}" type="parTrans" cxnId="{309BCA96-0E6C-4354-A5CF-692504935728}">
      <dgm:prSet/>
      <dgm:spPr/>
      <dgm:t>
        <a:bodyPr/>
        <a:lstStyle/>
        <a:p>
          <a:endParaRPr lang="pt-BR" sz="1600"/>
        </a:p>
      </dgm:t>
    </dgm:pt>
    <dgm:pt modelId="{54779658-555C-459B-B2EA-4BD52280411B}" type="sibTrans" cxnId="{309BCA96-0E6C-4354-A5CF-692504935728}">
      <dgm:prSet/>
      <dgm:spPr/>
      <dgm:t>
        <a:bodyPr/>
        <a:lstStyle/>
        <a:p>
          <a:endParaRPr lang="pt-BR" sz="1600"/>
        </a:p>
      </dgm:t>
    </dgm:pt>
    <dgm:pt modelId="{53536AA9-E58D-4FA8-B425-E60FC00E383D}" type="pres">
      <dgm:prSet presAssocID="{E203F1B1-14D6-4796-96ED-BC617B58812C}" presName="arrowDiagram" presStyleCnt="0">
        <dgm:presLayoutVars>
          <dgm:chMax val="5"/>
          <dgm:dir/>
          <dgm:resizeHandles val="exact"/>
        </dgm:presLayoutVars>
      </dgm:prSet>
      <dgm:spPr/>
    </dgm:pt>
    <dgm:pt modelId="{0BE774D7-4B8E-4EF3-A78B-01B0A36A974B}" type="pres">
      <dgm:prSet presAssocID="{E203F1B1-14D6-4796-96ED-BC617B58812C}" presName="arrow" presStyleLbl="bgShp" presStyleIdx="0" presStyleCnt="1"/>
      <dgm:spPr/>
    </dgm:pt>
    <dgm:pt modelId="{72899E0F-F28E-422E-BD3A-16A0A8A2816D}" type="pres">
      <dgm:prSet presAssocID="{E203F1B1-14D6-4796-96ED-BC617B58812C}" presName="arrowDiagram5" presStyleCnt="0"/>
      <dgm:spPr/>
    </dgm:pt>
    <dgm:pt modelId="{A8A7CE33-E6E2-49E9-9C7D-FABA2F775010}" type="pres">
      <dgm:prSet presAssocID="{D0DC858F-4D40-46CA-A674-A93807A8057F}" presName="bullet5a" presStyleLbl="node1" presStyleIdx="0" presStyleCnt="5"/>
      <dgm:spPr/>
    </dgm:pt>
    <dgm:pt modelId="{F5A3EE74-F4EB-4739-8933-C1804C221A4C}" type="pres">
      <dgm:prSet presAssocID="{D0DC858F-4D40-46CA-A674-A93807A8057F}" presName="textBox5a" presStyleLbl="revTx" presStyleIdx="0" presStyleCnt="5" custLinFactNeighborX="25416" custLinFactNeighborY="3654">
        <dgm:presLayoutVars>
          <dgm:bulletEnabled val="1"/>
        </dgm:presLayoutVars>
      </dgm:prSet>
      <dgm:spPr/>
    </dgm:pt>
    <dgm:pt modelId="{0BF00191-33D6-4AA8-B12B-6335F5F0A085}" type="pres">
      <dgm:prSet presAssocID="{BD681E75-2F50-4B91-A86F-04BDEEDDFAF0}" presName="bullet5b" presStyleLbl="node1" presStyleIdx="1" presStyleCnt="5"/>
      <dgm:spPr/>
    </dgm:pt>
    <dgm:pt modelId="{96CD24FE-4A7E-43DC-AA09-FA23F5CB0C4B}" type="pres">
      <dgm:prSet presAssocID="{BD681E75-2F50-4B91-A86F-04BDEEDDFAF0}" presName="textBox5b" presStyleLbl="revTx" presStyleIdx="1" presStyleCnt="5" custScaleY="24309" custLinFactNeighborX="12642" custLinFactNeighborY="-29257">
        <dgm:presLayoutVars>
          <dgm:bulletEnabled val="1"/>
        </dgm:presLayoutVars>
      </dgm:prSet>
      <dgm:spPr/>
    </dgm:pt>
    <dgm:pt modelId="{51DB82C4-1007-4606-B299-01781B5F7D2E}" type="pres">
      <dgm:prSet presAssocID="{93552C68-A2BE-4633-8427-51F48C024DCB}" presName="bullet5c" presStyleLbl="node1" presStyleIdx="2" presStyleCnt="5"/>
      <dgm:spPr/>
    </dgm:pt>
    <dgm:pt modelId="{818C2C19-73F2-4C94-BF4E-765F97E67AD3}" type="pres">
      <dgm:prSet presAssocID="{93552C68-A2BE-4633-8427-51F48C024DCB}" presName="textBox5c" presStyleLbl="revTx" presStyleIdx="2" presStyleCnt="5" custScaleX="103118" custScaleY="72993" custLinFactNeighborX="15292" custLinFactNeighborY="1">
        <dgm:presLayoutVars>
          <dgm:bulletEnabled val="1"/>
        </dgm:presLayoutVars>
      </dgm:prSet>
      <dgm:spPr/>
    </dgm:pt>
    <dgm:pt modelId="{88EC19B9-D166-4A4A-964A-36A8EA9B7A11}" type="pres">
      <dgm:prSet presAssocID="{4F182446-5C9F-456D-8F43-6AB5B5B643D4}" presName="bullet5d" presStyleLbl="node1" presStyleIdx="3" presStyleCnt="5"/>
      <dgm:spPr/>
    </dgm:pt>
    <dgm:pt modelId="{EB2AAB52-3457-4A78-911B-9AAF14D11CF3}" type="pres">
      <dgm:prSet presAssocID="{4F182446-5C9F-456D-8F43-6AB5B5B643D4}" presName="textBox5d" presStyleLbl="revTx" presStyleIdx="3" presStyleCnt="5" custScaleX="122916" custScaleY="36662" custLinFactNeighborX="-5208" custLinFactNeighborY="-21144">
        <dgm:presLayoutVars>
          <dgm:bulletEnabled val="1"/>
        </dgm:presLayoutVars>
      </dgm:prSet>
      <dgm:spPr/>
    </dgm:pt>
    <dgm:pt modelId="{AB0D9DC0-7858-49F8-BE67-6C108F3845DE}" type="pres">
      <dgm:prSet presAssocID="{1FB9FA86-038C-4FDC-ADA0-FE7748408A7B}" presName="bullet5e" presStyleLbl="node1" presStyleIdx="4" presStyleCnt="5"/>
      <dgm:spPr/>
    </dgm:pt>
    <dgm:pt modelId="{E2CAA578-4E72-4998-BC1D-2FFE246A7DBB}" type="pres">
      <dgm:prSet presAssocID="{1FB9FA86-038C-4FDC-ADA0-FE7748408A7B}" presName="textBox5e" presStyleLbl="revTx" presStyleIdx="4" presStyleCnt="5" custLinFactNeighborX="1736" custLinFactNeighborY="16606">
        <dgm:presLayoutVars>
          <dgm:bulletEnabled val="1"/>
        </dgm:presLayoutVars>
      </dgm:prSet>
      <dgm:spPr/>
    </dgm:pt>
  </dgm:ptLst>
  <dgm:cxnLst>
    <dgm:cxn modelId="{36A41D49-8E16-BF48-A13D-52B8D28A1D4B}" type="presOf" srcId="{D0DC858F-4D40-46CA-A674-A93807A8057F}" destId="{F5A3EE74-F4EB-4739-8933-C1804C221A4C}" srcOrd="0" destOrd="0" presId="urn:microsoft.com/office/officeart/2005/8/layout/arrow2"/>
    <dgm:cxn modelId="{72204C80-66D0-1E4B-A28E-48D6DC96B140}" type="presOf" srcId="{1FB9FA86-038C-4FDC-ADA0-FE7748408A7B}" destId="{E2CAA578-4E72-4998-BC1D-2FFE246A7DBB}" srcOrd="0" destOrd="0" presId="urn:microsoft.com/office/officeart/2005/8/layout/arrow2"/>
    <dgm:cxn modelId="{1BC1008B-BAEF-9B46-99FA-7D2BA8C2C49C}" type="presOf" srcId="{4F182446-5C9F-456D-8F43-6AB5B5B643D4}" destId="{EB2AAB52-3457-4A78-911B-9AAF14D11CF3}" srcOrd="0" destOrd="0" presId="urn:microsoft.com/office/officeart/2005/8/layout/arrow2"/>
    <dgm:cxn modelId="{158A988C-98CE-4CC6-9C4F-627902000110}" srcId="{E203F1B1-14D6-4796-96ED-BC617B58812C}" destId="{BD681E75-2F50-4B91-A86F-04BDEEDDFAF0}" srcOrd="1" destOrd="0" parTransId="{466F6C7F-C781-4663-8018-C094134CD84E}" sibTransId="{0304A373-0920-44F9-BC63-1BFC754B0D01}"/>
    <dgm:cxn modelId="{309BCA96-0E6C-4354-A5CF-692504935728}" srcId="{E203F1B1-14D6-4796-96ED-BC617B58812C}" destId="{93552C68-A2BE-4633-8427-51F48C024DCB}" srcOrd="2" destOrd="0" parTransId="{2F0E0BC3-E372-4719-AFF0-E31BA386C364}" sibTransId="{54779658-555C-459B-B2EA-4BD52280411B}"/>
    <dgm:cxn modelId="{8E8FD29C-C84D-2047-9FB0-377CECE794E6}" type="presOf" srcId="{93552C68-A2BE-4633-8427-51F48C024DCB}" destId="{818C2C19-73F2-4C94-BF4E-765F97E67AD3}" srcOrd="0" destOrd="0" presId="urn:microsoft.com/office/officeart/2005/8/layout/arrow2"/>
    <dgm:cxn modelId="{72199C9F-9198-4017-93D3-F5832EE25758}" srcId="{E203F1B1-14D6-4796-96ED-BC617B58812C}" destId="{D0DC858F-4D40-46CA-A674-A93807A8057F}" srcOrd="0" destOrd="0" parTransId="{F7171FD4-A099-4EC4-8995-D30B82E23D74}" sibTransId="{C01CFEDE-2CBA-4DAC-9097-E27D89256463}"/>
    <dgm:cxn modelId="{42DEFCB8-D5D0-5F4E-A3F3-0E9F104000D1}" type="presOf" srcId="{E203F1B1-14D6-4796-96ED-BC617B58812C}" destId="{53536AA9-E58D-4FA8-B425-E60FC00E383D}" srcOrd="0" destOrd="0" presId="urn:microsoft.com/office/officeart/2005/8/layout/arrow2"/>
    <dgm:cxn modelId="{71616FC8-C405-43B9-90F1-EFA2514C54D3}" srcId="{E203F1B1-14D6-4796-96ED-BC617B58812C}" destId="{1FB9FA86-038C-4FDC-ADA0-FE7748408A7B}" srcOrd="4" destOrd="0" parTransId="{1A86ACB9-77D3-4213-A664-A2DF0DD8EE6B}" sibTransId="{43CA9C9F-920D-4617-848F-52168D9F0860}"/>
    <dgm:cxn modelId="{36CC6EE4-24EB-4D93-A32D-6CF43D025C1D}" srcId="{E203F1B1-14D6-4796-96ED-BC617B58812C}" destId="{4F182446-5C9F-456D-8F43-6AB5B5B643D4}" srcOrd="3" destOrd="0" parTransId="{E5D43788-AD5A-440B-BA83-84C83754D394}" sibTransId="{34793E96-C363-4400-A3FE-25800D548D9E}"/>
    <dgm:cxn modelId="{D62332EE-8AF0-C04C-BF63-3E1BD0A27200}" type="presOf" srcId="{BD681E75-2F50-4B91-A86F-04BDEEDDFAF0}" destId="{96CD24FE-4A7E-43DC-AA09-FA23F5CB0C4B}" srcOrd="0" destOrd="0" presId="urn:microsoft.com/office/officeart/2005/8/layout/arrow2"/>
    <dgm:cxn modelId="{B8323DC9-A512-7743-A4B6-8C41967091A9}" type="presParOf" srcId="{53536AA9-E58D-4FA8-B425-E60FC00E383D}" destId="{0BE774D7-4B8E-4EF3-A78B-01B0A36A974B}" srcOrd="0" destOrd="0" presId="urn:microsoft.com/office/officeart/2005/8/layout/arrow2"/>
    <dgm:cxn modelId="{AF7E245F-FE8B-AB44-85E4-E389B45E4F52}" type="presParOf" srcId="{53536AA9-E58D-4FA8-B425-E60FC00E383D}" destId="{72899E0F-F28E-422E-BD3A-16A0A8A2816D}" srcOrd="1" destOrd="0" presId="urn:microsoft.com/office/officeart/2005/8/layout/arrow2"/>
    <dgm:cxn modelId="{37FE7F5A-8BC5-AB4F-B076-76BC162A143E}" type="presParOf" srcId="{72899E0F-F28E-422E-BD3A-16A0A8A2816D}" destId="{A8A7CE33-E6E2-49E9-9C7D-FABA2F775010}" srcOrd="0" destOrd="0" presId="urn:microsoft.com/office/officeart/2005/8/layout/arrow2"/>
    <dgm:cxn modelId="{B9B4EB5F-C785-7348-BC99-D277893F408D}" type="presParOf" srcId="{72899E0F-F28E-422E-BD3A-16A0A8A2816D}" destId="{F5A3EE74-F4EB-4739-8933-C1804C221A4C}" srcOrd="1" destOrd="0" presId="urn:microsoft.com/office/officeart/2005/8/layout/arrow2"/>
    <dgm:cxn modelId="{D275E0C8-6B48-5847-A5F8-8AC56A381B04}" type="presParOf" srcId="{72899E0F-F28E-422E-BD3A-16A0A8A2816D}" destId="{0BF00191-33D6-4AA8-B12B-6335F5F0A085}" srcOrd="2" destOrd="0" presId="urn:microsoft.com/office/officeart/2005/8/layout/arrow2"/>
    <dgm:cxn modelId="{AB8D74ED-09E1-A64B-997D-D41539EFA405}" type="presParOf" srcId="{72899E0F-F28E-422E-BD3A-16A0A8A2816D}" destId="{96CD24FE-4A7E-43DC-AA09-FA23F5CB0C4B}" srcOrd="3" destOrd="0" presId="urn:microsoft.com/office/officeart/2005/8/layout/arrow2"/>
    <dgm:cxn modelId="{BDD4FCBE-6C1B-9D45-98B9-44D8B31DAA5A}" type="presParOf" srcId="{72899E0F-F28E-422E-BD3A-16A0A8A2816D}" destId="{51DB82C4-1007-4606-B299-01781B5F7D2E}" srcOrd="4" destOrd="0" presId="urn:microsoft.com/office/officeart/2005/8/layout/arrow2"/>
    <dgm:cxn modelId="{D8D67D33-D5D1-4F4E-A4F9-BCDD10CD96C5}" type="presParOf" srcId="{72899E0F-F28E-422E-BD3A-16A0A8A2816D}" destId="{818C2C19-73F2-4C94-BF4E-765F97E67AD3}" srcOrd="5" destOrd="0" presId="urn:microsoft.com/office/officeart/2005/8/layout/arrow2"/>
    <dgm:cxn modelId="{6597696C-E926-1049-814C-0EED19685285}" type="presParOf" srcId="{72899E0F-F28E-422E-BD3A-16A0A8A2816D}" destId="{88EC19B9-D166-4A4A-964A-36A8EA9B7A11}" srcOrd="6" destOrd="0" presId="urn:microsoft.com/office/officeart/2005/8/layout/arrow2"/>
    <dgm:cxn modelId="{15ECA3A8-351C-4449-A36F-5F46DF5F3F16}" type="presParOf" srcId="{72899E0F-F28E-422E-BD3A-16A0A8A2816D}" destId="{EB2AAB52-3457-4A78-911B-9AAF14D11CF3}" srcOrd="7" destOrd="0" presId="urn:microsoft.com/office/officeart/2005/8/layout/arrow2"/>
    <dgm:cxn modelId="{65A5DEE3-415F-5744-8D53-769113FAFE7B}" type="presParOf" srcId="{72899E0F-F28E-422E-BD3A-16A0A8A2816D}" destId="{AB0D9DC0-7858-49F8-BE67-6C108F3845DE}" srcOrd="8" destOrd="0" presId="urn:microsoft.com/office/officeart/2005/8/layout/arrow2"/>
    <dgm:cxn modelId="{AC54121B-A985-0144-A3E0-3033B1FDAC0D}" type="presParOf" srcId="{72899E0F-F28E-422E-BD3A-16A0A8A2816D}" destId="{E2CAA578-4E72-4998-BC1D-2FFE246A7DBB}" srcOrd="9"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7C287870-E4DB-49B0-8DDA-674A2D77C06E}"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pt-BR"/>
        </a:p>
      </dgm:t>
    </dgm:pt>
    <dgm:pt modelId="{AD79693A-CB39-4F0F-97E0-F8CF259CFB2E}">
      <dgm:prSet phldrT="[Texto]" custT="1"/>
      <dgm:spPr/>
      <dgm:t>
        <a:bodyPr/>
        <a:lstStyle/>
        <a:p>
          <a:pPr algn="l"/>
          <a:r>
            <a:rPr lang="pt-BR" sz="2000" b="1" dirty="0">
              <a:latin typeface="+mn-lt"/>
            </a:rPr>
            <a:t>Identificar o fato relatado, com auxílio dos anexos, se existirem</a:t>
          </a:r>
        </a:p>
      </dgm:t>
    </dgm:pt>
    <dgm:pt modelId="{EEFB18B0-103D-435A-8A4D-63C35ECF5374}" type="parTrans" cxnId="{BF247080-32E1-4CC6-88BA-DD316FCEBE03}">
      <dgm:prSet/>
      <dgm:spPr/>
      <dgm:t>
        <a:bodyPr/>
        <a:lstStyle/>
        <a:p>
          <a:pPr algn="l"/>
          <a:endParaRPr lang="pt-BR" sz="2000" b="1"/>
        </a:p>
      </dgm:t>
    </dgm:pt>
    <dgm:pt modelId="{F828856B-6A2A-4D6F-939D-F231E3FD3B4B}" type="sibTrans" cxnId="{BF247080-32E1-4CC6-88BA-DD316FCEBE03}">
      <dgm:prSet custT="1"/>
      <dgm:spPr/>
      <dgm:t>
        <a:bodyPr/>
        <a:lstStyle/>
        <a:p>
          <a:pPr algn="l"/>
          <a:endParaRPr lang="pt-BR" sz="2000" b="1"/>
        </a:p>
      </dgm:t>
    </dgm:pt>
    <dgm:pt modelId="{69EA9019-C2EF-4A01-836D-78DD3DE15D24}">
      <dgm:prSet phldrT="[Texto]" custT="1"/>
      <dgm:spPr/>
      <dgm:t>
        <a:bodyPr/>
        <a:lstStyle/>
        <a:p>
          <a:pPr algn="l"/>
          <a:r>
            <a:rPr lang="pt-BR" sz="2000" b="1" dirty="0">
              <a:latin typeface="+mn-lt"/>
            </a:rPr>
            <a:t>Verificar o assunto/</a:t>
          </a:r>
          <a:r>
            <a:rPr lang="pt-BR" sz="2000" b="1" dirty="0" err="1">
              <a:latin typeface="+mn-lt"/>
            </a:rPr>
            <a:t>subassunto</a:t>
          </a:r>
          <a:endParaRPr lang="pt-BR" sz="2000" b="1" dirty="0">
            <a:latin typeface="+mn-lt"/>
          </a:endParaRPr>
        </a:p>
      </dgm:t>
    </dgm:pt>
    <dgm:pt modelId="{610373E6-1263-4BBD-B2E8-EAC1628440A9}" type="parTrans" cxnId="{D3E9D391-8CEC-40D5-9A2A-EC8B5BE553FD}">
      <dgm:prSet/>
      <dgm:spPr/>
      <dgm:t>
        <a:bodyPr/>
        <a:lstStyle/>
        <a:p>
          <a:pPr algn="l"/>
          <a:endParaRPr lang="pt-BR" sz="2000" b="1"/>
        </a:p>
      </dgm:t>
    </dgm:pt>
    <dgm:pt modelId="{9EB9F368-9394-478A-9A68-41E9A0087C55}" type="sibTrans" cxnId="{D3E9D391-8CEC-40D5-9A2A-EC8B5BE553FD}">
      <dgm:prSet custT="1"/>
      <dgm:spPr/>
      <dgm:t>
        <a:bodyPr/>
        <a:lstStyle/>
        <a:p>
          <a:pPr algn="l"/>
          <a:endParaRPr lang="pt-BR" sz="2000" b="1"/>
        </a:p>
      </dgm:t>
    </dgm:pt>
    <dgm:pt modelId="{2A824B70-AE59-401E-A610-3C64D65D27F8}">
      <dgm:prSet custT="1"/>
      <dgm:spPr/>
      <dgm:t>
        <a:bodyPr/>
        <a:lstStyle/>
        <a:p>
          <a:pPr algn="l"/>
          <a:r>
            <a:rPr lang="pt-BR" sz="2000" b="1" dirty="0">
              <a:latin typeface="+mn-lt"/>
            </a:rPr>
            <a:t>Verificar a tipologia</a:t>
          </a:r>
        </a:p>
      </dgm:t>
    </dgm:pt>
    <dgm:pt modelId="{644536FA-118F-48DA-BFDA-3161DD017C8E}" type="parTrans" cxnId="{D456B624-511C-4956-B6BA-5B8CF037ACE4}">
      <dgm:prSet/>
      <dgm:spPr/>
      <dgm:t>
        <a:bodyPr/>
        <a:lstStyle/>
        <a:p>
          <a:pPr algn="l"/>
          <a:endParaRPr lang="pt-BR" sz="2000" b="1"/>
        </a:p>
      </dgm:t>
    </dgm:pt>
    <dgm:pt modelId="{E7843CDD-251E-45F4-BEA4-EB9F668C6AE2}" type="sibTrans" cxnId="{D456B624-511C-4956-B6BA-5B8CF037ACE4}">
      <dgm:prSet/>
      <dgm:spPr/>
      <dgm:t>
        <a:bodyPr/>
        <a:lstStyle/>
        <a:p>
          <a:pPr algn="l"/>
          <a:endParaRPr lang="pt-BR" sz="2000" b="1"/>
        </a:p>
      </dgm:t>
    </dgm:pt>
    <dgm:pt modelId="{6DAC8632-FF27-4032-81A0-BC15ECCC95AF}" type="pres">
      <dgm:prSet presAssocID="{7C287870-E4DB-49B0-8DDA-674A2D77C06E}" presName="outerComposite" presStyleCnt="0">
        <dgm:presLayoutVars>
          <dgm:chMax val="5"/>
          <dgm:dir/>
          <dgm:resizeHandles val="exact"/>
        </dgm:presLayoutVars>
      </dgm:prSet>
      <dgm:spPr/>
    </dgm:pt>
    <dgm:pt modelId="{1BA682C7-73FB-4FCA-AA8F-823A08C5C2F3}" type="pres">
      <dgm:prSet presAssocID="{7C287870-E4DB-49B0-8DDA-674A2D77C06E}" presName="dummyMaxCanvas" presStyleCnt="0">
        <dgm:presLayoutVars/>
      </dgm:prSet>
      <dgm:spPr/>
    </dgm:pt>
    <dgm:pt modelId="{E3304E7B-BC40-48F1-B55C-4C403ABD3712}" type="pres">
      <dgm:prSet presAssocID="{7C287870-E4DB-49B0-8DDA-674A2D77C06E}" presName="ThreeNodes_1" presStyleLbl="node1" presStyleIdx="0" presStyleCnt="3">
        <dgm:presLayoutVars>
          <dgm:bulletEnabled val="1"/>
        </dgm:presLayoutVars>
      </dgm:prSet>
      <dgm:spPr/>
    </dgm:pt>
    <dgm:pt modelId="{68E2E89E-DABA-4F0A-9C48-5F1E9AAFB767}" type="pres">
      <dgm:prSet presAssocID="{7C287870-E4DB-49B0-8DDA-674A2D77C06E}" presName="ThreeNodes_2" presStyleLbl="node1" presStyleIdx="1" presStyleCnt="3">
        <dgm:presLayoutVars>
          <dgm:bulletEnabled val="1"/>
        </dgm:presLayoutVars>
      </dgm:prSet>
      <dgm:spPr/>
    </dgm:pt>
    <dgm:pt modelId="{2B27F55F-DC9A-4405-A085-77CF391DA58D}" type="pres">
      <dgm:prSet presAssocID="{7C287870-E4DB-49B0-8DDA-674A2D77C06E}" presName="ThreeNodes_3" presStyleLbl="node1" presStyleIdx="2" presStyleCnt="3" custLinFactNeighborX="755" custLinFactNeighborY="3842">
        <dgm:presLayoutVars>
          <dgm:bulletEnabled val="1"/>
        </dgm:presLayoutVars>
      </dgm:prSet>
      <dgm:spPr/>
    </dgm:pt>
    <dgm:pt modelId="{9C208765-4257-4095-B34D-B059E1133207}" type="pres">
      <dgm:prSet presAssocID="{7C287870-E4DB-49B0-8DDA-674A2D77C06E}" presName="ThreeConn_1-2" presStyleLbl="fgAccFollowNode1" presStyleIdx="0" presStyleCnt="2">
        <dgm:presLayoutVars>
          <dgm:bulletEnabled val="1"/>
        </dgm:presLayoutVars>
      </dgm:prSet>
      <dgm:spPr/>
    </dgm:pt>
    <dgm:pt modelId="{B74BC137-1EC3-496D-937F-C27D86AE78BF}" type="pres">
      <dgm:prSet presAssocID="{7C287870-E4DB-49B0-8DDA-674A2D77C06E}" presName="ThreeConn_2-3" presStyleLbl="fgAccFollowNode1" presStyleIdx="1" presStyleCnt="2">
        <dgm:presLayoutVars>
          <dgm:bulletEnabled val="1"/>
        </dgm:presLayoutVars>
      </dgm:prSet>
      <dgm:spPr/>
    </dgm:pt>
    <dgm:pt modelId="{9EDFB62D-B877-43F7-ACA4-184CCA086687}" type="pres">
      <dgm:prSet presAssocID="{7C287870-E4DB-49B0-8DDA-674A2D77C06E}" presName="ThreeNodes_1_text" presStyleLbl="node1" presStyleIdx="2" presStyleCnt="3">
        <dgm:presLayoutVars>
          <dgm:bulletEnabled val="1"/>
        </dgm:presLayoutVars>
      </dgm:prSet>
      <dgm:spPr/>
    </dgm:pt>
    <dgm:pt modelId="{FB2FB8B1-A227-4A56-9C7F-75C36370A675}" type="pres">
      <dgm:prSet presAssocID="{7C287870-E4DB-49B0-8DDA-674A2D77C06E}" presName="ThreeNodes_2_text" presStyleLbl="node1" presStyleIdx="2" presStyleCnt="3">
        <dgm:presLayoutVars>
          <dgm:bulletEnabled val="1"/>
        </dgm:presLayoutVars>
      </dgm:prSet>
      <dgm:spPr/>
    </dgm:pt>
    <dgm:pt modelId="{485725E0-C7C4-44BC-92C8-16ABF92FB16B}" type="pres">
      <dgm:prSet presAssocID="{7C287870-E4DB-49B0-8DDA-674A2D77C06E}" presName="ThreeNodes_3_text" presStyleLbl="node1" presStyleIdx="2" presStyleCnt="3">
        <dgm:presLayoutVars>
          <dgm:bulletEnabled val="1"/>
        </dgm:presLayoutVars>
      </dgm:prSet>
      <dgm:spPr/>
    </dgm:pt>
  </dgm:ptLst>
  <dgm:cxnLst>
    <dgm:cxn modelId="{C3955717-3058-8249-9B80-8C114E88F742}" type="presOf" srcId="{AD79693A-CB39-4F0F-97E0-F8CF259CFB2E}" destId="{E3304E7B-BC40-48F1-B55C-4C403ABD3712}" srcOrd="0" destOrd="0" presId="urn:microsoft.com/office/officeart/2005/8/layout/vProcess5"/>
    <dgm:cxn modelId="{D456B624-511C-4956-B6BA-5B8CF037ACE4}" srcId="{7C287870-E4DB-49B0-8DDA-674A2D77C06E}" destId="{2A824B70-AE59-401E-A610-3C64D65D27F8}" srcOrd="2" destOrd="0" parTransId="{644536FA-118F-48DA-BFDA-3161DD017C8E}" sibTransId="{E7843CDD-251E-45F4-BEA4-EB9F668C6AE2}"/>
    <dgm:cxn modelId="{CEB60C30-A7CB-784B-92D5-13B0044A2407}" type="presOf" srcId="{7C287870-E4DB-49B0-8DDA-674A2D77C06E}" destId="{6DAC8632-FF27-4032-81A0-BC15ECCC95AF}" srcOrd="0" destOrd="0" presId="urn:microsoft.com/office/officeart/2005/8/layout/vProcess5"/>
    <dgm:cxn modelId="{47EA3A53-5D2F-9342-865C-9838AE4E5CCC}" type="presOf" srcId="{69EA9019-C2EF-4A01-836D-78DD3DE15D24}" destId="{68E2E89E-DABA-4F0A-9C48-5F1E9AAFB767}" srcOrd="0" destOrd="0" presId="urn:microsoft.com/office/officeart/2005/8/layout/vProcess5"/>
    <dgm:cxn modelId="{BF247080-32E1-4CC6-88BA-DD316FCEBE03}" srcId="{7C287870-E4DB-49B0-8DDA-674A2D77C06E}" destId="{AD79693A-CB39-4F0F-97E0-F8CF259CFB2E}" srcOrd="0" destOrd="0" parTransId="{EEFB18B0-103D-435A-8A4D-63C35ECF5374}" sibTransId="{F828856B-6A2A-4D6F-939D-F231E3FD3B4B}"/>
    <dgm:cxn modelId="{3A57CD87-0B34-D340-BD9F-CA7E07B6EB3F}" type="presOf" srcId="{AD79693A-CB39-4F0F-97E0-F8CF259CFB2E}" destId="{9EDFB62D-B877-43F7-ACA4-184CCA086687}" srcOrd="1" destOrd="0" presId="urn:microsoft.com/office/officeart/2005/8/layout/vProcess5"/>
    <dgm:cxn modelId="{D3E9D391-8CEC-40D5-9A2A-EC8B5BE553FD}" srcId="{7C287870-E4DB-49B0-8DDA-674A2D77C06E}" destId="{69EA9019-C2EF-4A01-836D-78DD3DE15D24}" srcOrd="1" destOrd="0" parTransId="{610373E6-1263-4BBD-B2E8-EAC1628440A9}" sibTransId="{9EB9F368-9394-478A-9A68-41E9A0087C55}"/>
    <dgm:cxn modelId="{9B66DA91-5D07-C749-BCFB-E2E0EF13EBE3}" type="presOf" srcId="{2A824B70-AE59-401E-A610-3C64D65D27F8}" destId="{485725E0-C7C4-44BC-92C8-16ABF92FB16B}" srcOrd="1" destOrd="0" presId="urn:microsoft.com/office/officeart/2005/8/layout/vProcess5"/>
    <dgm:cxn modelId="{BF3DE596-1218-1645-AC1B-1338280A12CC}" type="presOf" srcId="{2A824B70-AE59-401E-A610-3C64D65D27F8}" destId="{2B27F55F-DC9A-4405-A085-77CF391DA58D}" srcOrd="0" destOrd="0" presId="urn:microsoft.com/office/officeart/2005/8/layout/vProcess5"/>
    <dgm:cxn modelId="{B31E62E0-6420-714B-8977-2D70DEFBB26B}" type="presOf" srcId="{9EB9F368-9394-478A-9A68-41E9A0087C55}" destId="{B74BC137-1EC3-496D-937F-C27D86AE78BF}" srcOrd="0" destOrd="0" presId="urn:microsoft.com/office/officeart/2005/8/layout/vProcess5"/>
    <dgm:cxn modelId="{B6CD09E1-7646-B24A-9F3A-A958DB71AE30}" type="presOf" srcId="{69EA9019-C2EF-4A01-836D-78DD3DE15D24}" destId="{FB2FB8B1-A227-4A56-9C7F-75C36370A675}" srcOrd="1" destOrd="0" presId="urn:microsoft.com/office/officeart/2005/8/layout/vProcess5"/>
    <dgm:cxn modelId="{456F2EEF-49BB-C94B-9392-140B0F2BD534}" type="presOf" srcId="{F828856B-6A2A-4D6F-939D-F231E3FD3B4B}" destId="{9C208765-4257-4095-B34D-B059E1133207}" srcOrd="0" destOrd="0" presId="urn:microsoft.com/office/officeart/2005/8/layout/vProcess5"/>
    <dgm:cxn modelId="{444FF247-4A58-1640-82E4-BB550457C6EF}" type="presParOf" srcId="{6DAC8632-FF27-4032-81A0-BC15ECCC95AF}" destId="{1BA682C7-73FB-4FCA-AA8F-823A08C5C2F3}" srcOrd="0" destOrd="0" presId="urn:microsoft.com/office/officeart/2005/8/layout/vProcess5"/>
    <dgm:cxn modelId="{E6219053-82C0-0647-BDF1-7995467D2EC2}" type="presParOf" srcId="{6DAC8632-FF27-4032-81A0-BC15ECCC95AF}" destId="{E3304E7B-BC40-48F1-B55C-4C403ABD3712}" srcOrd="1" destOrd="0" presId="urn:microsoft.com/office/officeart/2005/8/layout/vProcess5"/>
    <dgm:cxn modelId="{A923D21A-67F9-4F49-801B-C9ADBD5619AB}" type="presParOf" srcId="{6DAC8632-FF27-4032-81A0-BC15ECCC95AF}" destId="{68E2E89E-DABA-4F0A-9C48-5F1E9AAFB767}" srcOrd="2" destOrd="0" presId="urn:microsoft.com/office/officeart/2005/8/layout/vProcess5"/>
    <dgm:cxn modelId="{52ADCB43-99DF-2C4C-8752-B64BDC558682}" type="presParOf" srcId="{6DAC8632-FF27-4032-81A0-BC15ECCC95AF}" destId="{2B27F55F-DC9A-4405-A085-77CF391DA58D}" srcOrd="3" destOrd="0" presId="urn:microsoft.com/office/officeart/2005/8/layout/vProcess5"/>
    <dgm:cxn modelId="{2889DC7F-E131-6A4D-B722-19B79ABF72F3}" type="presParOf" srcId="{6DAC8632-FF27-4032-81A0-BC15ECCC95AF}" destId="{9C208765-4257-4095-B34D-B059E1133207}" srcOrd="4" destOrd="0" presId="urn:microsoft.com/office/officeart/2005/8/layout/vProcess5"/>
    <dgm:cxn modelId="{1221D02C-8C44-2F46-9CE5-9EEA32B08B7D}" type="presParOf" srcId="{6DAC8632-FF27-4032-81A0-BC15ECCC95AF}" destId="{B74BC137-1EC3-496D-937F-C27D86AE78BF}" srcOrd="5" destOrd="0" presId="urn:microsoft.com/office/officeart/2005/8/layout/vProcess5"/>
    <dgm:cxn modelId="{EE352A1F-7347-4947-B112-2D3B6BFF556C}" type="presParOf" srcId="{6DAC8632-FF27-4032-81A0-BC15ECCC95AF}" destId="{9EDFB62D-B877-43F7-ACA4-184CCA086687}" srcOrd="6" destOrd="0" presId="urn:microsoft.com/office/officeart/2005/8/layout/vProcess5"/>
    <dgm:cxn modelId="{41042647-83E9-2943-994F-C50571A1F8DF}" type="presParOf" srcId="{6DAC8632-FF27-4032-81A0-BC15ECCC95AF}" destId="{FB2FB8B1-A227-4A56-9C7F-75C36370A675}" srcOrd="7" destOrd="0" presId="urn:microsoft.com/office/officeart/2005/8/layout/vProcess5"/>
    <dgm:cxn modelId="{2467C156-AF05-F04F-94CB-88DE623D1273}" type="presParOf" srcId="{6DAC8632-FF27-4032-81A0-BC15ECCC95AF}" destId="{485725E0-C7C4-44BC-92C8-16ABF92FB16B}"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7C287870-E4DB-49B0-8DDA-674A2D77C06E}"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pt-BR"/>
        </a:p>
      </dgm:t>
    </dgm:pt>
    <dgm:pt modelId="{69EA9019-C2EF-4A01-836D-78DD3DE15D24}">
      <dgm:prSet phldrT="[Texto]" custT="1"/>
      <dgm:spPr/>
      <dgm:t>
        <a:bodyPr/>
        <a:lstStyle/>
        <a:p>
          <a:r>
            <a:rPr lang="pt-BR" sz="1900" b="1" dirty="0">
              <a:latin typeface="+mn-lt"/>
            </a:rPr>
            <a:t>Verificar a existência de manifestações relacionadas/pesquisa de histórico</a:t>
          </a:r>
        </a:p>
      </dgm:t>
    </dgm:pt>
    <dgm:pt modelId="{610373E6-1263-4BBD-B2E8-EAC1628440A9}" type="parTrans" cxnId="{D3E9D391-8CEC-40D5-9A2A-EC8B5BE553FD}">
      <dgm:prSet/>
      <dgm:spPr/>
      <dgm:t>
        <a:bodyPr/>
        <a:lstStyle/>
        <a:p>
          <a:endParaRPr lang="pt-BR" sz="1900" b="1">
            <a:latin typeface="+mn-lt"/>
          </a:endParaRPr>
        </a:p>
      </dgm:t>
    </dgm:pt>
    <dgm:pt modelId="{9EB9F368-9394-478A-9A68-41E9A0087C55}" type="sibTrans" cxnId="{D3E9D391-8CEC-40D5-9A2A-EC8B5BE553FD}">
      <dgm:prSet custT="1"/>
      <dgm:spPr/>
      <dgm:t>
        <a:bodyPr/>
        <a:lstStyle/>
        <a:p>
          <a:endParaRPr lang="pt-BR" sz="1900" b="1">
            <a:latin typeface="+mn-lt"/>
          </a:endParaRPr>
        </a:p>
      </dgm:t>
    </dgm:pt>
    <dgm:pt modelId="{F661C116-CD39-45A9-BE3C-DC4B10762B0A}">
      <dgm:prSet phldrT="[Texto]" custT="1"/>
      <dgm:spPr/>
      <dgm:t>
        <a:bodyPr/>
        <a:lstStyle/>
        <a:p>
          <a:r>
            <a:rPr lang="pt-BR" sz="1900" b="1" dirty="0">
              <a:latin typeface="+mn-lt"/>
            </a:rPr>
            <a:t>Proposta de encaminhamento ou solução pela ouvidoria/interlocução com o manifestante</a:t>
          </a:r>
        </a:p>
      </dgm:t>
    </dgm:pt>
    <dgm:pt modelId="{36D152F3-A80C-489E-81BF-4A987C0D55AB}" type="parTrans" cxnId="{A0BCC121-A887-4825-8666-367CC5348FE2}">
      <dgm:prSet/>
      <dgm:spPr/>
      <dgm:t>
        <a:bodyPr/>
        <a:lstStyle/>
        <a:p>
          <a:endParaRPr lang="pt-BR" sz="1900" b="1">
            <a:latin typeface="+mn-lt"/>
          </a:endParaRPr>
        </a:p>
      </dgm:t>
    </dgm:pt>
    <dgm:pt modelId="{1AEA7F92-5C8C-4FC3-BFF2-93FB793C74F7}" type="sibTrans" cxnId="{A0BCC121-A887-4825-8666-367CC5348FE2}">
      <dgm:prSet/>
      <dgm:spPr/>
      <dgm:t>
        <a:bodyPr/>
        <a:lstStyle/>
        <a:p>
          <a:endParaRPr lang="pt-BR" sz="1900" b="1">
            <a:latin typeface="+mn-lt"/>
          </a:endParaRPr>
        </a:p>
      </dgm:t>
    </dgm:pt>
    <dgm:pt modelId="{4221BA96-E38C-4BD4-9E43-05812C64A763}">
      <dgm:prSet custT="1"/>
      <dgm:spPr/>
      <dgm:t>
        <a:bodyPr/>
        <a:lstStyle/>
        <a:p>
          <a:r>
            <a:rPr lang="pt-BR" sz="1900" b="1" dirty="0">
              <a:latin typeface="+mn-lt"/>
            </a:rPr>
            <a:t>Relacionar o fato com conduta de agente ou serviço prestado (competência)</a:t>
          </a:r>
        </a:p>
      </dgm:t>
    </dgm:pt>
    <dgm:pt modelId="{3394443B-975F-4B47-99E3-B99390700EE1}" type="parTrans" cxnId="{1F61F4DD-40F1-4B26-B864-42297080BB0A}">
      <dgm:prSet/>
      <dgm:spPr/>
      <dgm:t>
        <a:bodyPr/>
        <a:lstStyle/>
        <a:p>
          <a:endParaRPr lang="pt-BR" sz="1900" b="1">
            <a:latin typeface="+mn-lt"/>
          </a:endParaRPr>
        </a:p>
      </dgm:t>
    </dgm:pt>
    <dgm:pt modelId="{DD0BA1C1-8C47-4B62-A1C7-600C0A27BA4C}" type="sibTrans" cxnId="{1F61F4DD-40F1-4B26-B864-42297080BB0A}">
      <dgm:prSet custT="1"/>
      <dgm:spPr/>
      <dgm:t>
        <a:bodyPr/>
        <a:lstStyle/>
        <a:p>
          <a:endParaRPr lang="pt-BR" sz="1900" b="1">
            <a:latin typeface="+mn-lt"/>
          </a:endParaRPr>
        </a:p>
      </dgm:t>
    </dgm:pt>
    <dgm:pt modelId="{F5514062-EA16-4173-A1E1-F88D6511344E}">
      <dgm:prSet custT="1"/>
      <dgm:spPr/>
      <dgm:t>
        <a:bodyPr/>
        <a:lstStyle/>
        <a:p>
          <a:r>
            <a:rPr lang="pt-BR" sz="1900" b="1" dirty="0">
              <a:latin typeface="+mn-lt"/>
            </a:rPr>
            <a:t>Checar fontes de consulta ou identificar área responsável</a:t>
          </a:r>
        </a:p>
      </dgm:t>
    </dgm:pt>
    <dgm:pt modelId="{B16C1641-D607-4543-9D29-836327C56974}" type="parTrans" cxnId="{093996E8-C533-4752-9BAB-297A2F08C401}">
      <dgm:prSet/>
      <dgm:spPr/>
      <dgm:t>
        <a:bodyPr/>
        <a:lstStyle/>
        <a:p>
          <a:endParaRPr lang="pt-BR" sz="1900" b="1">
            <a:latin typeface="+mn-lt"/>
          </a:endParaRPr>
        </a:p>
      </dgm:t>
    </dgm:pt>
    <dgm:pt modelId="{D2F9DAE3-46C6-4B99-9FE6-25464E0F04F1}" type="sibTrans" cxnId="{093996E8-C533-4752-9BAB-297A2F08C401}">
      <dgm:prSet custT="1"/>
      <dgm:spPr/>
      <dgm:t>
        <a:bodyPr/>
        <a:lstStyle/>
        <a:p>
          <a:endParaRPr lang="pt-BR" sz="1900" b="1">
            <a:latin typeface="+mn-lt"/>
          </a:endParaRPr>
        </a:p>
      </dgm:t>
    </dgm:pt>
    <dgm:pt modelId="{6DAC8632-FF27-4032-81A0-BC15ECCC95AF}" type="pres">
      <dgm:prSet presAssocID="{7C287870-E4DB-49B0-8DDA-674A2D77C06E}" presName="outerComposite" presStyleCnt="0">
        <dgm:presLayoutVars>
          <dgm:chMax val="5"/>
          <dgm:dir/>
          <dgm:resizeHandles val="exact"/>
        </dgm:presLayoutVars>
      </dgm:prSet>
      <dgm:spPr/>
    </dgm:pt>
    <dgm:pt modelId="{1BA682C7-73FB-4FCA-AA8F-823A08C5C2F3}" type="pres">
      <dgm:prSet presAssocID="{7C287870-E4DB-49B0-8DDA-674A2D77C06E}" presName="dummyMaxCanvas" presStyleCnt="0">
        <dgm:presLayoutVars/>
      </dgm:prSet>
      <dgm:spPr/>
    </dgm:pt>
    <dgm:pt modelId="{46741BB3-4608-8A4A-AE66-20451B34BBB7}" type="pres">
      <dgm:prSet presAssocID="{7C287870-E4DB-49B0-8DDA-674A2D77C06E}" presName="FourNodes_1" presStyleLbl="node1" presStyleIdx="0" presStyleCnt="4">
        <dgm:presLayoutVars>
          <dgm:bulletEnabled val="1"/>
        </dgm:presLayoutVars>
      </dgm:prSet>
      <dgm:spPr/>
    </dgm:pt>
    <dgm:pt modelId="{C1610A80-ABF7-394A-A537-230D4392F257}" type="pres">
      <dgm:prSet presAssocID="{7C287870-E4DB-49B0-8DDA-674A2D77C06E}" presName="FourNodes_2" presStyleLbl="node1" presStyleIdx="1" presStyleCnt="4">
        <dgm:presLayoutVars>
          <dgm:bulletEnabled val="1"/>
        </dgm:presLayoutVars>
      </dgm:prSet>
      <dgm:spPr/>
    </dgm:pt>
    <dgm:pt modelId="{06C4C404-51D9-754E-A116-90AC9C778B67}" type="pres">
      <dgm:prSet presAssocID="{7C287870-E4DB-49B0-8DDA-674A2D77C06E}" presName="FourNodes_3" presStyleLbl="node1" presStyleIdx="2" presStyleCnt="4">
        <dgm:presLayoutVars>
          <dgm:bulletEnabled val="1"/>
        </dgm:presLayoutVars>
      </dgm:prSet>
      <dgm:spPr/>
    </dgm:pt>
    <dgm:pt modelId="{9AA1A263-C419-E54B-A853-16B457514B3C}" type="pres">
      <dgm:prSet presAssocID="{7C287870-E4DB-49B0-8DDA-674A2D77C06E}" presName="FourNodes_4" presStyleLbl="node1" presStyleIdx="3" presStyleCnt="4">
        <dgm:presLayoutVars>
          <dgm:bulletEnabled val="1"/>
        </dgm:presLayoutVars>
      </dgm:prSet>
      <dgm:spPr/>
    </dgm:pt>
    <dgm:pt modelId="{EA0A2DBC-63B4-2D46-8B2F-64D4DDB7F158}" type="pres">
      <dgm:prSet presAssocID="{7C287870-E4DB-49B0-8DDA-674A2D77C06E}" presName="FourConn_1-2" presStyleLbl="fgAccFollowNode1" presStyleIdx="0" presStyleCnt="3">
        <dgm:presLayoutVars>
          <dgm:bulletEnabled val="1"/>
        </dgm:presLayoutVars>
      </dgm:prSet>
      <dgm:spPr/>
    </dgm:pt>
    <dgm:pt modelId="{45855FC6-8144-5740-BB0E-96B1009C8DA6}" type="pres">
      <dgm:prSet presAssocID="{7C287870-E4DB-49B0-8DDA-674A2D77C06E}" presName="FourConn_2-3" presStyleLbl="fgAccFollowNode1" presStyleIdx="1" presStyleCnt="3">
        <dgm:presLayoutVars>
          <dgm:bulletEnabled val="1"/>
        </dgm:presLayoutVars>
      </dgm:prSet>
      <dgm:spPr/>
    </dgm:pt>
    <dgm:pt modelId="{ACC07A58-34DA-8E4B-B677-E690D6826721}" type="pres">
      <dgm:prSet presAssocID="{7C287870-E4DB-49B0-8DDA-674A2D77C06E}" presName="FourConn_3-4" presStyleLbl="fgAccFollowNode1" presStyleIdx="2" presStyleCnt="3">
        <dgm:presLayoutVars>
          <dgm:bulletEnabled val="1"/>
        </dgm:presLayoutVars>
      </dgm:prSet>
      <dgm:spPr/>
    </dgm:pt>
    <dgm:pt modelId="{46CF9F8B-486A-2C43-B608-0F013EFDEBDD}" type="pres">
      <dgm:prSet presAssocID="{7C287870-E4DB-49B0-8DDA-674A2D77C06E}" presName="FourNodes_1_text" presStyleLbl="node1" presStyleIdx="3" presStyleCnt="4">
        <dgm:presLayoutVars>
          <dgm:bulletEnabled val="1"/>
        </dgm:presLayoutVars>
      </dgm:prSet>
      <dgm:spPr/>
    </dgm:pt>
    <dgm:pt modelId="{3E89E350-BD24-154B-B7EA-E4803B4784BD}" type="pres">
      <dgm:prSet presAssocID="{7C287870-E4DB-49B0-8DDA-674A2D77C06E}" presName="FourNodes_2_text" presStyleLbl="node1" presStyleIdx="3" presStyleCnt="4">
        <dgm:presLayoutVars>
          <dgm:bulletEnabled val="1"/>
        </dgm:presLayoutVars>
      </dgm:prSet>
      <dgm:spPr/>
    </dgm:pt>
    <dgm:pt modelId="{B9B6AC3A-45EB-F34D-8984-42F07B6CF623}" type="pres">
      <dgm:prSet presAssocID="{7C287870-E4DB-49B0-8DDA-674A2D77C06E}" presName="FourNodes_3_text" presStyleLbl="node1" presStyleIdx="3" presStyleCnt="4">
        <dgm:presLayoutVars>
          <dgm:bulletEnabled val="1"/>
        </dgm:presLayoutVars>
      </dgm:prSet>
      <dgm:spPr/>
    </dgm:pt>
    <dgm:pt modelId="{EF8092B4-6D3C-A647-8C7E-616DF545CC47}" type="pres">
      <dgm:prSet presAssocID="{7C287870-E4DB-49B0-8DDA-674A2D77C06E}" presName="FourNodes_4_text" presStyleLbl="node1" presStyleIdx="3" presStyleCnt="4">
        <dgm:presLayoutVars>
          <dgm:bulletEnabled val="1"/>
        </dgm:presLayoutVars>
      </dgm:prSet>
      <dgm:spPr/>
    </dgm:pt>
  </dgm:ptLst>
  <dgm:cxnLst>
    <dgm:cxn modelId="{08435C01-0706-304D-B03E-3AA87460A148}" type="presOf" srcId="{F661C116-CD39-45A9-BE3C-DC4B10762B0A}" destId="{9AA1A263-C419-E54B-A853-16B457514B3C}" srcOrd="0" destOrd="0" presId="urn:microsoft.com/office/officeart/2005/8/layout/vProcess5"/>
    <dgm:cxn modelId="{A0BCC121-A887-4825-8666-367CC5348FE2}" srcId="{7C287870-E4DB-49B0-8DDA-674A2D77C06E}" destId="{F661C116-CD39-45A9-BE3C-DC4B10762B0A}" srcOrd="3" destOrd="0" parTransId="{36D152F3-A80C-489E-81BF-4A987C0D55AB}" sibTransId="{1AEA7F92-5C8C-4FC3-BFF2-93FB793C74F7}"/>
    <dgm:cxn modelId="{3BBB822A-87AD-014B-92FE-80B4D048E90A}" type="presOf" srcId="{4221BA96-E38C-4BD4-9E43-05812C64A763}" destId="{46CF9F8B-486A-2C43-B608-0F013EFDEBDD}" srcOrd="1" destOrd="0" presId="urn:microsoft.com/office/officeart/2005/8/layout/vProcess5"/>
    <dgm:cxn modelId="{DEDCD74D-7EFA-234E-8438-718B57F54782}" type="presOf" srcId="{69EA9019-C2EF-4A01-836D-78DD3DE15D24}" destId="{3E89E350-BD24-154B-B7EA-E4803B4784BD}" srcOrd="1" destOrd="0" presId="urn:microsoft.com/office/officeart/2005/8/layout/vProcess5"/>
    <dgm:cxn modelId="{45EE7B62-2854-6F4E-816E-F4025C7433C5}" type="presOf" srcId="{7C287870-E4DB-49B0-8DDA-674A2D77C06E}" destId="{6DAC8632-FF27-4032-81A0-BC15ECCC95AF}" srcOrd="0" destOrd="0" presId="urn:microsoft.com/office/officeart/2005/8/layout/vProcess5"/>
    <dgm:cxn modelId="{BBE2F566-A6E3-CA44-A913-95E0920A11EE}" type="presOf" srcId="{4221BA96-E38C-4BD4-9E43-05812C64A763}" destId="{46741BB3-4608-8A4A-AE66-20451B34BBB7}" srcOrd="0" destOrd="0" presId="urn:microsoft.com/office/officeart/2005/8/layout/vProcess5"/>
    <dgm:cxn modelId="{D5EDF673-CD8F-B24D-A50D-9C986CD0E894}" type="presOf" srcId="{D2F9DAE3-46C6-4B99-9FE6-25464E0F04F1}" destId="{ACC07A58-34DA-8E4B-B677-E690D6826721}" srcOrd="0" destOrd="0" presId="urn:microsoft.com/office/officeart/2005/8/layout/vProcess5"/>
    <dgm:cxn modelId="{D3E9D391-8CEC-40D5-9A2A-EC8B5BE553FD}" srcId="{7C287870-E4DB-49B0-8DDA-674A2D77C06E}" destId="{69EA9019-C2EF-4A01-836D-78DD3DE15D24}" srcOrd="1" destOrd="0" parTransId="{610373E6-1263-4BBD-B2E8-EAC1628440A9}" sibTransId="{9EB9F368-9394-478A-9A68-41E9A0087C55}"/>
    <dgm:cxn modelId="{C496AC99-6393-7D4A-99C3-1C651C0BDE17}" type="presOf" srcId="{69EA9019-C2EF-4A01-836D-78DD3DE15D24}" destId="{C1610A80-ABF7-394A-A537-230D4392F257}" srcOrd="0" destOrd="0" presId="urn:microsoft.com/office/officeart/2005/8/layout/vProcess5"/>
    <dgm:cxn modelId="{79EDD7B6-B07B-BD4D-B299-EA0DA436F0FB}" type="presOf" srcId="{DD0BA1C1-8C47-4B62-A1C7-600C0A27BA4C}" destId="{EA0A2DBC-63B4-2D46-8B2F-64D4DDB7F158}" srcOrd="0" destOrd="0" presId="urn:microsoft.com/office/officeart/2005/8/layout/vProcess5"/>
    <dgm:cxn modelId="{C11967C2-50AA-E446-913A-56DE943C4559}" type="presOf" srcId="{9EB9F368-9394-478A-9A68-41E9A0087C55}" destId="{45855FC6-8144-5740-BB0E-96B1009C8DA6}" srcOrd="0" destOrd="0" presId="urn:microsoft.com/office/officeart/2005/8/layout/vProcess5"/>
    <dgm:cxn modelId="{577F54C3-6CFB-B14E-AA7D-8D97CC347F89}" type="presOf" srcId="{F661C116-CD39-45A9-BE3C-DC4B10762B0A}" destId="{EF8092B4-6D3C-A647-8C7E-616DF545CC47}" srcOrd="1" destOrd="0" presId="urn:microsoft.com/office/officeart/2005/8/layout/vProcess5"/>
    <dgm:cxn modelId="{8DA532CF-1C83-7549-BEA6-1279124AC8DB}" type="presOf" srcId="{F5514062-EA16-4173-A1E1-F88D6511344E}" destId="{06C4C404-51D9-754E-A116-90AC9C778B67}" srcOrd="0" destOrd="0" presId="urn:microsoft.com/office/officeart/2005/8/layout/vProcess5"/>
    <dgm:cxn modelId="{1F61F4DD-40F1-4B26-B864-42297080BB0A}" srcId="{7C287870-E4DB-49B0-8DDA-674A2D77C06E}" destId="{4221BA96-E38C-4BD4-9E43-05812C64A763}" srcOrd="0" destOrd="0" parTransId="{3394443B-975F-4B47-99E3-B99390700EE1}" sibTransId="{DD0BA1C1-8C47-4B62-A1C7-600C0A27BA4C}"/>
    <dgm:cxn modelId="{C1151AE1-E3AF-DF4C-8DA3-92CB757B2B22}" type="presOf" srcId="{F5514062-EA16-4173-A1E1-F88D6511344E}" destId="{B9B6AC3A-45EB-F34D-8984-42F07B6CF623}" srcOrd="1" destOrd="0" presId="urn:microsoft.com/office/officeart/2005/8/layout/vProcess5"/>
    <dgm:cxn modelId="{093996E8-C533-4752-9BAB-297A2F08C401}" srcId="{7C287870-E4DB-49B0-8DDA-674A2D77C06E}" destId="{F5514062-EA16-4173-A1E1-F88D6511344E}" srcOrd="2" destOrd="0" parTransId="{B16C1641-D607-4543-9D29-836327C56974}" sibTransId="{D2F9DAE3-46C6-4B99-9FE6-25464E0F04F1}"/>
    <dgm:cxn modelId="{F20B6484-2336-6846-8402-1AB403299499}" type="presParOf" srcId="{6DAC8632-FF27-4032-81A0-BC15ECCC95AF}" destId="{1BA682C7-73FB-4FCA-AA8F-823A08C5C2F3}" srcOrd="0" destOrd="0" presId="urn:microsoft.com/office/officeart/2005/8/layout/vProcess5"/>
    <dgm:cxn modelId="{2BB19AA9-E909-2247-93C1-DE933A0CF4D4}" type="presParOf" srcId="{6DAC8632-FF27-4032-81A0-BC15ECCC95AF}" destId="{46741BB3-4608-8A4A-AE66-20451B34BBB7}" srcOrd="1" destOrd="0" presId="urn:microsoft.com/office/officeart/2005/8/layout/vProcess5"/>
    <dgm:cxn modelId="{9065B27A-D94D-1E48-92F8-10F117E5527A}" type="presParOf" srcId="{6DAC8632-FF27-4032-81A0-BC15ECCC95AF}" destId="{C1610A80-ABF7-394A-A537-230D4392F257}" srcOrd="2" destOrd="0" presId="urn:microsoft.com/office/officeart/2005/8/layout/vProcess5"/>
    <dgm:cxn modelId="{0C89DFDF-86FE-C94A-B9CA-37A630FEB0BA}" type="presParOf" srcId="{6DAC8632-FF27-4032-81A0-BC15ECCC95AF}" destId="{06C4C404-51D9-754E-A116-90AC9C778B67}" srcOrd="3" destOrd="0" presId="urn:microsoft.com/office/officeart/2005/8/layout/vProcess5"/>
    <dgm:cxn modelId="{9CB78D31-F333-2945-80D6-55E75136445F}" type="presParOf" srcId="{6DAC8632-FF27-4032-81A0-BC15ECCC95AF}" destId="{9AA1A263-C419-E54B-A853-16B457514B3C}" srcOrd="4" destOrd="0" presId="urn:microsoft.com/office/officeart/2005/8/layout/vProcess5"/>
    <dgm:cxn modelId="{481F5ED4-7460-0146-8BB0-F461B1FC3507}" type="presParOf" srcId="{6DAC8632-FF27-4032-81A0-BC15ECCC95AF}" destId="{EA0A2DBC-63B4-2D46-8B2F-64D4DDB7F158}" srcOrd="5" destOrd="0" presId="urn:microsoft.com/office/officeart/2005/8/layout/vProcess5"/>
    <dgm:cxn modelId="{2295A5EC-1186-334D-B079-34D1A151DAE4}" type="presParOf" srcId="{6DAC8632-FF27-4032-81A0-BC15ECCC95AF}" destId="{45855FC6-8144-5740-BB0E-96B1009C8DA6}" srcOrd="6" destOrd="0" presId="urn:microsoft.com/office/officeart/2005/8/layout/vProcess5"/>
    <dgm:cxn modelId="{9041C61D-C6EF-6D49-8049-20CA001B938F}" type="presParOf" srcId="{6DAC8632-FF27-4032-81A0-BC15ECCC95AF}" destId="{ACC07A58-34DA-8E4B-B677-E690D6826721}" srcOrd="7" destOrd="0" presId="urn:microsoft.com/office/officeart/2005/8/layout/vProcess5"/>
    <dgm:cxn modelId="{1ABBA278-8FBD-914E-96B3-FD10E71AB203}" type="presParOf" srcId="{6DAC8632-FF27-4032-81A0-BC15ECCC95AF}" destId="{46CF9F8B-486A-2C43-B608-0F013EFDEBDD}" srcOrd="8" destOrd="0" presId="urn:microsoft.com/office/officeart/2005/8/layout/vProcess5"/>
    <dgm:cxn modelId="{B592625E-5424-BF4A-9643-69B05BD84DBF}" type="presParOf" srcId="{6DAC8632-FF27-4032-81A0-BC15ECCC95AF}" destId="{3E89E350-BD24-154B-B7EA-E4803B4784BD}" srcOrd="9" destOrd="0" presId="urn:microsoft.com/office/officeart/2005/8/layout/vProcess5"/>
    <dgm:cxn modelId="{F98C0AFD-51A8-0F4F-8979-1FBA617BB6E6}" type="presParOf" srcId="{6DAC8632-FF27-4032-81A0-BC15ECCC95AF}" destId="{B9B6AC3A-45EB-F34D-8984-42F07B6CF623}" srcOrd="10" destOrd="0" presId="urn:microsoft.com/office/officeart/2005/8/layout/vProcess5"/>
    <dgm:cxn modelId="{CC6236FA-CB91-3040-9F3A-9A5BCBB1AAAE}" type="presParOf" srcId="{6DAC8632-FF27-4032-81A0-BC15ECCC95AF}" destId="{EF8092B4-6D3C-A647-8C7E-616DF545CC47}"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F660CD27-3B94-4877-A0B0-18F9E1A1BD45}"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pt-BR"/>
        </a:p>
      </dgm:t>
    </dgm:pt>
    <dgm:pt modelId="{8DE8E36B-111F-46E4-9BBA-A87764B9F205}">
      <dgm:prSet custT="1"/>
      <dgm:spPr/>
      <dgm:t>
        <a:bodyPr/>
        <a:lstStyle/>
        <a:p>
          <a:r>
            <a:rPr lang="pt-BR" sz="1800" b="1" dirty="0"/>
            <a:t>Sugestão</a:t>
          </a:r>
          <a:endParaRPr lang="pt-BR" sz="1800" dirty="0"/>
        </a:p>
      </dgm:t>
    </dgm:pt>
    <dgm:pt modelId="{17CE0F56-6FC4-40C8-B38B-3095AC6D1036}" type="parTrans" cxnId="{9D53BB5E-EDA3-4CDF-B6D3-3080E357B394}">
      <dgm:prSet/>
      <dgm:spPr/>
      <dgm:t>
        <a:bodyPr/>
        <a:lstStyle/>
        <a:p>
          <a:endParaRPr lang="pt-BR"/>
        </a:p>
      </dgm:t>
    </dgm:pt>
    <dgm:pt modelId="{1CB85CC9-457E-4B88-BFFB-F9BEB1DDFC99}" type="sibTrans" cxnId="{9D53BB5E-EDA3-4CDF-B6D3-3080E357B394}">
      <dgm:prSet/>
      <dgm:spPr/>
      <dgm:t>
        <a:bodyPr/>
        <a:lstStyle/>
        <a:p>
          <a:endParaRPr lang="pt-BR"/>
        </a:p>
      </dgm:t>
    </dgm:pt>
    <dgm:pt modelId="{B53F5B5C-8B4C-4B39-9DAF-4EB389916AB1}">
      <dgm:prSet custT="1"/>
      <dgm:spPr/>
      <dgm:t>
        <a:bodyPr/>
        <a:lstStyle/>
        <a:p>
          <a:r>
            <a:rPr lang="pt-BR" sz="1800" b="1" dirty="0"/>
            <a:t>Elogio</a:t>
          </a:r>
          <a:endParaRPr lang="pt-BR" sz="1800" dirty="0"/>
        </a:p>
      </dgm:t>
    </dgm:pt>
    <dgm:pt modelId="{EE1136AA-7E54-4E8A-9C22-A54F0F9548ED}" type="parTrans" cxnId="{8FF992D7-0CB0-4E26-B8BB-D26A73841082}">
      <dgm:prSet/>
      <dgm:spPr/>
      <dgm:t>
        <a:bodyPr/>
        <a:lstStyle/>
        <a:p>
          <a:endParaRPr lang="pt-BR"/>
        </a:p>
      </dgm:t>
    </dgm:pt>
    <dgm:pt modelId="{810DBCC9-7927-416E-8043-DF7652BD85AA}" type="sibTrans" cxnId="{8FF992D7-0CB0-4E26-B8BB-D26A73841082}">
      <dgm:prSet/>
      <dgm:spPr/>
      <dgm:t>
        <a:bodyPr/>
        <a:lstStyle/>
        <a:p>
          <a:endParaRPr lang="pt-BR"/>
        </a:p>
      </dgm:t>
    </dgm:pt>
    <dgm:pt modelId="{642E4A1A-B0F7-41F0-9C20-0CDC6314E692}">
      <dgm:prSet custT="1"/>
      <dgm:spPr/>
      <dgm:t>
        <a:bodyPr/>
        <a:lstStyle/>
        <a:p>
          <a:r>
            <a:rPr lang="pt-BR" sz="1800" dirty="0"/>
            <a:t>Informa sobre a possibilidade de adoção da sugestão ou a apresenta justificativa.</a:t>
          </a:r>
        </a:p>
      </dgm:t>
    </dgm:pt>
    <dgm:pt modelId="{EE3CCC0A-691B-48AB-A632-43B53CD74F7E}" type="parTrans" cxnId="{9855D92F-99D9-44CB-B722-F4720103CD75}">
      <dgm:prSet/>
      <dgm:spPr/>
      <dgm:t>
        <a:bodyPr/>
        <a:lstStyle/>
        <a:p>
          <a:endParaRPr lang="pt-BR"/>
        </a:p>
      </dgm:t>
    </dgm:pt>
    <dgm:pt modelId="{2D7E5CDE-0C33-4BDC-9374-8DACBC433EB3}" type="sibTrans" cxnId="{9855D92F-99D9-44CB-B722-F4720103CD75}">
      <dgm:prSet/>
      <dgm:spPr/>
      <dgm:t>
        <a:bodyPr/>
        <a:lstStyle/>
        <a:p>
          <a:endParaRPr lang="pt-BR"/>
        </a:p>
      </dgm:t>
    </dgm:pt>
    <dgm:pt modelId="{A292272C-8AD3-4BE7-A5A2-AA5CA6964437}">
      <dgm:prSet custT="1"/>
      <dgm:spPr/>
      <dgm:t>
        <a:bodyPr/>
        <a:lstStyle/>
        <a:p>
          <a:r>
            <a:rPr lang="pt-BR" sz="1800" dirty="0"/>
            <a:t>Informa sobre o encaminhamento ao agente público ou ao responsável pelo serviço e à chefia imediata.</a:t>
          </a:r>
        </a:p>
      </dgm:t>
    </dgm:pt>
    <dgm:pt modelId="{7DE8C97B-6441-436A-AB9D-9B9CE97B45C5}" type="parTrans" cxnId="{35BE9C03-5D8F-4E73-A36F-C47ABBFAB419}">
      <dgm:prSet/>
      <dgm:spPr/>
      <dgm:t>
        <a:bodyPr/>
        <a:lstStyle/>
        <a:p>
          <a:endParaRPr lang="pt-BR"/>
        </a:p>
      </dgm:t>
    </dgm:pt>
    <dgm:pt modelId="{1728BCEA-402B-4D84-81DC-40371E208739}" type="sibTrans" cxnId="{35BE9C03-5D8F-4E73-A36F-C47ABBFAB419}">
      <dgm:prSet/>
      <dgm:spPr/>
      <dgm:t>
        <a:bodyPr/>
        <a:lstStyle/>
        <a:p>
          <a:endParaRPr lang="pt-BR"/>
        </a:p>
      </dgm:t>
    </dgm:pt>
    <dgm:pt modelId="{F1BE1BDB-8694-4C39-8E6E-0449B11C9810}">
      <dgm:prSet custT="1"/>
      <dgm:spPr/>
      <dgm:t>
        <a:bodyPr/>
        <a:lstStyle/>
        <a:p>
          <a:r>
            <a:rPr lang="pt-BR" sz="1700" b="1" dirty="0"/>
            <a:t>Solicitação e Reclamação</a:t>
          </a:r>
        </a:p>
      </dgm:t>
    </dgm:pt>
    <dgm:pt modelId="{9C724E72-FA42-4AA2-BDBC-18CCBE13DB3A}" type="parTrans" cxnId="{83D09D08-242C-4D07-9E21-A64F77ABC33B}">
      <dgm:prSet/>
      <dgm:spPr/>
      <dgm:t>
        <a:bodyPr/>
        <a:lstStyle/>
        <a:p>
          <a:endParaRPr lang="pt-BR"/>
        </a:p>
      </dgm:t>
    </dgm:pt>
    <dgm:pt modelId="{5C85A8C3-8E41-4001-A1EA-F1B5E2A13C8C}" type="sibTrans" cxnId="{83D09D08-242C-4D07-9E21-A64F77ABC33B}">
      <dgm:prSet/>
      <dgm:spPr/>
      <dgm:t>
        <a:bodyPr/>
        <a:lstStyle/>
        <a:p>
          <a:endParaRPr lang="pt-BR"/>
        </a:p>
      </dgm:t>
    </dgm:pt>
    <dgm:pt modelId="{ED67F446-A5CC-4A5C-80F2-AE069F0CD0DC}">
      <dgm:prSet custT="1"/>
      <dgm:spPr/>
      <dgm:t>
        <a:bodyPr/>
        <a:lstStyle/>
        <a:p>
          <a:r>
            <a:rPr lang="pt-BR" sz="1800" b="1" dirty="0"/>
            <a:t>Denúncia</a:t>
          </a:r>
        </a:p>
      </dgm:t>
    </dgm:pt>
    <dgm:pt modelId="{A21586BD-DB91-4D98-B535-F54ADE22FB83}" type="parTrans" cxnId="{DAAC7784-9E32-4866-AA5C-DB9D3EE451F6}">
      <dgm:prSet/>
      <dgm:spPr/>
      <dgm:t>
        <a:bodyPr/>
        <a:lstStyle/>
        <a:p>
          <a:endParaRPr lang="pt-BR"/>
        </a:p>
      </dgm:t>
    </dgm:pt>
    <dgm:pt modelId="{C3001507-C16D-4B12-A518-8DF708F50F66}" type="sibTrans" cxnId="{DAAC7784-9E32-4866-AA5C-DB9D3EE451F6}">
      <dgm:prSet/>
      <dgm:spPr/>
      <dgm:t>
        <a:bodyPr/>
        <a:lstStyle/>
        <a:p>
          <a:endParaRPr lang="pt-BR"/>
        </a:p>
      </dgm:t>
    </dgm:pt>
    <dgm:pt modelId="{10823112-E46D-4346-A890-50B16B86CF0F}">
      <dgm:prSet custT="1"/>
      <dgm:spPr/>
      <dgm:t>
        <a:bodyPr/>
        <a:lstStyle/>
        <a:p>
          <a:r>
            <a:rPr lang="pt-BR" sz="1800" dirty="0"/>
            <a:t>Informa objetivamente sobre o fato apontado (atendimento do que foi demandado ou justificativa).</a:t>
          </a:r>
        </a:p>
      </dgm:t>
    </dgm:pt>
    <dgm:pt modelId="{A292ADE3-5689-4152-BACD-FF562EEB66BA}" type="parTrans" cxnId="{386BA089-6847-42E8-A4A4-FC5B32F11662}">
      <dgm:prSet/>
      <dgm:spPr/>
      <dgm:t>
        <a:bodyPr/>
        <a:lstStyle/>
        <a:p>
          <a:endParaRPr lang="pt-BR"/>
        </a:p>
      </dgm:t>
    </dgm:pt>
    <dgm:pt modelId="{DE454FAB-B14B-419D-87FC-CA39BC9C61AA}" type="sibTrans" cxnId="{386BA089-6847-42E8-A4A4-FC5B32F11662}">
      <dgm:prSet/>
      <dgm:spPr/>
      <dgm:t>
        <a:bodyPr/>
        <a:lstStyle/>
        <a:p>
          <a:endParaRPr lang="pt-BR"/>
        </a:p>
      </dgm:t>
    </dgm:pt>
    <dgm:pt modelId="{BD22594B-1854-464A-81C5-DA44ADAE90E4}">
      <dgm:prSet custT="1"/>
      <dgm:spPr/>
      <dgm:t>
        <a:bodyPr/>
        <a:lstStyle/>
        <a:p>
          <a:r>
            <a:rPr lang="pt-BR" altLang="pt-BR" sz="1800" dirty="0">
              <a:latin typeface="Calibri" charset="0"/>
              <a:ea typeface="Calibri" charset="0"/>
              <a:cs typeface="Calibri" charset="0"/>
            </a:rPr>
            <a:t>Informa sobre o encaminhamento aos órgãos </a:t>
          </a:r>
          <a:r>
            <a:rPr lang="pt-BR" altLang="pt-BR" sz="1800" dirty="0" err="1">
              <a:latin typeface="Calibri" charset="0"/>
              <a:ea typeface="Calibri" charset="0"/>
              <a:cs typeface="Calibri" charset="0"/>
            </a:rPr>
            <a:t>apuratórios</a:t>
          </a:r>
          <a:r>
            <a:rPr lang="pt-BR" altLang="pt-BR" sz="1800" dirty="0">
              <a:latin typeface="Calibri" charset="0"/>
              <a:ea typeface="Calibri" charset="0"/>
              <a:cs typeface="Calibri" charset="0"/>
            </a:rPr>
            <a:t> e procedimentos a serem adotados ou sobre arquivamento.</a:t>
          </a:r>
          <a:endParaRPr lang="pt-BR" sz="1800" dirty="0"/>
        </a:p>
      </dgm:t>
    </dgm:pt>
    <dgm:pt modelId="{B2955608-D9B0-4ACF-99CE-09AD77B1E577}" type="parTrans" cxnId="{6FF91463-0AFD-464B-8BF3-CBEF7D6DA09C}">
      <dgm:prSet/>
      <dgm:spPr/>
      <dgm:t>
        <a:bodyPr/>
        <a:lstStyle/>
        <a:p>
          <a:endParaRPr lang="pt-BR"/>
        </a:p>
      </dgm:t>
    </dgm:pt>
    <dgm:pt modelId="{23612747-185B-46AF-8604-9DEEB76E8D61}" type="sibTrans" cxnId="{6FF91463-0AFD-464B-8BF3-CBEF7D6DA09C}">
      <dgm:prSet/>
      <dgm:spPr/>
      <dgm:t>
        <a:bodyPr/>
        <a:lstStyle/>
        <a:p>
          <a:endParaRPr lang="pt-BR"/>
        </a:p>
      </dgm:t>
    </dgm:pt>
    <dgm:pt modelId="{AE0BB96C-E4E5-4504-ACDB-C605FAC5EAF6}" type="pres">
      <dgm:prSet presAssocID="{F660CD27-3B94-4877-A0B0-18F9E1A1BD45}" presName="Name0" presStyleCnt="0">
        <dgm:presLayoutVars>
          <dgm:dir/>
          <dgm:animLvl val="lvl"/>
          <dgm:resizeHandles val="exact"/>
        </dgm:presLayoutVars>
      </dgm:prSet>
      <dgm:spPr/>
    </dgm:pt>
    <dgm:pt modelId="{75E2BA6A-A40B-4DA8-9108-844289E30B4A}" type="pres">
      <dgm:prSet presAssocID="{8DE8E36B-111F-46E4-9BBA-A87764B9F205}" presName="composite" presStyleCnt="0"/>
      <dgm:spPr/>
    </dgm:pt>
    <dgm:pt modelId="{2E106E89-41CF-4FC9-9603-F31723857690}" type="pres">
      <dgm:prSet presAssocID="{8DE8E36B-111F-46E4-9BBA-A87764B9F205}" presName="parTx" presStyleLbl="alignNode1" presStyleIdx="0" presStyleCnt="4">
        <dgm:presLayoutVars>
          <dgm:chMax val="0"/>
          <dgm:chPref val="0"/>
          <dgm:bulletEnabled val="1"/>
        </dgm:presLayoutVars>
      </dgm:prSet>
      <dgm:spPr/>
    </dgm:pt>
    <dgm:pt modelId="{66787ACF-BC55-42E1-BF7E-61639ECD3A4F}" type="pres">
      <dgm:prSet presAssocID="{8DE8E36B-111F-46E4-9BBA-A87764B9F205}" presName="desTx" presStyleLbl="alignAccFollowNode1" presStyleIdx="0" presStyleCnt="4">
        <dgm:presLayoutVars>
          <dgm:bulletEnabled val="1"/>
        </dgm:presLayoutVars>
      </dgm:prSet>
      <dgm:spPr/>
    </dgm:pt>
    <dgm:pt modelId="{45F6D8F9-4EB5-4649-A897-64ABC5FA5A8D}" type="pres">
      <dgm:prSet presAssocID="{1CB85CC9-457E-4B88-BFFB-F9BEB1DDFC99}" presName="space" presStyleCnt="0"/>
      <dgm:spPr/>
    </dgm:pt>
    <dgm:pt modelId="{4A149445-61A3-489D-9FE6-2D8F0A183611}" type="pres">
      <dgm:prSet presAssocID="{B53F5B5C-8B4C-4B39-9DAF-4EB389916AB1}" presName="composite" presStyleCnt="0"/>
      <dgm:spPr/>
    </dgm:pt>
    <dgm:pt modelId="{48821E54-8492-4909-AD2F-2D7CE8DF9116}" type="pres">
      <dgm:prSet presAssocID="{B53F5B5C-8B4C-4B39-9DAF-4EB389916AB1}" presName="parTx" presStyleLbl="alignNode1" presStyleIdx="1" presStyleCnt="4">
        <dgm:presLayoutVars>
          <dgm:chMax val="0"/>
          <dgm:chPref val="0"/>
          <dgm:bulletEnabled val="1"/>
        </dgm:presLayoutVars>
      </dgm:prSet>
      <dgm:spPr/>
    </dgm:pt>
    <dgm:pt modelId="{9B192E4A-E400-454E-A4C0-CB950894D44E}" type="pres">
      <dgm:prSet presAssocID="{B53F5B5C-8B4C-4B39-9DAF-4EB389916AB1}" presName="desTx" presStyleLbl="alignAccFollowNode1" presStyleIdx="1" presStyleCnt="4">
        <dgm:presLayoutVars>
          <dgm:bulletEnabled val="1"/>
        </dgm:presLayoutVars>
      </dgm:prSet>
      <dgm:spPr/>
    </dgm:pt>
    <dgm:pt modelId="{A51D4F90-451D-42C2-9EDB-3F60154CA336}" type="pres">
      <dgm:prSet presAssocID="{810DBCC9-7927-416E-8043-DF7652BD85AA}" presName="space" presStyleCnt="0"/>
      <dgm:spPr/>
    </dgm:pt>
    <dgm:pt modelId="{6C33CDB8-98EE-4F3B-A856-0B6841AE406F}" type="pres">
      <dgm:prSet presAssocID="{F1BE1BDB-8694-4C39-8E6E-0449B11C9810}" presName="composite" presStyleCnt="0"/>
      <dgm:spPr/>
    </dgm:pt>
    <dgm:pt modelId="{57F6AA24-5C96-4F5A-84DC-694CEC3A4A59}" type="pres">
      <dgm:prSet presAssocID="{F1BE1BDB-8694-4C39-8E6E-0449B11C9810}" presName="parTx" presStyleLbl="alignNode1" presStyleIdx="2" presStyleCnt="4">
        <dgm:presLayoutVars>
          <dgm:chMax val="0"/>
          <dgm:chPref val="0"/>
          <dgm:bulletEnabled val="1"/>
        </dgm:presLayoutVars>
      </dgm:prSet>
      <dgm:spPr/>
    </dgm:pt>
    <dgm:pt modelId="{6692C8A0-5C86-4F82-9F6D-441A78C8BE0C}" type="pres">
      <dgm:prSet presAssocID="{F1BE1BDB-8694-4C39-8E6E-0449B11C9810}" presName="desTx" presStyleLbl="alignAccFollowNode1" presStyleIdx="2" presStyleCnt="4">
        <dgm:presLayoutVars>
          <dgm:bulletEnabled val="1"/>
        </dgm:presLayoutVars>
      </dgm:prSet>
      <dgm:spPr/>
    </dgm:pt>
    <dgm:pt modelId="{88B1F3ED-2EA0-4BD6-86AB-323BD8E9153B}" type="pres">
      <dgm:prSet presAssocID="{5C85A8C3-8E41-4001-A1EA-F1B5E2A13C8C}" presName="space" presStyleCnt="0"/>
      <dgm:spPr/>
    </dgm:pt>
    <dgm:pt modelId="{7DD899AA-ED50-41B2-A770-BE0A31D338D2}" type="pres">
      <dgm:prSet presAssocID="{ED67F446-A5CC-4A5C-80F2-AE069F0CD0DC}" presName="composite" presStyleCnt="0"/>
      <dgm:spPr/>
    </dgm:pt>
    <dgm:pt modelId="{24CF6982-D73B-43E8-8E2E-46866B2381CD}" type="pres">
      <dgm:prSet presAssocID="{ED67F446-A5CC-4A5C-80F2-AE069F0CD0DC}" presName="parTx" presStyleLbl="alignNode1" presStyleIdx="3" presStyleCnt="4">
        <dgm:presLayoutVars>
          <dgm:chMax val="0"/>
          <dgm:chPref val="0"/>
          <dgm:bulletEnabled val="1"/>
        </dgm:presLayoutVars>
      </dgm:prSet>
      <dgm:spPr/>
    </dgm:pt>
    <dgm:pt modelId="{4E33487D-9F17-46A7-911B-09AC877A900E}" type="pres">
      <dgm:prSet presAssocID="{ED67F446-A5CC-4A5C-80F2-AE069F0CD0DC}" presName="desTx" presStyleLbl="alignAccFollowNode1" presStyleIdx="3" presStyleCnt="4">
        <dgm:presLayoutVars>
          <dgm:bulletEnabled val="1"/>
        </dgm:presLayoutVars>
      </dgm:prSet>
      <dgm:spPr/>
    </dgm:pt>
  </dgm:ptLst>
  <dgm:cxnLst>
    <dgm:cxn modelId="{35BE9C03-5D8F-4E73-A36F-C47ABBFAB419}" srcId="{B53F5B5C-8B4C-4B39-9DAF-4EB389916AB1}" destId="{A292272C-8AD3-4BE7-A5A2-AA5CA6964437}" srcOrd="0" destOrd="0" parTransId="{7DE8C97B-6441-436A-AB9D-9B9CE97B45C5}" sibTransId="{1728BCEA-402B-4D84-81DC-40371E208739}"/>
    <dgm:cxn modelId="{83D09D08-242C-4D07-9E21-A64F77ABC33B}" srcId="{F660CD27-3B94-4877-A0B0-18F9E1A1BD45}" destId="{F1BE1BDB-8694-4C39-8E6E-0449B11C9810}" srcOrd="2" destOrd="0" parTransId="{9C724E72-FA42-4AA2-BDBC-18CCBE13DB3A}" sibTransId="{5C85A8C3-8E41-4001-A1EA-F1B5E2A13C8C}"/>
    <dgm:cxn modelId="{9855D92F-99D9-44CB-B722-F4720103CD75}" srcId="{8DE8E36B-111F-46E4-9BBA-A87764B9F205}" destId="{642E4A1A-B0F7-41F0-9C20-0CDC6314E692}" srcOrd="0" destOrd="0" parTransId="{EE3CCC0A-691B-48AB-A632-43B53CD74F7E}" sibTransId="{2D7E5CDE-0C33-4BDC-9374-8DACBC433EB3}"/>
    <dgm:cxn modelId="{1A23B43A-D8B5-43F6-8E4E-BE670AE51E7B}" type="presOf" srcId="{10823112-E46D-4346-A890-50B16B86CF0F}" destId="{6692C8A0-5C86-4F82-9F6D-441A78C8BE0C}" srcOrd="0" destOrd="0" presId="urn:microsoft.com/office/officeart/2005/8/layout/hList1"/>
    <dgm:cxn modelId="{2D25C75B-5B14-4E9D-BC33-3C3A76D8D43C}" type="presOf" srcId="{F660CD27-3B94-4877-A0B0-18F9E1A1BD45}" destId="{AE0BB96C-E4E5-4504-ACDB-C605FAC5EAF6}" srcOrd="0" destOrd="0" presId="urn:microsoft.com/office/officeart/2005/8/layout/hList1"/>
    <dgm:cxn modelId="{9D53BB5E-EDA3-4CDF-B6D3-3080E357B394}" srcId="{F660CD27-3B94-4877-A0B0-18F9E1A1BD45}" destId="{8DE8E36B-111F-46E4-9BBA-A87764B9F205}" srcOrd="0" destOrd="0" parTransId="{17CE0F56-6FC4-40C8-B38B-3095AC6D1036}" sibTransId="{1CB85CC9-457E-4B88-BFFB-F9BEB1DDFC99}"/>
    <dgm:cxn modelId="{6FF91463-0AFD-464B-8BF3-CBEF7D6DA09C}" srcId="{ED67F446-A5CC-4A5C-80F2-AE069F0CD0DC}" destId="{BD22594B-1854-464A-81C5-DA44ADAE90E4}" srcOrd="0" destOrd="0" parTransId="{B2955608-D9B0-4ACF-99CE-09AD77B1E577}" sibTransId="{23612747-185B-46AF-8604-9DEEB76E8D61}"/>
    <dgm:cxn modelId="{4FF93865-9102-4FE9-A601-92283B0DE2C3}" type="presOf" srcId="{642E4A1A-B0F7-41F0-9C20-0CDC6314E692}" destId="{66787ACF-BC55-42E1-BF7E-61639ECD3A4F}" srcOrd="0" destOrd="0" presId="urn:microsoft.com/office/officeart/2005/8/layout/hList1"/>
    <dgm:cxn modelId="{062DDD71-FDA3-4F65-9942-3A743D376AF0}" type="presOf" srcId="{ED67F446-A5CC-4A5C-80F2-AE069F0CD0DC}" destId="{24CF6982-D73B-43E8-8E2E-46866B2381CD}" srcOrd="0" destOrd="0" presId="urn:microsoft.com/office/officeart/2005/8/layout/hList1"/>
    <dgm:cxn modelId="{76DE9173-332B-4734-B5F1-E2B650508A33}" type="presOf" srcId="{8DE8E36B-111F-46E4-9BBA-A87764B9F205}" destId="{2E106E89-41CF-4FC9-9603-F31723857690}" srcOrd="0" destOrd="0" presId="urn:microsoft.com/office/officeart/2005/8/layout/hList1"/>
    <dgm:cxn modelId="{DAAC7784-9E32-4866-AA5C-DB9D3EE451F6}" srcId="{F660CD27-3B94-4877-A0B0-18F9E1A1BD45}" destId="{ED67F446-A5CC-4A5C-80F2-AE069F0CD0DC}" srcOrd="3" destOrd="0" parTransId="{A21586BD-DB91-4D98-B535-F54ADE22FB83}" sibTransId="{C3001507-C16D-4B12-A518-8DF708F50F66}"/>
    <dgm:cxn modelId="{386BA089-6847-42E8-A4A4-FC5B32F11662}" srcId="{F1BE1BDB-8694-4C39-8E6E-0449B11C9810}" destId="{10823112-E46D-4346-A890-50B16B86CF0F}" srcOrd="0" destOrd="0" parTransId="{A292ADE3-5689-4152-BACD-FF562EEB66BA}" sibTransId="{DE454FAB-B14B-419D-87FC-CA39BC9C61AA}"/>
    <dgm:cxn modelId="{74ED208F-3401-41FB-AEAD-518B0BB591B7}" type="presOf" srcId="{A292272C-8AD3-4BE7-A5A2-AA5CA6964437}" destId="{9B192E4A-E400-454E-A4C0-CB950894D44E}" srcOrd="0" destOrd="0" presId="urn:microsoft.com/office/officeart/2005/8/layout/hList1"/>
    <dgm:cxn modelId="{7B6602A0-DBBA-4C47-9F13-5122DD3BCCA0}" type="presOf" srcId="{BD22594B-1854-464A-81C5-DA44ADAE90E4}" destId="{4E33487D-9F17-46A7-911B-09AC877A900E}" srcOrd="0" destOrd="0" presId="urn:microsoft.com/office/officeart/2005/8/layout/hList1"/>
    <dgm:cxn modelId="{E29B16C0-EE13-4E64-9FEA-01712F046BB9}" type="presOf" srcId="{F1BE1BDB-8694-4C39-8E6E-0449B11C9810}" destId="{57F6AA24-5C96-4F5A-84DC-694CEC3A4A59}" srcOrd="0" destOrd="0" presId="urn:microsoft.com/office/officeart/2005/8/layout/hList1"/>
    <dgm:cxn modelId="{8FF992D7-0CB0-4E26-B8BB-D26A73841082}" srcId="{F660CD27-3B94-4877-A0B0-18F9E1A1BD45}" destId="{B53F5B5C-8B4C-4B39-9DAF-4EB389916AB1}" srcOrd="1" destOrd="0" parTransId="{EE1136AA-7E54-4E8A-9C22-A54F0F9548ED}" sibTransId="{810DBCC9-7927-416E-8043-DF7652BD85AA}"/>
    <dgm:cxn modelId="{0DD8CAE0-94FF-4A2E-87C3-2DE398A9D063}" type="presOf" srcId="{B53F5B5C-8B4C-4B39-9DAF-4EB389916AB1}" destId="{48821E54-8492-4909-AD2F-2D7CE8DF9116}" srcOrd="0" destOrd="0" presId="urn:microsoft.com/office/officeart/2005/8/layout/hList1"/>
    <dgm:cxn modelId="{C9902167-C05B-429D-A74A-DDA284587DE1}" type="presParOf" srcId="{AE0BB96C-E4E5-4504-ACDB-C605FAC5EAF6}" destId="{75E2BA6A-A40B-4DA8-9108-844289E30B4A}" srcOrd="0" destOrd="0" presId="urn:microsoft.com/office/officeart/2005/8/layout/hList1"/>
    <dgm:cxn modelId="{B6BECB82-08C6-4745-BF0C-EA19C50D6295}" type="presParOf" srcId="{75E2BA6A-A40B-4DA8-9108-844289E30B4A}" destId="{2E106E89-41CF-4FC9-9603-F31723857690}" srcOrd="0" destOrd="0" presId="urn:microsoft.com/office/officeart/2005/8/layout/hList1"/>
    <dgm:cxn modelId="{BFA7C4F8-6233-4091-935D-A38710FE8820}" type="presParOf" srcId="{75E2BA6A-A40B-4DA8-9108-844289E30B4A}" destId="{66787ACF-BC55-42E1-BF7E-61639ECD3A4F}" srcOrd="1" destOrd="0" presId="urn:microsoft.com/office/officeart/2005/8/layout/hList1"/>
    <dgm:cxn modelId="{2913FC14-3367-4545-A9C5-B10665F91165}" type="presParOf" srcId="{AE0BB96C-E4E5-4504-ACDB-C605FAC5EAF6}" destId="{45F6D8F9-4EB5-4649-A897-64ABC5FA5A8D}" srcOrd="1" destOrd="0" presId="urn:microsoft.com/office/officeart/2005/8/layout/hList1"/>
    <dgm:cxn modelId="{584809A0-5E4C-457E-B983-14C0D325AFDF}" type="presParOf" srcId="{AE0BB96C-E4E5-4504-ACDB-C605FAC5EAF6}" destId="{4A149445-61A3-489D-9FE6-2D8F0A183611}" srcOrd="2" destOrd="0" presId="urn:microsoft.com/office/officeart/2005/8/layout/hList1"/>
    <dgm:cxn modelId="{BAEF624F-C368-4D7C-8D39-7CB9C7F88C1B}" type="presParOf" srcId="{4A149445-61A3-489D-9FE6-2D8F0A183611}" destId="{48821E54-8492-4909-AD2F-2D7CE8DF9116}" srcOrd="0" destOrd="0" presId="urn:microsoft.com/office/officeart/2005/8/layout/hList1"/>
    <dgm:cxn modelId="{4F1EA293-7B41-4E1B-8387-ACFCA7408C4B}" type="presParOf" srcId="{4A149445-61A3-489D-9FE6-2D8F0A183611}" destId="{9B192E4A-E400-454E-A4C0-CB950894D44E}" srcOrd="1" destOrd="0" presId="urn:microsoft.com/office/officeart/2005/8/layout/hList1"/>
    <dgm:cxn modelId="{62F1C5FF-D88E-4843-A2C4-5ACB6F9EDC47}" type="presParOf" srcId="{AE0BB96C-E4E5-4504-ACDB-C605FAC5EAF6}" destId="{A51D4F90-451D-42C2-9EDB-3F60154CA336}" srcOrd="3" destOrd="0" presId="urn:microsoft.com/office/officeart/2005/8/layout/hList1"/>
    <dgm:cxn modelId="{99A40414-7001-4C34-BC2A-0349A8A1AD29}" type="presParOf" srcId="{AE0BB96C-E4E5-4504-ACDB-C605FAC5EAF6}" destId="{6C33CDB8-98EE-4F3B-A856-0B6841AE406F}" srcOrd="4" destOrd="0" presId="urn:microsoft.com/office/officeart/2005/8/layout/hList1"/>
    <dgm:cxn modelId="{6C11EB59-02BA-43D5-9A2E-690A73705907}" type="presParOf" srcId="{6C33CDB8-98EE-4F3B-A856-0B6841AE406F}" destId="{57F6AA24-5C96-4F5A-84DC-694CEC3A4A59}" srcOrd="0" destOrd="0" presId="urn:microsoft.com/office/officeart/2005/8/layout/hList1"/>
    <dgm:cxn modelId="{EA98D5EA-F461-4D46-9A1A-8F185B428CD8}" type="presParOf" srcId="{6C33CDB8-98EE-4F3B-A856-0B6841AE406F}" destId="{6692C8A0-5C86-4F82-9F6D-441A78C8BE0C}" srcOrd="1" destOrd="0" presId="urn:microsoft.com/office/officeart/2005/8/layout/hList1"/>
    <dgm:cxn modelId="{2FAF0943-3D52-4BB7-AE2B-9218487E8F18}" type="presParOf" srcId="{AE0BB96C-E4E5-4504-ACDB-C605FAC5EAF6}" destId="{88B1F3ED-2EA0-4BD6-86AB-323BD8E9153B}" srcOrd="5" destOrd="0" presId="urn:microsoft.com/office/officeart/2005/8/layout/hList1"/>
    <dgm:cxn modelId="{B24F0924-32EB-46D4-9DED-65581769B61D}" type="presParOf" srcId="{AE0BB96C-E4E5-4504-ACDB-C605FAC5EAF6}" destId="{7DD899AA-ED50-41B2-A770-BE0A31D338D2}" srcOrd="6" destOrd="0" presId="urn:microsoft.com/office/officeart/2005/8/layout/hList1"/>
    <dgm:cxn modelId="{9B0A0413-08A6-474E-BDA1-1C30B04C85BC}" type="presParOf" srcId="{7DD899AA-ED50-41B2-A770-BE0A31D338D2}" destId="{24CF6982-D73B-43E8-8E2E-46866B2381CD}" srcOrd="0" destOrd="0" presId="urn:microsoft.com/office/officeart/2005/8/layout/hList1"/>
    <dgm:cxn modelId="{9E0D441B-FA78-4478-9198-E531237C9244}" type="presParOf" srcId="{7DD899AA-ED50-41B2-A770-BE0A31D338D2}" destId="{4E33487D-9F17-46A7-911B-09AC877A900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CFAB15-1CD2-49BC-B0AD-78EB79EAA65F}" type="doc">
      <dgm:prSet loTypeId="urn:microsoft.com/office/officeart/2005/8/layout/hierarchy4" loCatId="list" qsTypeId="urn:microsoft.com/office/officeart/2005/8/quickstyle/simple1" qsCatId="simple" csTypeId="urn:microsoft.com/office/officeart/2005/8/colors/accent1_4" csCatId="accent1" phldr="1"/>
      <dgm:spPr/>
      <dgm:t>
        <a:bodyPr/>
        <a:lstStyle/>
        <a:p>
          <a:endParaRPr lang="pt-BR"/>
        </a:p>
      </dgm:t>
    </dgm:pt>
    <dgm:pt modelId="{3BAC4369-605C-4B5F-B2C0-E86E877534CE}">
      <dgm:prSet custT="1"/>
      <dgm:spPr/>
      <dgm:t>
        <a:bodyPr/>
        <a:lstStyle/>
        <a:p>
          <a:r>
            <a:rPr lang="pt-BR" sz="1950" b="0" dirty="0"/>
            <a:t>Participação no acompanhamento da prestação e na avaliação dos serviços </a:t>
          </a:r>
        </a:p>
      </dgm:t>
    </dgm:pt>
    <dgm:pt modelId="{00677126-E548-4B1B-82A6-277E80FE7822}" type="parTrans" cxnId="{D4E2D075-3845-4CA4-86AA-04D09EAB2B29}">
      <dgm:prSet/>
      <dgm:spPr/>
      <dgm:t>
        <a:bodyPr/>
        <a:lstStyle/>
        <a:p>
          <a:endParaRPr lang="pt-BR"/>
        </a:p>
      </dgm:t>
    </dgm:pt>
    <dgm:pt modelId="{5A9DCCF0-4805-4E31-B769-4D6103230176}" type="sibTrans" cxnId="{D4E2D075-3845-4CA4-86AA-04D09EAB2B29}">
      <dgm:prSet/>
      <dgm:spPr/>
      <dgm:t>
        <a:bodyPr/>
        <a:lstStyle/>
        <a:p>
          <a:endParaRPr lang="pt-BR"/>
        </a:p>
      </dgm:t>
    </dgm:pt>
    <dgm:pt modelId="{8B0CEB31-7C9F-400B-AC3A-8B65F7EFF868}">
      <dgm:prSet custT="1"/>
      <dgm:spPr/>
      <dgm:t>
        <a:bodyPr/>
        <a:lstStyle/>
        <a:p>
          <a:r>
            <a:rPr lang="pt-BR" sz="1900" b="0" dirty="0"/>
            <a:t>Obtenção e utilização dos serviços com liberdade de escolha entre os meios oferecidos e sem discriminação</a:t>
          </a:r>
          <a:endParaRPr lang="pt-BR" sz="1900" dirty="0"/>
        </a:p>
      </dgm:t>
    </dgm:pt>
    <dgm:pt modelId="{A22C2215-8523-42D0-A9E3-EC43CB619CAD}" type="parTrans" cxnId="{25ED5C6E-2E51-45A8-B40D-DEA95A6E2094}">
      <dgm:prSet/>
      <dgm:spPr/>
      <dgm:t>
        <a:bodyPr/>
        <a:lstStyle/>
        <a:p>
          <a:endParaRPr lang="pt-BR"/>
        </a:p>
      </dgm:t>
    </dgm:pt>
    <dgm:pt modelId="{CB23D3A3-D48B-482F-86B7-A91F7667C495}" type="sibTrans" cxnId="{25ED5C6E-2E51-45A8-B40D-DEA95A6E2094}">
      <dgm:prSet/>
      <dgm:spPr/>
      <dgm:t>
        <a:bodyPr/>
        <a:lstStyle/>
        <a:p>
          <a:endParaRPr lang="pt-BR"/>
        </a:p>
      </dgm:t>
    </dgm:pt>
    <dgm:pt modelId="{946C50DF-46E2-4931-AF99-FB478C324ADC}">
      <dgm:prSet custT="1"/>
      <dgm:spPr/>
      <dgm:t>
        <a:bodyPr/>
        <a:lstStyle/>
        <a:p>
          <a:r>
            <a:rPr lang="pt-BR" sz="1900" b="0" dirty="0"/>
            <a:t>Acesso e obtenção de informações relativas à sua pessoa constantes de registros ou bancos de dados</a:t>
          </a:r>
        </a:p>
      </dgm:t>
    </dgm:pt>
    <dgm:pt modelId="{66643513-E291-4151-818C-0750D3BA5E29}" type="parTrans" cxnId="{5557580F-37A1-4367-A204-97B1BB117732}">
      <dgm:prSet/>
      <dgm:spPr/>
      <dgm:t>
        <a:bodyPr/>
        <a:lstStyle/>
        <a:p>
          <a:endParaRPr lang="pt-BR"/>
        </a:p>
      </dgm:t>
    </dgm:pt>
    <dgm:pt modelId="{BA0B8C03-FB92-41A1-8531-9800BA8597ED}" type="sibTrans" cxnId="{5557580F-37A1-4367-A204-97B1BB117732}">
      <dgm:prSet/>
      <dgm:spPr/>
      <dgm:t>
        <a:bodyPr/>
        <a:lstStyle/>
        <a:p>
          <a:endParaRPr lang="pt-BR"/>
        </a:p>
      </dgm:t>
    </dgm:pt>
    <dgm:pt modelId="{20BC0238-8790-4EF1-A7B8-4F0449EEC0F0}">
      <dgm:prSet custT="1"/>
      <dgm:spPr/>
      <dgm:t>
        <a:bodyPr/>
        <a:lstStyle/>
        <a:p>
          <a:r>
            <a:rPr lang="pt-BR" sz="1950" b="0" dirty="0"/>
            <a:t>Proteção de suas informações pessoais, nos termos da LAI</a:t>
          </a:r>
        </a:p>
      </dgm:t>
    </dgm:pt>
    <dgm:pt modelId="{569E7B89-9C34-44E5-9976-47C9E097B4BD}" type="parTrans" cxnId="{1378A9A6-22E8-4BCA-9927-59109F68473F}">
      <dgm:prSet/>
      <dgm:spPr/>
      <dgm:t>
        <a:bodyPr/>
        <a:lstStyle/>
        <a:p>
          <a:endParaRPr lang="pt-BR"/>
        </a:p>
      </dgm:t>
    </dgm:pt>
    <dgm:pt modelId="{95AD76C4-125A-4204-8825-E49C729AA5C6}" type="sibTrans" cxnId="{1378A9A6-22E8-4BCA-9927-59109F68473F}">
      <dgm:prSet/>
      <dgm:spPr/>
      <dgm:t>
        <a:bodyPr/>
        <a:lstStyle/>
        <a:p>
          <a:endParaRPr lang="pt-BR"/>
        </a:p>
      </dgm:t>
    </dgm:pt>
    <dgm:pt modelId="{1A9DD225-884C-4EF4-A8D3-C32B153996FD}">
      <dgm:prSet custT="1"/>
      <dgm:spPr/>
      <dgm:t>
        <a:bodyPr/>
        <a:lstStyle/>
        <a:p>
          <a:r>
            <a:rPr lang="pt-BR" sz="1900" b="0" dirty="0"/>
            <a:t>Atuação integrada e sistêmica na expedição de atestados, certidões e documentos comprobatórios de regularidade</a:t>
          </a:r>
        </a:p>
      </dgm:t>
    </dgm:pt>
    <dgm:pt modelId="{95F84C29-5A4C-425B-A31E-6F7A1AD7BDFA}" type="parTrans" cxnId="{616EAA59-0476-40B4-96DA-337BC576BD92}">
      <dgm:prSet/>
      <dgm:spPr/>
      <dgm:t>
        <a:bodyPr/>
        <a:lstStyle/>
        <a:p>
          <a:endParaRPr lang="pt-BR"/>
        </a:p>
      </dgm:t>
    </dgm:pt>
    <dgm:pt modelId="{482A875A-9DC1-43AF-9A99-8CCF7AA57FA0}" type="sibTrans" cxnId="{616EAA59-0476-40B4-96DA-337BC576BD92}">
      <dgm:prSet/>
      <dgm:spPr/>
      <dgm:t>
        <a:bodyPr/>
        <a:lstStyle/>
        <a:p>
          <a:endParaRPr lang="pt-BR"/>
        </a:p>
      </dgm:t>
    </dgm:pt>
    <dgm:pt modelId="{F7A3F2A9-550E-432E-AF5A-12497D2BCCD5}" type="pres">
      <dgm:prSet presAssocID="{ABCFAB15-1CD2-49BC-B0AD-78EB79EAA65F}" presName="Name0" presStyleCnt="0">
        <dgm:presLayoutVars>
          <dgm:chPref val="1"/>
          <dgm:dir/>
          <dgm:animOne val="branch"/>
          <dgm:animLvl val="lvl"/>
          <dgm:resizeHandles/>
        </dgm:presLayoutVars>
      </dgm:prSet>
      <dgm:spPr/>
    </dgm:pt>
    <dgm:pt modelId="{EABCF2A7-ACED-4385-BAB3-8FA30F43AA2D}" type="pres">
      <dgm:prSet presAssocID="{3BAC4369-605C-4B5F-B2C0-E86E877534CE}" presName="vertOne" presStyleCnt="0"/>
      <dgm:spPr/>
    </dgm:pt>
    <dgm:pt modelId="{B2899B16-95FA-4E97-BEF2-197357B12A11}" type="pres">
      <dgm:prSet presAssocID="{3BAC4369-605C-4B5F-B2C0-E86E877534CE}" presName="txOne" presStyleLbl="node0" presStyleIdx="0" presStyleCnt="5">
        <dgm:presLayoutVars>
          <dgm:chPref val="3"/>
        </dgm:presLayoutVars>
      </dgm:prSet>
      <dgm:spPr/>
    </dgm:pt>
    <dgm:pt modelId="{B896162A-3F57-4767-BAB5-321C71329ACE}" type="pres">
      <dgm:prSet presAssocID="{3BAC4369-605C-4B5F-B2C0-E86E877534CE}" presName="horzOne" presStyleCnt="0"/>
      <dgm:spPr/>
    </dgm:pt>
    <dgm:pt modelId="{28E27183-24DC-48A2-A677-EF319E3AE373}" type="pres">
      <dgm:prSet presAssocID="{5A9DCCF0-4805-4E31-B769-4D6103230176}" presName="sibSpaceOne" presStyleCnt="0"/>
      <dgm:spPr/>
    </dgm:pt>
    <dgm:pt modelId="{E53EEA91-0F74-464F-9AEB-A5664B91EE7A}" type="pres">
      <dgm:prSet presAssocID="{8B0CEB31-7C9F-400B-AC3A-8B65F7EFF868}" presName="vertOne" presStyleCnt="0"/>
      <dgm:spPr/>
    </dgm:pt>
    <dgm:pt modelId="{47A7B82A-6596-4981-AC14-467F5E0C9B4C}" type="pres">
      <dgm:prSet presAssocID="{8B0CEB31-7C9F-400B-AC3A-8B65F7EFF868}" presName="txOne" presStyleLbl="node0" presStyleIdx="1" presStyleCnt="5">
        <dgm:presLayoutVars>
          <dgm:chPref val="3"/>
        </dgm:presLayoutVars>
      </dgm:prSet>
      <dgm:spPr/>
    </dgm:pt>
    <dgm:pt modelId="{20DD3614-0869-42F5-9058-084156790215}" type="pres">
      <dgm:prSet presAssocID="{8B0CEB31-7C9F-400B-AC3A-8B65F7EFF868}" presName="horzOne" presStyleCnt="0"/>
      <dgm:spPr/>
    </dgm:pt>
    <dgm:pt modelId="{1DF4A875-35E9-4890-AE12-6B7184311632}" type="pres">
      <dgm:prSet presAssocID="{CB23D3A3-D48B-482F-86B7-A91F7667C495}" presName="sibSpaceOne" presStyleCnt="0"/>
      <dgm:spPr/>
    </dgm:pt>
    <dgm:pt modelId="{4989C2F5-15EC-40C2-9F2C-A2CF6D07F8BD}" type="pres">
      <dgm:prSet presAssocID="{946C50DF-46E2-4931-AF99-FB478C324ADC}" presName="vertOne" presStyleCnt="0"/>
      <dgm:spPr/>
    </dgm:pt>
    <dgm:pt modelId="{BCFB8BA4-2C84-4BC2-88A8-92F4D91430DE}" type="pres">
      <dgm:prSet presAssocID="{946C50DF-46E2-4931-AF99-FB478C324ADC}" presName="txOne" presStyleLbl="node0" presStyleIdx="2" presStyleCnt="5">
        <dgm:presLayoutVars>
          <dgm:chPref val="3"/>
        </dgm:presLayoutVars>
      </dgm:prSet>
      <dgm:spPr/>
    </dgm:pt>
    <dgm:pt modelId="{85B1BF69-DD39-4AA6-8950-B5EF7E3D114B}" type="pres">
      <dgm:prSet presAssocID="{946C50DF-46E2-4931-AF99-FB478C324ADC}" presName="horzOne" presStyleCnt="0"/>
      <dgm:spPr/>
    </dgm:pt>
    <dgm:pt modelId="{04F20EB2-4827-44D3-8243-28B7422DA51D}" type="pres">
      <dgm:prSet presAssocID="{BA0B8C03-FB92-41A1-8531-9800BA8597ED}" presName="sibSpaceOne" presStyleCnt="0"/>
      <dgm:spPr/>
    </dgm:pt>
    <dgm:pt modelId="{7176C55B-C546-40D3-9EF7-8A6B02A5C0D4}" type="pres">
      <dgm:prSet presAssocID="{20BC0238-8790-4EF1-A7B8-4F0449EEC0F0}" presName="vertOne" presStyleCnt="0"/>
      <dgm:spPr/>
    </dgm:pt>
    <dgm:pt modelId="{4A73DA5A-8A3C-48DD-9B97-52D26650C99A}" type="pres">
      <dgm:prSet presAssocID="{20BC0238-8790-4EF1-A7B8-4F0449EEC0F0}" presName="txOne" presStyleLbl="node0" presStyleIdx="3" presStyleCnt="5">
        <dgm:presLayoutVars>
          <dgm:chPref val="3"/>
        </dgm:presLayoutVars>
      </dgm:prSet>
      <dgm:spPr/>
    </dgm:pt>
    <dgm:pt modelId="{BC6C3B8B-9BD5-4B1E-87D8-DC8E73651666}" type="pres">
      <dgm:prSet presAssocID="{20BC0238-8790-4EF1-A7B8-4F0449EEC0F0}" presName="horzOne" presStyleCnt="0"/>
      <dgm:spPr/>
    </dgm:pt>
    <dgm:pt modelId="{C20CF652-1594-4F2C-AFD4-CC6CEB171811}" type="pres">
      <dgm:prSet presAssocID="{95AD76C4-125A-4204-8825-E49C729AA5C6}" presName="sibSpaceOne" presStyleCnt="0"/>
      <dgm:spPr/>
    </dgm:pt>
    <dgm:pt modelId="{7CB1E25E-5119-40F9-9F0B-523A906B2E7F}" type="pres">
      <dgm:prSet presAssocID="{1A9DD225-884C-4EF4-A8D3-C32B153996FD}" presName="vertOne" presStyleCnt="0"/>
      <dgm:spPr/>
    </dgm:pt>
    <dgm:pt modelId="{7C8AC899-353C-4426-8F06-A37C87F39567}" type="pres">
      <dgm:prSet presAssocID="{1A9DD225-884C-4EF4-A8D3-C32B153996FD}" presName="txOne" presStyleLbl="node0" presStyleIdx="4" presStyleCnt="5">
        <dgm:presLayoutVars>
          <dgm:chPref val="3"/>
        </dgm:presLayoutVars>
      </dgm:prSet>
      <dgm:spPr/>
    </dgm:pt>
    <dgm:pt modelId="{B8B58BBD-9028-4647-9A67-C41E077212AA}" type="pres">
      <dgm:prSet presAssocID="{1A9DD225-884C-4EF4-A8D3-C32B153996FD}" presName="horzOne" presStyleCnt="0"/>
      <dgm:spPr/>
    </dgm:pt>
  </dgm:ptLst>
  <dgm:cxnLst>
    <dgm:cxn modelId="{5557580F-37A1-4367-A204-97B1BB117732}" srcId="{ABCFAB15-1CD2-49BC-B0AD-78EB79EAA65F}" destId="{946C50DF-46E2-4931-AF99-FB478C324ADC}" srcOrd="2" destOrd="0" parTransId="{66643513-E291-4151-818C-0750D3BA5E29}" sibTransId="{BA0B8C03-FB92-41A1-8531-9800BA8597ED}"/>
    <dgm:cxn modelId="{2AD1441F-95C2-4DB3-B157-D295B3EED22B}" type="presOf" srcId="{3BAC4369-605C-4B5F-B2C0-E86E877534CE}" destId="{B2899B16-95FA-4E97-BEF2-197357B12A11}" srcOrd="0" destOrd="0" presId="urn:microsoft.com/office/officeart/2005/8/layout/hierarchy4"/>
    <dgm:cxn modelId="{616EAA59-0476-40B4-96DA-337BC576BD92}" srcId="{ABCFAB15-1CD2-49BC-B0AD-78EB79EAA65F}" destId="{1A9DD225-884C-4EF4-A8D3-C32B153996FD}" srcOrd="4" destOrd="0" parTransId="{95F84C29-5A4C-425B-A31E-6F7A1AD7BDFA}" sibTransId="{482A875A-9DC1-43AF-9A99-8CCF7AA57FA0}"/>
    <dgm:cxn modelId="{25ED5C6E-2E51-45A8-B40D-DEA95A6E2094}" srcId="{ABCFAB15-1CD2-49BC-B0AD-78EB79EAA65F}" destId="{8B0CEB31-7C9F-400B-AC3A-8B65F7EFF868}" srcOrd="1" destOrd="0" parTransId="{A22C2215-8523-42D0-A9E3-EC43CB619CAD}" sibTransId="{CB23D3A3-D48B-482F-86B7-A91F7667C495}"/>
    <dgm:cxn modelId="{D4E2D075-3845-4CA4-86AA-04D09EAB2B29}" srcId="{ABCFAB15-1CD2-49BC-B0AD-78EB79EAA65F}" destId="{3BAC4369-605C-4B5F-B2C0-E86E877534CE}" srcOrd="0" destOrd="0" parTransId="{00677126-E548-4B1B-82A6-277E80FE7822}" sibTransId="{5A9DCCF0-4805-4E31-B769-4D6103230176}"/>
    <dgm:cxn modelId="{59884E7E-E4D6-48F6-B439-F10EAD10A985}" type="presOf" srcId="{ABCFAB15-1CD2-49BC-B0AD-78EB79EAA65F}" destId="{F7A3F2A9-550E-432E-AF5A-12497D2BCCD5}" srcOrd="0" destOrd="0" presId="urn:microsoft.com/office/officeart/2005/8/layout/hierarchy4"/>
    <dgm:cxn modelId="{458F539F-FAE5-4A44-8314-6B7E39015911}" type="presOf" srcId="{946C50DF-46E2-4931-AF99-FB478C324ADC}" destId="{BCFB8BA4-2C84-4BC2-88A8-92F4D91430DE}" srcOrd="0" destOrd="0" presId="urn:microsoft.com/office/officeart/2005/8/layout/hierarchy4"/>
    <dgm:cxn modelId="{1378A9A6-22E8-4BCA-9927-59109F68473F}" srcId="{ABCFAB15-1CD2-49BC-B0AD-78EB79EAA65F}" destId="{20BC0238-8790-4EF1-A7B8-4F0449EEC0F0}" srcOrd="3" destOrd="0" parTransId="{569E7B89-9C34-44E5-9976-47C9E097B4BD}" sibTransId="{95AD76C4-125A-4204-8825-E49C729AA5C6}"/>
    <dgm:cxn modelId="{0A3587BD-BE39-4A00-8E87-D92C5262E97C}" type="presOf" srcId="{8B0CEB31-7C9F-400B-AC3A-8B65F7EFF868}" destId="{47A7B82A-6596-4981-AC14-467F5E0C9B4C}" srcOrd="0" destOrd="0" presId="urn:microsoft.com/office/officeart/2005/8/layout/hierarchy4"/>
    <dgm:cxn modelId="{B6302BCA-5F1B-47C4-B490-B7B1442DCC45}" type="presOf" srcId="{20BC0238-8790-4EF1-A7B8-4F0449EEC0F0}" destId="{4A73DA5A-8A3C-48DD-9B97-52D26650C99A}" srcOrd="0" destOrd="0" presId="urn:microsoft.com/office/officeart/2005/8/layout/hierarchy4"/>
    <dgm:cxn modelId="{ABBE88E3-7E45-41D2-B768-7FEA62256378}" type="presOf" srcId="{1A9DD225-884C-4EF4-A8D3-C32B153996FD}" destId="{7C8AC899-353C-4426-8F06-A37C87F39567}" srcOrd="0" destOrd="0" presId="urn:microsoft.com/office/officeart/2005/8/layout/hierarchy4"/>
    <dgm:cxn modelId="{2196C014-765B-437C-9611-1669B75CB4A9}" type="presParOf" srcId="{F7A3F2A9-550E-432E-AF5A-12497D2BCCD5}" destId="{EABCF2A7-ACED-4385-BAB3-8FA30F43AA2D}" srcOrd="0" destOrd="0" presId="urn:microsoft.com/office/officeart/2005/8/layout/hierarchy4"/>
    <dgm:cxn modelId="{589307E1-2C53-451A-91AC-A94401F44E31}" type="presParOf" srcId="{EABCF2A7-ACED-4385-BAB3-8FA30F43AA2D}" destId="{B2899B16-95FA-4E97-BEF2-197357B12A11}" srcOrd="0" destOrd="0" presId="urn:microsoft.com/office/officeart/2005/8/layout/hierarchy4"/>
    <dgm:cxn modelId="{30F3D614-5F69-4D20-80B9-49F758A1963F}" type="presParOf" srcId="{EABCF2A7-ACED-4385-BAB3-8FA30F43AA2D}" destId="{B896162A-3F57-4767-BAB5-321C71329ACE}" srcOrd="1" destOrd="0" presId="urn:microsoft.com/office/officeart/2005/8/layout/hierarchy4"/>
    <dgm:cxn modelId="{69C44312-5EBF-462E-95AA-ED8E3A89BA34}" type="presParOf" srcId="{F7A3F2A9-550E-432E-AF5A-12497D2BCCD5}" destId="{28E27183-24DC-48A2-A677-EF319E3AE373}" srcOrd="1" destOrd="0" presId="urn:microsoft.com/office/officeart/2005/8/layout/hierarchy4"/>
    <dgm:cxn modelId="{8E48A0A5-39E7-415E-87F3-B79BD1B00299}" type="presParOf" srcId="{F7A3F2A9-550E-432E-AF5A-12497D2BCCD5}" destId="{E53EEA91-0F74-464F-9AEB-A5664B91EE7A}" srcOrd="2" destOrd="0" presId="urn:microsoft.com/office/officeart/2005/8/layout/hierarchy4"/>
    <dgm:cxn modelId="{C31FB338-422E-4DDA-8566-1D03AF9C761F}" type="presParOf" srcId="{E53EEA91-0F74-464F-9AEB-A5664B91EE7A}" destId="{47A7B82A-6596-4981-AC14-467F5E0C9B4C}" srcOrd="0" destOrd="0" presId="urn:microsoft.com/office/officeart/2005/8/layout/hierarchy4"/>
    <dgm:cxn modelId="{E11C5DC0-F074-435F-9DB3-57257D7DC160}" type="presParOf" srcId="{E53EEA91-0F74-464F-9AEB-A5664B91EE7A}" destId="{20DD3614-0869-42F5-9058-084156790215}" srcOrd="1" destOrd="0" presId="urn:microsoft.com/office/officeart/2005/8/layout/hierarchy4"/>
    <dgm:cxn modelId="{64957BE2-FC32-4A26-80F6-BB68DCA1C22B}" type="presParOf" srcId="{F7A3F2A9-550E-432E-AF5A-12497D2BCCD5}" destId="{1DF4A875-35E9-4890-AE12-6B7184311632}" srcOrd="3" destOrd="0" presId="urn:microsoft.com/office/officeart/2005/8/layout/hierarchy4"/>
    <dgm:cxn modelId="{B82AA1E0-FEF7-42B9-B820-3BB25D7FA569}" type="presParOf" srcId="{F7A3F2A9-550E-432E-AF5A-12497D2BCCD5}" destId="{4989C2F5-15EC-40C2-9F2C-A2CF6D07F8BD}" srcOrd="4" destOrd="0" presId="urn:microsoft.com/office/officeart/2005/8/layout/hierarchy4"/>
    <dgm:cxn modelId="{45F02BDD-428B-4D88-AF9D-B478E89803FC}" type="presParOf" srcId="{4989C2F5-15EC-40C2-9F2C-A2CF6D07F8BD}" destId="{BCFB8BA4-2C84-4BC2-88A8-92F4D91430DE}" srcOrd="0" destOrd="0" presId="urn:microsoft.com/office/officeart/2005/8/layout/hierarchy4"/>
    <dgm:cxn modelId="{E614CE8A-2507-4980-856B-DBA1B0B09581}" type="presParOf" srcId="{4989C2F5-15EC-40C2-9F2C-A2CF6D07F8BD}" destId="{85B1BF69-DD39-4AA6-8950-B5EF7E3D114B}" srcOrd="1" destOrd="0" presId="urn:microsoft.com/office/officeart/2005/8/layout/hierarchy4"/>
    <dgm:cxn modelId="{B2F3BEA5-E4F7-4CEE-AF60-23CA0E820455}" type="presParOf" srcId="{F7A3F2A9-550E-432E-AF5A-12497D2BCCD5}" destId="{04F20EB2-4827-44D3-8243-28B7422DA51D}" srcOrd="5" destOrd="0" presId="urn:microsoft.com/office/officeart/2005/8/layout/hierarchy4"/>
    <dgm:cxn modelId="{8EA97660-CD49-4546-BE2F-57427FF02AB5}" type="presParOf" srcId="{F7A3F2A9-550E-432E-AF5A-12497D2BCCD5}" destId="{7176C55B-C546-40D3-9EF7-8A6B02A5C0D4}" srcOrd="6" destOrd="0" presId="urn:microsoft.com/office/officeart/2005/8/layout/hierarchy4"/>
    <dgm:cxn modelId="{19A8572A-67FD-472E-98F6-E2CFB99BDE68}" type="presParOf" srcId="{7176C55B-C546-40D3-9EF7-8A6B02A5C0D4}" destId="{4A73DA5A-8A3C-48DD-9B97-52D26650C99A}" srcOrd="0" destOrd="0" presId="urn:microsoft.com/office/officeart/2005/8/layout/hierarchy4"/>
    <dgm:cxn modelId="{7A8F9D72-CD10-4A30-A2CF-22357981A2B1}" type="presParOf" srcId="{7176C55B-C546-40D3-9EF7-8A6B02A5C0D4}" destId="{BC6C3B8B-9BD5-4B1E-87D8-DC8E73651666}" srcOrd="1" destOrd="0" presId="urn:microsoft.com/office/officeart/2005/8/layout/hierarchy4"/>
    <dgm:cxn modelId="{997BA5CD-42F6-4053-AFEA-BC394A233AED}" type="presParOf" srcId="{F7A3F2A9-550E-432E-AF5A-12497D2BCCD5}" destId="{C20CF652-1594-4F2C-AFD4-CC6CEB171811}" srcOrd="7" destOrd="0" presId="urn:microsoft.com/office/officeart/2005/8/layout/hierarchy4"/>
    <dgm:cxn modelId="{C94552E1-034C-4DCF-B457-82A7B569B29E}" type="presParOf" srcId="{F7A3F2A9-550E-432E-AF5A-12497D2BCCD5}" destId="{7CB1E25E-5119-40F9-9F0B-523A906B2E7F}" srcOrd="8" destOrd="0" presId="urn:microsoft.com/office/officeart/2005/8/layout/hierarchy4"/>
    <dgm:cxn modelId="{B61A69BF-D0B5-4182-824D-AD28DBB8D287}" type="presParOf" srcId="{7CB1E25E-5119-40F9-9F0B-523A906B2E7F}" destId="{7C8AC899-353C-4426-8F06-A37C87F39567}" srcOrd="0" destOrd="0" presId="urn:microsoft.com/office/officeart/2005/8/layout/hierarchy4"/>
    <dgm:cxn modelId="{B77452E4-2786-4671-AE5F-9464627347F0}" type="presParOf" srcId="{7CB1E25E-5119-40F9-9F0B-523A906B2E7F}" destId="{B8B58BBD-9028-4647-9A67-C41E077212A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997F8E5B-9543-4ABC-A389-2E9B8BC823A4}"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pt-BR"/>
        </a:p>
      </dgm:t>
    </dgm:pt>
    <dgm:pt modelId="{4DDC6C42-4DBB-434C-93C5-C743B8D26018}">
      <dgm:prSet custT="1"/>
      <dgm:spPr/>
      <dgm:t>
        <a:bodyPr/>
        <a:lstStyle/>
        <a:p>
          <a:r>
            <a:rPr lang="pt-BR" sz="1900" b="1" dirty="0"/>
            <a:t>Começar pelo mais importante</a:t>
          </a:r>
        </a:p>
      </dgm:t>
    </dgm:pt>
    <dgm:pt modelId="{AD57AD7B-0DB4-421D-A067-6D37EB37B080}" type="parTrans" cxnId="{F21CDDB3-1E9B-40FD-8ED5-8AEF69B554BF}">
      <dgm:prSet/>
      <dgm:spPr/>
      <dgm:t>
        <a:bodyPr/>
        <a:lstStyle/>
        <a:p>
          <a:endParaRPr lang="pt-BR"/>
        </a:p>
      </dgm:t>
    </dgm:pt>
    <dgm:pt modelId="{36A5E76A-0DC5-4DEB-91B6-B3EA9844A9CA}" type="sibTrans" cxnId="{F21CDDB3-1E9B-40FD-8ED5-8AEF69B554BF}">
      <dgm:prSet/>
      <dgm:spPr/>
      <dgm:t>
        <a:bodyPr/>
        <a:lstStyle/>
        <a:p>
          <a:endParaRPr lang="pt-BR"/>
        </a:p>
      </dgm:t>
    </dgm:pt>
    <dgm:pt modelId="{C1A269CC-D40B-4F99-BA1F-5A24948EF98D}">
      <dgm:prSet custT="1"/>
      <dgm:spPr/>
      <dgm:t>
        <a:bodyPr/>
        <a:lstStyle/>
        <a:p>
          <a:r>
            <a:rPr lang="pt-BR" sz="1900" b="1" dirty="0"/>
            <a:t>Frases objetivas e parágrafos curtos</a:t>
          </a:r>
        </a:p>
      </dgm:t>
    </dgm:pt>
    <dgm:pt modelId="{CCCAFAA7-440A-4D52-8B00-ED1A18F17448}" type="parTrans" cxnId="{61A0878B-429C-44A5-B637-25318C2E9781}">
      <dgm:prSet/>
      <dgm:spPr/>
      <dgm:t>
        <a:bodyPr/>
        <a:lstStyle/>
        <a:p>
          <a:endParaRPr lang="pt-BR"/>
        </a:p>
      </dgm:t>
    </dgm:pt>
    <dgm:pt modelId="{E9708203-FC09-4E3F-B75D-2301D37E7307}" type="sibTrans" cxnId="{61A0878B-429C-44A5-B637-25318C2E9781}">
      <dgm:prSet/>
      <dgm:spPr/>
      <dgm:t>
        <a:bodyPr/>
        <a:lstStyle/>
        <a:p>
          <a:endParaRPr lang="pt-BR"/>
        </a:p>
      </dgm:t>
    </dgm:pt>
    <dgm:pt modelId="{7892082A-DF54-4778-B523-FB81CC7B0DB1}">
      <dgm:prSet custT="1"/>
      <dgm:spPr/>
      <dgm:t>
        <a:bodyPr/>
        <a:lstStyle/>
        <a:p>
          <a:r>
            <a:rPr lang="pt-BR" sz="1900" b="1" dirty="0"/>
            <a:t>Voz ativa</a:t>
          </a:r>
        </a:p>
      </dgm:t>
    </dgm:pt>
    <dgm:pt modelId="{98DAB3DF-540E-4644-B845-AB64DC4DB40E}" type="parTrans" cxnId="{2AC2105B-60DD-4A86-B5BA-13CDC7C85AF0}">
      <dgm:prSet/>
      <dgm:spPr/>
      <dgm:t>
        <a:bodyPr/>
        <a:lstStyle/>
        <a:p>
          <a:endParaRPr lang="pt-BR"/>
        </a:p>
      </dgm:t>
    </dgm:pt>
    <dgm:pt modelId="{9D236395-0F3A-4A48-A024-40464BB939C0}" type="sibTrans" cxnId="{2AC2105B-60DD-4A86-B5BA-13CDC7C85AF0}">
      <dgm:prSet/>
      <dgm:spPr/>
      <dgm:t>
        <a:bodyPr/>
        <a:lstStyle/>
        <a:p>
          <a:endParaRPr lang="pt-BR"/>
        </a:p>
      </dgm:t>
    </dgm:pt>
    <dgm:pt modelId="{C115C48B-ADA6-443D-A825-ECF97CFF1E66}">
      <dgm:prSet custT="1"/>
      <dgm:spPr/>
      <dgm:t>
        <a:bodyPr/>
        <a:lstStyle/>
        <a:p>
          <a:r>
            <a:rPr lang="pt-BR" sz="1900" b="1" dirty="0"/>
            <a:t>Evitar o uso de termos técnicos</a:t>
          </a:r>
        </a:p>
      </dgm:t>
    </dgm:pt>
    <dgm:pt modelId="{B98F6DB0-86D4-485B-8A29-F735AF07B5AD}" type="parTrans" cxnId="{539FC969-F009-4851-93EB-2BDCCD38BAD9}">
      <dgm:prSet/>
      <dgm:spPr/>
      <dgm:t>
        <a:bodyPr/>
        <a:lstStyle/>
        <a:p>
          <a:endParaRPr lang="pt-BR"/>
        </a:p>
      </dgm:t>
    </dgm:pt>
    <dgm:pt modelId="{13373C13-E045-40F5-8A76-3B23ABD8D323}" type="sibTrans" cxnId="{539FC969-F009-4851-93EB-2BDCCD38BAD9}">
      <dgm:prSet/>
      <dgm:spPr/>
      <dgm:t>
        <a:bodyPr/>
        <a:lstStyle/>
        <a:p>
          <a:endParaRPr lang="pt-BR"/>
        </a:p>
      </dgm:t>
    </dgm:pt>
    <dgm:pt modelId="{976E63BD-D324-4955-8798-98DA64FC712C}">
      <dgm:prSet custT="1"/>
      <dgm:spPr/>
      <dgm:t>
        <a:bodyPr/>
        <a:lstStyle/>
        <a:p>
          <a:r>
            <a:rPr lang="pt-BR" sz="1900" b="1" dirty="0"/>
            <a:t>Vocativo simples, referindo-se ao usuário pelo nome</a:t>
          </a:r>
        </a:p>
      </dgm:t>
    </dgm:pt>
    <dgm:pt modelId="{60519D38-25F6-42FE-A7B5-4C33E0992D25}" type="parTrans" cxnId="{9D03EF07-DB5F-4AF8-9160-FFDA43D83BAE}">
      <dgm:prSet/>
      <dgm:spPr/>
      <dgm:t>
        <a:bodyPr/>
        <a:lstStyle/>
        <a:p>
          <a:endParaRPr lang="pt-BR"/>
        </a:p>
      </dgm:t>
    </dgm:pt>
    <dgm:pt modelId="{5C8E5EC3-3A2B-46C6-9C15-75B4A6E405E6}" type="sibTrans" cxnId="{9D03EF07-DB5F-4AF8-9160-FFDA43D83BAE}">
      <dgm:prSet/>
      <dgm:spPr/>
      <dgm:t>
        <a:bodyPr/>
        <a:lstStyle/>
        <a:p>
          <a:endParaRPr lang="pt-BR"/>
        </a:p>
      </dgm:t>
    </dgm:pt>
    <dgm:pt modelId="{46775634-7AD8-4841-A2A3-169FA524E115}" type="pres">
      <dgm:prSet presAssocID="{997F8E5B-9543-4ABC-A389-2E9B8BC823A4}" presName="compositeShape" presStyleCnt="0">
        <dgm:presLayoutVars>
          <dgm:chMax val="7"/>
          <dgm:dir/>
          <dgm:resizeHandles val="exact"/>
        </dgm:presLayoutVars>
      </dgm:prSet>
      <dgm:spPr/>
    </dgm:pt>
    <dgm:pt modelId="{EBB48EA7-802D-43CD-AAAF-13AF1A0B0E4C}" type="pres">
      <dgm:prSet presAssocID="{4DDC6C42-4DBB-434C-93C5-C743B8D26018}" presName="circ1" presStyleLbl="vennNode1" presStyleIdx="0" presStyleCnt="5"/>
      <dgm:spPr/>
    </dgm:pt>
    <dgm:pt modelId="{D2B1E4B8-B0DB-4C07-8145-88C1B3158B4A}" type="pres">
      <dgm:prSet presAssocID="{4DDC6C42-4DBB-434C-93C5-C743B8D26018}" presName="circ1Tx" presStyleLbl="revTx" presStyleIdx="0" presStyleCnt="0">
        <dgm:presLayoutVars>
          <dgm:chMax val="0"/>
          <dgm:chPref val="0"/>
          <dgm:bulletEnabled val="1"/>
        </dgm:presLayoutVars>
      </dgm:prSet>
      <dgm:spPr/>
    </dgm:pt>
    <dgm:pt modelId="{B9C74427-9C97-4D1D-B554-B4F1676CC2B4}" type="pres">
      <dgm:prSet presAssocID="{C1A269CC-D40B-4F99-BA1F-5A24948EF98D}" presName="circ2" presStyleLbl="vennNode1" presStyleIdx="1" presStyleCnt="5"/>
      <dgm:spPr/>
    </dgm:pt>
    <dgm:pt modelId="{087E821B-F701-4917-A154-0CF9EA0126B3}" type="pres">
      <dgm:prSet presAssocID="{C1A269CC-D40B-4F99-BA1F-5A24948EF98D}" presName="circ2Tx" presStyleLbl="revTx" presStyleIdx="0" presStyleCnt="0">
        <dgm:presLayoutVars>
          <dgm:chMax val="0"/>
          <dgm:chPref val="0"/>
          <dgm:bulletEnabled val="1"/>
        </dgm:presLayoutVars>
      </dgm:prSet>
      <dgm:spPr/>
    </dgm:pt>
    <dgm:pt modelId="{CD8FCA38-8338-4ACE-800A-93C04264D34B}" type="pres">
      <dgm:prSet presAssocID="{7892082A-DF54-4778-B523-FB81CC7B0DB1}" presName="circ3" presStyleLbl="vennNode1" presStyleIdx="2" presStyleCnt="5"/>
      <dgm:spPr/>
    </dgm:pt>
    <dgm:pt modelId="{D2D8B019-0BC0-4BD4-AC5C-64317791A480}" type="pres">
      <dgm:prSet presAssocID="{7892082A-DF54-4778-B523-FB81CC7B0DB1}" presName="circ3Tx" presStyleLbl="revTx" presStyleIdx="0" presStyleCnt="0">
        <dgm:presLayoutVars>
          <dgm:chMax val="0"/>
          <dgm:chPref val="0"/>
          <dgm:bulletEnabled val="1"/>
        </dgm:presLayoutVars>
      </dgm:prSet>
      <dgm:spPr/>
    </dgm:pt>
    <dgm:pt modelId="{744C6417-EC88-41AC-B249-A3D6AB72A76C}" type="pres">
      <dgm:prSet presAssocID="{C115C48B-ADA6-443D-A825-ECF97CFF1E66}" presName="circ4" presStyleLbl="vennNode1" presStyleIdx="3" presStyleCnt="5"/>
      <dgm:spPr/>
    </dgm:pt>
    <dgm:pt modelId="{7D9D89D3-2D3F-4D73-B57F-19314EFFB270}" type="pres">
      <dgm:prSet presAssocID="{C115C48B-ADA6-443D-A825-ECF97CFF1E66}" presName="circ4Tx" presStyleLbl="revTx" presStyleIdx="0" presStyleCnt="0">
        <dgm:presLayoutVars>
          <dgm:chMax val="0"/>
          <dgm:chPref val="0"/>
          <dgm:bulletEnabled val="1"/>
        </dgm:presLayoutVars>
      </dgm:prSet>
      <dgm:spPr/>
    </dgm:pt>
    <dgm:pt modelId="{C46B2F61-30DA-4BB7-AC81-404B1DAC038E}" type="pres">
      <dgm:prSet presAssocID="{976E63BD-D324-4955-8798-98DA64FC712C}" presName="circ5" presStyleLbl="vennNode1" presStyleIdx="4" presStyleCnt="5"/>
      <dgm:spPr/>
    </dgm:pt>
    <dgm:pt modelId="{D243BE96-BF8A-4AEA-A9B8-5342BF3248BE}" type="pres">
      <dgm:prSet presAssocID="{976E63BD-D324-4955-8798-98DA64FC712C}" presName="circ5Tx" presStyleLbl="revTx" presStyleIdx="0" presStyleCnt="0">
        <dgm:presLayoutVars>
          <dgm:chMax val="0"/>
          <dgm:chPref val="0"/>
          <dgm:bulletEnabled val="1"/>
        </dgm:presLayoutVars>
      </dgm:prSet>
      <dgm:spPr/>
    </dgm:pt>
  </dgm:ptLst>
  <dgm:cxnLst>
    <dgm:cxn modelId="{9D03EF07-DB5F-4AF8-9160-FFDA43D83BAE}" srcId="{997F8E5B-9543-4ABC-A389-2E9B8BC823A4}" destId="{976E63BD-D324-4955-8798-98DA64FC712C}" srcOrd="4" destOrd="0" parTransId="{60519D38-25F6-42FE-A7B5-4C33E0992D25}" sibTransId="{5C8E5EC3-3A2B-46C6-9C15-75B4A6E405E6}"/>
    <dgm:cxn modelId="{3B40972E-EC63-4DAC-9934-536E895F6763}" type="presOf" srcId="{4DDC6C42-4DBB-434C-93C5-C743B8D26018}" destId="{D2B1E4B8-B0DB-4C07-8145-88C1B3158B4A}" srcOrd="0" destOrd="0" presId="urn:microsoft.com/office/officeart/2005/8/layout/venn1"/>
    <dgm:cxn modelId="{2AC2105B-60DD-4A86-B5BA-13CDC7C85AF0}" srcId="{997F8E5B-9543-4ABC-A389-2E9B8BC823A4}" destId="{7892082A-DF54-4778-B523-FB81CC7B0DB1}" srcOrd="2" destOrd="0" parTransId="{98DAB3DF-540E-4644-B845-AB64DC4DB40E}" sibTransId="{9D236395-0F3A-4A48-A024-40464BB939C0}"/>
    <dgm:cxn modelId="{703F8C69-F736-46E0-9AD4-03E0945C4305}" type="presOf" srcId="{C1A269CC-D40B-4F99-BA1F-5A24948EF98D}" destId="{087E821B-F701-4917-A154-0CF9EA0126B3}" srcOrd="0" destOrd="0" presId="urn:microsoft.com/office/officeart/2005/8/layout/venn1"/>
    <dgm:cxn modelId="{539FC969-F009-4851-93EB-2BDCCD38BAD9}" srcId="{997F8E5B-9543-4ABC-A389-2E9B8BC823A4}" destId="{C115C48B-ADA6-443D-A825-ECF97CFF1E66}" srcOrd="3" destOrd="0" parTransId="{B98F6DB0-86D4-485B-8A29-F735AF07B5AD}" sibTransId="{13373C13-E045-40F5-8A76-3B23ABD8D323}"/>
    <dgm:cxn modelId="{213BD483-8615-4720-8D93-C8EBEB610EA5}" type="presOf" srcId="{C115C48B-ADA6-443D-A825-ECF97CFF1E66}" destId="{7D9D89D3-2D3F-4D73-B57F-19314EFFB270}" srcOrd="0" destOrd="0" presId="urn:microsoft.com/office/officeart/2005/8/layout/venn1"/>
    <dgm:cxn modelId="{61A0878B-429C-44A5-B637-25318C2E9781}" srcId="{997F8E5B-9543-4ABC-A389-2E9B8BC823A4}" destId="{C1A269CC-D40B-4F99-BA1F-5A24948EF98D}" srcOrd="1" destOrd="0" parTransId="{CCCAFAA7-440A-4D52-8B00-ED1A18F17448}" sibTransId="{E9708203-FC09-4E3F-B75D-2301D37E7307}"/>
    <dgm:cxn modelId="{65993FB2-FA6B-4745-A1EB-091C59365EA7}" type="presOf" srcId="{997F8E5B-9543-4ABC-A389-2E9B8BC823A4}" destId="{46775634-7AD8-4841-A2A3-169FA524E115}" srcOrd="0" destOrd="0" presId="urn:microsoft.com/office/officeart/2005/8/layout/venn1"/>
    <dgm:cxn modelId="{F21CDDB3-1E9B-40FD-8ED5-8AEF69B554BF}" srcId="{997F8E5B-9543-4ABC-A389-2E9B8BC823A4}" destId="{4DDC6C42-4DBB-434C-93C5-C743B8D26018}" srcOrd="0" destOrd="0" parTransId="{AD57AD7B-0DB4-421D-A067-6D37EB37B080}" sibTransId="{36A5E76A-0DC5-4DEB-91B6-B3EA9844A9CA}"/>
    <dgm:cxn modelId="{E5F590CD-8AFB-48FA-BDF0-D6F9C7535605}" type="presOf" srcId="{976E63BD-D324-4955-8798-98DA64FC712C}" destId="{D243BE96-BF8A-4AEA-A9B8-5342BF3248BE}" srcOrd="0" destOrd="0" presId="urn:microsoft.com/office/officeart/2005/8/layout/venn1"/>
    <dgm:cxn modelId="{470A1CE6-73D8-42DC-8627-0C7F898BC84B}" type="presOf" srcId="{7892082A-DF54-4778-B523-FB81CC7B0DB1}" destId="{D2D8B019-0BC0-4BD4-AC5C-64317791A480}" srcOrd="0" destOrd="0" presId="urn:microsoft.com/office/officeart/2005/8/layout/venn1"/>
    <dgm:cxn modelId="{5B8174B6-8943-4F7B-80EC-D97FC6AB00E5}" type="presParOf" srcId="{46775634-7AD8-4841-A2A3-169FA524E115}" destId="{EBB48EA7-802D-43CD-AAAF-13AF1A0B0E4C}" srcOrd="0" destOrd="0" presId="urn:microsoft.com/office/officeart/2005/8/layout/venn1"/>
    <dgm:cxn modelId="{D4C54C54-AF40-4F6F-84BD-F19735CFA2BD}" type="presParOf" srcId="{46775634-7AD8-4841-A2A3-169FA524E115}" destId="{D2B1E4B8-B0DB-4C07-8145-88C1B3158B4A}" srcOrd="1" destOrd="0" presId="urn:microsoft.com/office/officeart/2005/8/layout/venn1"/>
    <dgm:cxn modelId="{93FC3013-9F36-482B-8AAA-11BE17EA2A0A}" type="presParOf" srcId="{46775634-7AD8-4841-A2A3-169FA524E115}" destId="{B9C74427-9C97-4D1D-B554-B4F1676CC2B4}" srcOrd="2" destOrd="0" presId="urn:microsoft.com/office/officeart/2005/8/layout/venn1"/>
    <dgm:cxn modelId="{B31321A9-C6C7-42EE-8E67-6D3FFE07BDA2}" type="presParOf" srcId="{46775634-7AD8-4841-A2A3-169FA524E115}" destId="{087E821B-F701-4917-A154-0CF9EA0126B3}" srcOrd="3" destOrd="0" presId="urn:microsoft.com/office/officeart/2005/8/layout/venn1"/>
    <dgm:cxn modelId="{3CA52F19-A3A7-4DE7-8075-4322FD430E10}" type="presParOf" srcId="{46775634-7AD8-4841-A2A3-169FA524E115}" destId="{CD8FCA38-8338-4ACE-800A-93C04264D34B}" srcOrd="4" destOrd="0" presId="urn:microsoft.com/office/officeart/2005/8/layout/venn1"/>
    <dgm:cxn modelId="{B7546E14-CAEB-4829-B911-F228D77791C8}" type="presParOf" srcId="{46775634-7AD8-4841-A2A3-169FA524E115}" destId="{D2D8B019-0BC0-4BD4-AC5C-64317791A480}" srcOrd="5" destOrd="0" presId="urn:microsoft.com/office/officeart/2005/8/layout/venn1"/>
    <dgm:cxn modelId="{40AA1F48-A0A1-4E50-86F8-D9CC3EB7EA26}" type="presParOf" srcId="{46775634-7AD8-4841-A2A3-169FA524E115}" destId="{744C6417-EC88-41AC-B249-A3D6AB72A76C}" srcOrd="6" destOrd="0" presId="urn:microsoft.com/office/officeart/2005/8/layout/venn1"/>
    <dgm:cxn modelId="{9BD18B68-4853-47CB-B87B-38435E60314E}" type="presParOf" srcId="{46775634-7AD8-4841-A2A3-169FA524E115}" destId="{7D9D89D3-2D3F-4D73-B57F-19314EFFB270}" srcOrd="7" destOrd="0" presId="urn:microsoft.com/office/officeart/2005/8/layout/venn1"/>
    <dgm:cxn modelId="{14FEE14E-1C17-47CD-971E-9B2206565615}" type="presParOf" srcId="{46775634-7AD8-4841-A2A3-169FA524E115}" destId="{C46B2F61-30DA-4BB7-AC81-404B1DAC038E}" srcOrd="8" destOrd="0" presId="urn:microsoft.com/office/officeart/2005/8/layout/venn1"/>
    <dgm:cxn modelId="{A9698A7A-2A79-4837-AEC4-FE49FB09BE5E}" type="presParOf" srcId="{46775634-7AD8-4841-A2A3-169FA524E115}" destId="{D243BE96-BF8A-4AEA-A9B8-5342BF3248BE}" srcOrd="9"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0D4F5D40-664B-4132-9BE2-4BA64DE2BC09}" type="doc">
      <dgm:prSet loTypeId="urn:microsoft.com/office/officeart/2005/8/layout/equation1" loCatId="process" qsTypeId="urn:microsoft.com/office/officeart/2005/8/quickstyle/simple5" qsCatId="simple" csTypeId="urn:microsoft.com/office/officeart/2005/8/colors/colorful5" csCatId="colorful" phldr="1"/>
      <dgm:spPr/>
    </dgm:pt>
    <dgm:pt modelId="{BBA90AE3-F67E-4819-92A5-ABD297D5D3EA}">
      <dgm:prSet phldrT="[Texto]" custT="1"/>
      <dgm:spPr/>
      <dgm:t>
        <a:bodyPr/>
        <a:lstStyle/>
        <a:p>
          <a:r>
            <a:rPr lang="pt-BR" sz="1600" b="1" dirty="0"/>
            <a:t>Como fazer</a:t>
          </a:r>
        </a:p>
      </dgm:t>
    </dgm:pt>
    <dgm:pt modelId="{72C7D906-A7AC-4794-BF4F-4A1734970483}" type="parTrans" cxnId="{6918AC4E-CA05-4392-98F4-B6D4BF36CCBD}">
      <dgm:prSet/>
      <dgm:spPr/>
      <dgm:t>
        <a:bodyPr/>
        <a:lstStyle/>
        <a:p>
          <a:endParaRPr lang="pt-BR"/>
        </a:p>
      </dgm:t>
    </dgm:pt>
    <dgm:pt modelId="{03F60AE6-4AB1-4DD7-89FF-579F8C121EC1}" type="sibTrans" cxnId="{6918AC4E-CA05-4392-98F4-B6D4BF36CCBD}">
      <dgm:prSet/>
      <dgm:spPr/>
      <dgm:t>
        <a:bodyPr/>
        <a:lstStyle/>
        <a:p>
          <a:endParaRPr lang="pt-BR"/>
        </a:p>
      </dgm:t>
    </dgm:pt>
    <dgm:pt modelId="{487EF436-A562-47B7-8333-F55352AD4EC8}">
      <dgm:prSet phldrT="[Texto]" custT="1"/>
      <dgm:spPr/>
      <dgm:t>
        <a:bodyPr/>
        <a:lstStyle/>
        <a:p>
          <a:r>
            <a:rPr lang="pt-BR" sz="1600" b="1" dirty="0"/>
            <a:t>O que fazer</a:t>
          </a:r>
        </a:p>
      </dgm:t>
    </dgm:pt>
    <dgm:pt modelId="{25CE56D9-3AF7-410C-9F17-1BD1EB6D2D2D}" type="parTrans" cxnId="{F4B584A7-26C9-4466-8EAA-4C8A0668AE45}">
      <dgm:prSet/>
      <dgm:spPr/>
      <dgm:t>
        <a:bodyPr/>
        <a:lstStyle/>
        <a:p>
          <a:endParaRPr lang="pt-BR"/>
        </a:p>
      </dgm:t>
    </dgm:pt>
    <dgm:pt modelId="{9F06C430-1303-4B10-9464-FBA812F255D8}" type="sibTrans" cxnId="{F4B584A7-26C9-4466-8EAA-4C8A0668AE45}">
      <dgm:prSet/>
      <dgm:spPr/>
      <dgm:t>
        <a:bodyPr/>
        <a:lstStyle/>
        <a:p>
          <a:endParaRPr lang="pt-BR"/>
        </a:p>
      </dgm:t>
    </dgm:pt>
    <dgm:pt modelId="{E28575AC-F20C-4EB1-9107-FF4038BB8899}">
      <dgm:prSet phldrT="[Texto]" custT="1"/>
      <dgm:spPr/>
      <dgm:t>
        <a:bodyPr/>
        <a:lstStyle/>
        <a:p>
          <a:r>
            <a:rPr lang="pt-BR" sz="1600" b="1" dirty="0"/>
            <a:t>Boas práticas</a:t>
          </a:r>
        </a:p>
      </dgm:t>
    </dgm:pt>
    <dgm:pt modelId="{B265F5CA-9107-4AB9-8E7C-BD70213EBBE7}" type="parTrans" cxnId="{1BDB88FF-8AF8-44FE-A133-40BB34212EFE}">
      <dgm:prSet/>
      <dgm:spPr/>
      <dgm:t>
        <a:bodyPr/>
        <a:lstStyle/>
        <a:p>
          <a:endParaRPr lang="pt-BR"/>
        </a:p>
      </dgm:t>
    </dgm:pt>
    <dgm:pt modelId="{74D2F683-0811-4C79-961B-8FB8FB8DF0A4}" type="sibTrans" cxnId="{1BDB88FF-8AF8-44FE-A133-40BB34212EFE}">
      <dgm:prSet/>
      <dgm:spPr/>
      <dgm:t>
        <a:bodyPr/>
        <a:lstStyle/>
        <a:p>
          <a:endParaRPr lang="pt-BR"/>
        </a:p>
      </dgm:t>
    </dgm:pt>
    <dgm:pt modelId="{0D01B21D-C79D-48AA-820E-673A61DD3C00}">
      <dgm:prSet phldrT="[Texto]" custT="1"/>
      <dgm:spPr/>
      <dgm:t>
        <a:bodyPr/>
        <a:lstStyle/>
        <a:p>
          <a:r>
            <a:rPr lang="pt-BR" sz="1600" b="1" dirty="0"/>
            <a:t>Manual da Ouvidoria</a:t>
          </a:r>
        </a:p>
      </dgm:t>
    </dgm:pt>
    <dgm:pt modelId="{BAE33715-0239-4548-B90D-9895E6ECBE6B}" type="sibTrans" cxnId="{5F52F408-AE5C-4749-8DC0-12A0658637F1}">
      <dgm:prSet/>
      <dgm:spPr/>
      <dgm:t>
        <a:bodyPr/>
        <a:lstStyle/>
        <a:p>
          <a:endParaRPr lang="pt-BR"/>
        </a:p>
      </dgm:t>
    </dgm:pt>
    <dgm:pt modelId="{D2F1C9D8-9F59-4B32-A78F-C62B81F86068}" type="parTrans" cxnId="{5F52F408-AE5C-4749-8DC0-12A0658637F1}">
      <dgm:prSet/>
      <dgm:spPr/>
      <dgm:t>
        <a:bodyPr/>
        <a:lstStyle/>
        <a:p>
          <a:endParaRPr lang="pt-BR"/>
        </a:p>
      </dgm:t>
    </dgm:pt>
    <dgm:pt modelId="{47FDFCFE-C62B-4EC4-B07D-CF76381D6420}" type="pres">
      <dgm:prSet presAssocID="{0D4F5D40-664B-4132-9BE2-4BA64DE2BC09}" presName="linearFlow" presStyleCnt="0">
        <dgm:presLayoutVars>
          <dgm:dir/>
          <dgm:resizeHandles val="exact"/>
        </dgm:presLayoutVars>
      </dgm:prSet>
      <dgm:spPr/>
    </dgm:pt>
    <dgm:pt modelId="{66C99D0E-5EE6-4A7F-885A-3DFB808D23FC}" type="pres">
      <dgm:prSet presAssocID="{487EF436-A562-47B7-8333-F55352AD4EC8}" presName="node" presStyleLbl="node1" presStyleIdx="0" presStyleCnt="4">
        <dgm:presLayoutVars>
          <dgm:bulletEnabled val="1"/>
        </dgm:presLayoutVars>
      </dgm:prSet>
      <dgm:spPr/>
    </dgm:pt>
    <dgm:pt modelId="{5A698984-F835-4069-8194-27960083FD08}" type="pres">
      <dgm:prSet presAssocID="{9F06C430-1303-4B10-9464-FBA812F255D8}" presName="spacerL" presStyleCnt="0"/>
      <dgm:spPr/>
    </dgm:pt>
    <dgm:pt modelId="{47038706-9932-46B4-BF9F-E46E3D3A1018}" type="pres">
      <dgm:prSet presAssocID="{9F06C430-1303-4B10-9464-FBA812F255D8}" presName="sibTrans" presStyleLbl="sibTrans2D1" presStyleIdx="0" presStyleCnt="3"/>
      <dgm:spPr/>
    </dgm:pt>
    <dgm:pt modelId="{51436EF1-AE56-473A-B748-C39195922BBA}" type="pres">
      <dgm:prSet presAssocID="{9F06C430-1303-4B10-9464-FBA812F255D8}" presName="spacerR" presStyleCnt="0"/>
      <dgm:spPr/>
    </dgm:pt>
    <dgm:pt modelId="{859E620E-1B28-424B-916B-310557300D64}" type="pres">
      <dgm:prSet presAssocID="{BBA90AE3-F67E-4819-92A5-ABD297D5D3EA}" presName="node" presStyleLbl="node1" presStyleIdx="1" presStyleCnt="4">
        <dgm:presLayoutVars>
          <dgm:bulletEnabled val="1"/>
        </dgm:presLayoutVars>
      </dgm:prSet>
      <dgm:spPr/>
    </dgm:pt>
    <dgm:pt modelId="{3F8EEA48-BA67-4AF2-BFD5-5543C8F3B565}" type="pres">
      <dgm:prSet presAssocID="{03F60AE6-4AB1-4DD7-89FF-579F8C121EC1}" presName="spacerL" presStyleCnt="0"/>
      <dgm:spPr/>
    </dgm:pt>
    <dgm:pt modelId="{AB58215B-388D-4B89-ADFE-1FE66064A9CD}" type="pres">
      <dgm:prSet presAssocID="{03F60AE6-4AB1-4DD7-89FF-579F8C121EC1}" presName="sibTrans" presStyleLbl="sibTrans2D1" presStyleIdx="1" presStyleCnt="3"/>
      <dgm:spPr/>
    </dgm:pt>
    <dgm:pt modelId="{B8564AD7-A84B-49BB-840B-BF7EDFDFD60A}" type="pres">
      <dgm:prSet presAssocID="{03F60AE6-4AB1-4DD7-89FF-579F8C121EC1}" presName="spacerR" presStyleCnt="0"/>
      <dgm:spPr/>
    </dgm:pt>
    <dgm:pt modelId="{79B12799-E801-4A35-B663-60554D7F565E}" type="pres">
      <dgm:prSet presAssocID="{E28575AC-F20C-4EB1-9107-FF4038BB8899}" presName="node" presStyleLbl="node1" presStyleIdx="2" presStyleCnt="4">
        <dgm:presLayoutVars>
          <dgm:bulletEnabled val="1"/>
        </dgm:presLayoutVars>
      </dgm:prSet>
      <dgm:spPr/>
    </dgm:pt>
    <dgm:pt modelId="{AAD28DE8-EA4C-4982-888E-C64DDEC41759}" type="pres">
      <dgm:prSet presAssocID="{74D2F683-0811-4C79-961B-8FB8FB8DF0A4}" presName="spacerL" presStyleCnt="0"/>
      <dgm:spPr/>
    </dgm:pt>
    <dgm:pt modelId="{243E76B2-EE7B-4F39-B108-0EC22D686295}" type="pres">
      <dgm:prSet presAssocID="{74D2F683-0811-4C79-961B-8FB8FB8DF0A4}" presName="sibTrans" presStyleLbl="sibTrans2D1" presStyleIdx="2" presStyleCnt="3"/>
      <dgm:spPr/>
    </dgm:pt>
    <dgm:pt modelId="{2330C098-D843-4714-A04D-7C929F2F2966}" type="pres">
      <dgm:prSet presAssocID="{74D2F683-0811-4C79-961B-8FB8FB8DF0A4}" presName="spacerR" presStyleCnt="0"/>
      <dgm:spPr/>
    </dgm:pt>
    <dgm:pt modelId="{B52EDE3D-78BA-4E9B-A9AB-10BFD19CE4A4}" type="pres">
      <dgm:prSet presAssocID="{0D01B21D-C79D-48AA-820E-673A61DD3C00}" presName="node" presStyleLbl="node1" presStyleIdx="3" presStyleCnt="4">
        <dgm:presLayoutVars>
          <dgm:bulletEnabled val="1"/>
        </dgm:presLayoutVars>
      </dgm:prSet>
      <dgm:spPr/>
    </dgm:pt>
  </dgm:ptLst>
  <dgm:cxnLst>
    <dgm:cxn modelId="{9B9E6F05-9F90-0D4C-BEA5-080FECF20120}" type="presOf" srcId="{0D4F5D40-664B-4132-9BE2-4BA64DE2BC09}" destId="{47FDFCFE-C62B-4EC4-B07D-CF76381D6420}" srcOrd="0" destOrd="0" presId="urn:microsoft.com/office/officeart/2005/8/layout/equation1"/>
    <dgm:cxn modelId="{5F52F408-AE5C-4749-8DC0-12A0658637F1}" srcId="{0D4F5D40-664B-4132-9BE2-4BA64DE2BC09}" destId="{0D01B21D-C79D-48AA-820E-673A61DD3C00}" srcOrd="3" destOrd="0" parTransId="{D2F1C9D8-9F59-4B32-A78F-C62B81F86068}" sibTransId="{BAE33715-0239-4548-B90D-9895E6ECBE6B}"/>
    <dgm:cxn modelId="{5405011F-6257-FF47-969A-A06DC7846733}" type="presOf" srcId="{03F60AE6-4AB1-4DD7-89FF-579F8C121EC1}" destId="{AB58215B-388D-4B89-ADFE-1FE66064A9CD}" srcOrd="0" destOrd="0" presId="urn:microsoft.com/office/officeart/2005/8/layout/equation1"/>
    <dgm:cxn modelId="{EDD49229-9F58-9943-9E54-33700748223A}" type="presOf" srcId="{74D2F683-0811-4C79-961B-8FB8FB8DF0A4}" destId="{243E76B2-EE7B-4F39-B108-0EC22D686295}" srcOrd="0" destOrd="0" presId="urn:microsoft.com/office/officeart/2005/8/layout/equation1"/>
    <dgm:cxn modelId="{958E402A-6F5E-7649-BF7C-86BC03DBB3A6}" type="presOf" srcId="{487EF436-A562-47B7-8333-F55352AD4EC8}" destId="{66C99D0E-5EE6-4A7F-885A-3DFB808D23FC}" srcOrd="0" destOrd="0" presId="urn:microsoft.com/office/officeart/2005/8/layout/equation1"/>
    <dgm:cxn modelId="{6918AC4E-CA05-4392-98F4-B6D4BF36CCBD}" srcId="{0D4F5D40-664B-4132-9BE2-4BA64DE2BC09}" destId="{BBA90AE3-F67E-4819-92A5-ABD297D5D3EA}" srcOrd="1" destOrd="0" parTransId="{72C7D906-A7AC-4794-BF4F-4A1734970483}" sibTransId="{03F60AE6-4AB1-4DD7-89FF-579F8C121EC1}"/>
    <dgm:cxn modelId="{E1293177-C315-CF44-9AEC-ADD675AB5E74}" type="presOf" srcId="{BBA90AE3-F67E-4819-92A5-ABD297D5D3EA}" destId="{859E620E-1B28-424B-916B-310557300D64}" srcOrd="0" destOrd="0" presId="urn:microsoft.com/office/officeart/2005/8/layout/equation1"/>
    <dgm:cxn modelId="{383B4E7E-666E-5A45-ACE6-B7119485473D}" type="presOf" srcId="{E28575AC-F20C-4EB1-9107-FF4038BB8899}" destId="{79B12799-E801-4A35-B663-60554D7F565E}" srcOrd="0" destOrd="0" presId="urn:microsoft.com/office/officeart/2005/8/layout/equation1"/>
    <dgm:cxn modelId="{C881CD80-24BA-8147-9995-C4B8B317B901}" type="presOf" srcId="{0D01B21D-C79D-48AA-820E-673A61DD3C00}" destId="{B52EDE3D-78BA-4E9B-A9AB-10BFD19CE4A4}" srcOrd="0" destOrd="0" presId="urn:microsoft.com/office/officeart/2005/8/layout/equation1"/>
    <dgm:cxn modelId="{F4B584A7-26C9-4466-8EAA-4C8A0668AE45}" srcId="{0D4F5D40-664B-4132-9BE2-4BA64DE2BC09}" destId="{487EF436-A562-47B7-8333-F55352AD4EC8}" srcOrd="0" destOrd="0" parTransId="{25CE56D9-3AF7-410C-9F17-1BD1EB6D2D2D}" sibTransId="{9F06C430-1303-4B10-9464-FBA812F255D8}"/>
    <dgm:cxn modelId="{75BC42AF-E26B-5D4A-B0B4-D9A868C687B5}" type="presOf" srcId="{9F06C430-1303-4B10-9464-FBA812F255D8}" destId="{47038706-9932-46B4-BF9F-E46E3D3A1018}" srcOrd="0" destOrd="0" presId="urn:microsoft.com/office/officeart/2005/8/layout/equation1"/>
    <dgm:cxn modelId="{1BDB88FF-8AF8-44FE-A133-40BB34212EFE}" srcId="{0D4F5D40-664B-4132-9BE2-4BA64DE2BC09}" destId="{E28575AC-F20C-4EB1-9107-FF4038BB8899}" srcOrd="2" destOrd="0" parTransId="{B265F5CA-9107-4AB9-8E7C-BD70213EBBE7}" sibTransId="{74D2F683-0811-4C79-961B-8FB8FB8DF0A4}"/>
    <dgm:cxn modelId="{C2660987-EA9F-2943-8BED-8CEF34D9C939}" type="presParOf" srcId="{47FDFCFE-C62B-4EC4-B07D-CF76381D6420}" destId="{66C99D0E-5EE6-4A7F-885A-3DFB808D23FC}" srcOrd="0" destOrd="0" presId="urn:microsoft.com/office/officeart/2005/8/layout/equation1"/>
    <dgm:cxn modelId="{3FADE412-5C93-BB49-8DC3-E6CE268CA1AC}" type="presParOf" srcId="{47FDFCFE-C62B-4EC4-B07D-CF76381D6420}" destId="{5A698984-F835-4069-8194-27960083FD08}" srcOrd="1" destOrd="0" presId="urn:microsoft.com/office/officeart/2005/8/layout/equation1"/>
    <dgm:cxn modelId="{4B0CA5BD-056A-1F47-B022-731B3BE0E2B4}" type="presParOf" srcId="{47FDFCFE-C62B-4EC4-B07D-CF76381D6420}" destId="{47038706-9932-46B4-BF9F-E46E3D3A1018}" srcOrd="2" destOrd="0" presId="urn:microsoft.com/office/officeart/2005/8/layout/equation1"/>
    <dgm:cxn modelId="{5FD03949-95A7-3C4A-ADD4-AE7B94E920E1}" type="presParOf" srcId="{47FDFCFE-C62B-4EC4-B07D-CF76381D6420}" destId="{51436EF1-AE56-473A-B748-C39195922BBA}" srcOrd="3" destOrd="0" presId="urn:microsoft.com/office/officeart/2005/8/layout/equation1"/>
    <dgm:cxn modelId="{0485762B-700B-6641-9CC9-E48E1FC61913}" type="presParOf" srcId="{47FDFCFE-C62B-4EC4-B07D-CF76381D6420}" destId="{859E620E-1B28-424B-916B-310557300D64}" srcOrd="4" destOrd="0" presId="urn:microsoft.com/office/officeart/2005/8/layout/equation1"/>
    <dgm:cxn modelId="{B15AE79B-B48C-B448-81C1-EE6DAA4FDF76}" type="presParOf" srcId="{47FDFCFE-C62B-4EC4-B07D-CF76381D6420}" destId="{3F8EEA48-BA67-4AF2-BFD5-5543C8F3B565}" srcOrd="5" destOrd="0" presId="urn:microsoft.com/office/officeart/2005/8/layout/equation1"/>
    <dgm:cxn modelId="{3FC8F7A3-5ED2-8C44-BCDC-C088E9A7DDB5}" type="presParOf" srcId="{47FDFCFE-C62B-4EC4-B07D-CF76381D6420}" destId="{AB58215B-388D-4B89-ADFE-1FE66064A9CD}" srcOrd="6" destOrd="0" presId="urn:microsoft.com/office/officeart/2005/8/layout/equation1"/>
    <dgm:cxn modelId="{74A47AD4-3889-8E45-B518-C63A24A30479}" type="presParOf" srcId="{47FDFCFE-C62B-4EC4-B07D-CF76381D6420}" destId="{B8564AD7-A84B-49BB-840B-BF7EDFDFD60A}" srcOrd="7" destOrd="0" presId="urn:microsoft.com/office/officeart/2005/8/layout/equation1"/>
    <dgm:cxn modelId="{BA5D49AA-C26F-184A-ACBF-954B6803EAFE}" type="presParOf" srcId="{47FDFCFE-C62B-4EC4-B07D-CF76381D6420}" destId="{79B12799-E801-4A35-B663-60554D7F565E}" srcOrd="8" destOrd="0" presId="urn:microsoft.com/office/officeart/2005/8/layout/equation1"/>
    <dgm:cxn modelId="{C86CA5E7-5136-394A-A81C-2E05C2764CBC}" type="presParOf" srcId="{47FDFCFE-C62B-4EC4-B07D-CF76381D6420}" destId="{AAD28DE8-EA4C-4982-888E-C64DDEC41759}" srcOrd="9" destOrd="0" presId="urn:microsoft.com/office/officeart/2005/8/layout/equation1"/>
    <dgm:cxn modelId="{5A531528-F3D1-6148-A0C9-894744692746}" type="presParOf" srcId="{47FDFCFE-C62B-4EC4-B07D-CF76381D6420}" destId="{243E76B2-EE7B-4F39-B108-0EC22D686295}" srcOrd="10" destOrd="0" presId="urn:microsoft.com/office/officeart/2005/8/layout/equation1"/>
    <dgm:cxn modelId="{A1701FDF-652C-0644-9307-60B03E8B9FE0}" type="presParOf" srcId="{47FDFCFE-C62B-4EC4-B07D-CF76381D6420}" destId="{2330C098-D843-4714-A04D-7C929F2F2966}" srcOrd="11" destOrd="0" presId="urn:microsoft.com/office/officeart/2005/8/layout/equation1"/>
    <dgm:cxn modelId="{01EEA378-8C44-634B-8F54-B58A7D60F497}" type="presParOf" srcId="{47FDFCFE-C62B-4EC4-B07D-CF76381D6420}" destId="{B52EDE3D-78BA-4E9B-A9AB-10BFD19CE4A4}" srcOrd="12"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35D64586-DA04-4F73-A260-C0C72B764AC2}" type="doc">
      <dgm:prSet loTypeId="urn:microsoft.com/office/officeart/2005/8/layout/default#4" loCatId="list" qsTypeId="urn:microsoft.com/office/officeart/2005/8/quickstyle/simple1" qsCatId="simple" csTypeId="urn:microsoft.com/office/officeart/2005/8/colors/colorful5" csCatId="colorful"/>
      <dgm:spPr/>
      <dgm:t>
        <a:bodyPr/>
        <a:lstStyle/>
        <a:p>
          <a:endParaRPr lang="pt-BR"/>
        </a:p>
      </dgm:t>
    </dgm:pt>
    <dgm:pt modelId="{AC78A51D-601C-47C6-9F2E-EDECE87124D2}">
      <dgm:prSet/>
      <dgm:spPr/>
      <dgm:t>
        <a:bodyPr/>
        <a:lstStyle/>
        <a:p>
          <a:r>
            <a:rPr lang="pt-BR"/>
            <a:t>Recebido o Simplifique!, a ouvidoria deverá realizar a </a:t>
          </a:r>
          <a:r>
            <a:rPr lang="pt-BR" b="1"/>
            <a:t>análise</a:t>
          </a:r>
          <a:r>
            <a:rPr lang="pt-BR"/>
            <a:t> das informações contidas na solicitação.</a:t>
          </a:r>
        </a:p>
      </dgm:t>
    </dgm:pt>
    <dgm:pt modelId="{729240DA-71F6-41C1-8316-3D4B4F20A90F}" type="parTrans" cxnId="{1D76635C-DA60-46D0-9838-B91A5A9C61A7}">
      <dgm:prSet/>
      <dgm:spPr/>
      <dgm:t>
        <a:bodyPr/>
        <a:lstStyle/>
        <a:p>
          <a:endParaRPr lang="pt-BR"/>
        </a:p>
      </dgm:t>
    </dgm:pt>
    <dgm:pt modelId="{77BDA9FC-41DF-4CA4-8CED-AA85E991621F}" type="sibTrans" cxnId="{1D76635C-DA60-46D0-9838-B91A5A9C61A7}">
      <dgm:prSet/>
      <dgm:spPr/>
      <dgm:t>
        <a:bodyPr/>
        <a:lstStyle/>
        <a:p>
          <a:endParaRPr lang="pt-BR"/>
        </a:p>
      </dgm:t>
    </dgm:pt>
    <dgm:pt modelId="{EBE12A47-608F-4052-8A58-5FF337F0DAC9}">
      <dgm:prSet/>
      <dgm:spPr/>
      <dgm:t>
        <a:bodyPr/>
        <a:lstStyle/>
        <a:p>
          <a:r>
            <a:rPr lang="pt-BR"/>
            <a:t>Caso julgue necessário, poderá solicitar ao usuário uma </a:t>
          </a:r>
          <a:r>
            <a:rPr lang="pt-BR" b="1"/>
            <a:t>complementação.</a:t>
          </a:r>
          <a:endParaRPr lang="pt-BR"/>
        </a:p>
      </dgm:t>
    </dgm:pt>
    <dgm:pt modelId="{3F72BEDD-24E7-4980-B7FC-2F90F555FAD6}" type="parTrans" cxnId="{7AB6BFF9-41DF-4BF7-A061-16DB4CF2F32C}">
      <dgm:prSet/>
      <dgm:spPr/>
      <dgm:t>
        <a:bodyPr/>
        <a:lstStyle/>
        <a:p>
          <a:endParaRPr lang="pt-BR"/>
        </a:p>
      </dgm:t>
    </dgm:pt>
    <dgm:pt modelId="{8014C5DF-99E0-413E-A69C-BF190576751B}" type="sibTrans" cxnId="{7AB6BFF9-41DF-4BF7-A061-16DB4CF2F32C}">
      <dgm:prSet/>
      <dgm:spPr/>
      <dgm:t>
        <a:bodyPr/>
        <a:lstStyle/>
        <a:p>
          <a:endParaRPr lang="pt-BR"/>
        </a:p>
      </dgm:t>
    </dgm:pt>
    <dgm:pt modelId="{DC9ACA98-CFF3-47F4-B974-4AC71A53DEDC}">
      <dgm:prSet/>
      <dgm:spPr/>
      <dgm:t>
        <a:bodyPr/>
        <a:lstStyle/>
        <a:p>
          <a:r>
            <a:rPr lang="pt-BR" sz="2100" dirty="0"/>
            <a:t>A ouvidoria deverá classificar o Simplifique! conforme três </a:t>
          </a:r>
          <a:r>
            <a:rPr lang="pt-BR" sz="2100" b="1" dirty="0"/>
            <a:t>tipos</a:t>
          </a:r>
          <a:r>
            <a:rPr lang="pt-BR" sz="2100" dirty="0"/>
            <a:t>: </a:t>
          </a:r>
        </a:p>
      </dgm:t>
    </dgm:pt>
    <dgm:pt modelId="{1DD395FB-699B-43EE-9C04-69BFE9FD7112}" type="parTrans" cxnId="{BEBB7CB6-CE4E-4CFC-9827-0B016A10081B}">
      <dgm:prSet/>
      <dgm:spPr/>
      <dgm:t>
        <a:bodyPr/>
        <a:lstStyle/>
        <a:p>
          <a:endParaRPr lang="pt-BR"/>
        </a:p>
      </dgm:t>
    </dgm:pt>
    <dgm:pt modelId="{65C05155-DA61-443F-82A6-75BE1A0C5CE9}" type="sibTrans" cxnId="{BEBB7CB6-CE4E-4CFC-9827-0B016A10081B}">
      <dgm:prSet/>
      <dgm:spPr/>
      <dgm:t>
        <a:bodyPr/>
        <a:lstStyle/>
        <a:p>
          <a:endParaRPr lang="pt-BR"/>
        </a:p>
      </dgm:t>
    </dgm:pt>
    <dgm:pt modelId="{C32B3058-EB70-40A0-AF1B-5151A2B23DCE}">
      <dgm:prSet custT="1"/>
      <dgm:spPr/>
      <dgm:t>
        <a:bodyPr/>
        <a:lstStyle/>
        <a:p>
          <a:r>
            <a:rPr lang="pt-BR" sz="1800" b="1" dirty="0"/>
            <a:t>Reclamação;</a:t>
          </a:r>
          <a:endParaRPr lang="pt-BR" sz="1800" dirty="0"/>
        </a:p>
      </dgm:t>
    </dgm:pt>
    <dgm:pt modelId="{E80A3F5D-97C9-49E2-915C-068689C864B3}" type="parTrans" cxnId="{2AC11132-15CF-4E79-AFD6-11E82E2FF112}">
      <dgm:prSet/>
      <dgm:spPr/>
      <dgm:t>
        <a:bodyPr/>
        <a:lstStyle/>
        <a:p>
          <a:endParaRPr lang="pt-BR"/>
        </a:p>
      </dgm:t>
    </dgm:pt>
    <dgm:pt modelId="{8A46044C-C9D4-4E25-95B8-B210A939AF73}" type="sibTrans" cxnId="{2AC11132-15CF-4E79-AFD6-11E82E2FF112}">
      <dgm:prSet/>
      <dgm:spPr/>
      <dgm:t>
        <a:bodyPr/>
        <a:lstStyle/>
        <a:p>
          <a:endParaRPr lang="pt-BR"/>
        </a:p>
      </dgm:t>
    </dgm:pt>
    <dgm:pt modelId="{719D92C4-0825-4113-8414-EBDCC12B6C6E}">
      <dgm:prSet custT="1"/>
      <dgm:spPr/>
      <dgm:t>
        <a:bodyPr/>
        <a:lstStyle/>
        <a:p>
          <a:r>
            <a:rPr lang="pt-BR" sz="1800" b="1" dirty="0"/>
            <a:t>denúncia</a:t>
          </a:r>
          <a:r>
            <a:rPr lang="pt-BR" sz="1800" dirty="0"/>
            <a:t> ou </a:t>
          </a:r>
        </a:p>
      </dgm:t>
    </dgm:pt>
    <dgm:pt modelId="{E1F2FDFC-8BDD-4406-9F6D-412D70D4B2F1}" type="parTrans" cxnId="{20F9028C-B975-40BA-B904-E208CF123821}">
      <dgm:prSet/>
      <dgm:spPr/>
      <dgm:t>
        <a:bodyPr/>
        <a:lstStyle/>
        <a:p>
          <a:endParaRPr lang="pt-BR"/>
        </a:p>
      </dgm:t>
    </dgm:pt>
    <dgm:pt modelId="{B93E7B69-198C-4949-9CD2-1A478B7DCCD6}" type="sibTrans" cxnId="{20F9028C-B975-40BA-B904-E208CF123821}">
      <dgm:prSet/>
      <dgm:spPr/>
      <dgm:t>
        <a:bodyPr/>
        <a:lstStyle/>
        <a:p>
          <a:endParaRPr lang="pt-BR"/>
        </a:p>
      </dgm:t>
    </dgm:pt>
    <dgm:pt modelId="{F3387592-9A61-4E0E-9365-9B1CEF66BE04}">
      <dgm:prSet custT="1"/>
      <dgm:spPr/>
      <dgm:t>
        <a:bodyPr/>
        <a:lstStyle/>
        <a:p>
          <a:r>
            <a:rPr lang="pt-BR" sz="1800" b="1" dirty="0"/>
            <a:t>solicitação de simplificação </a:t>
          </a:r>
          <a:r>
            <a:rPr lang="pt-BR" sz="1800" dirty="0"/>
            <a:t>em sentido estrito.</a:t>
          </a:r>
        </a:p>
      </dgm:t>
    </dgm:pt>
    <dgm:pt modelId="{D4E66CBE-E058-4EFD-8E9A-FA90965705FD}" type="parTrans" cxnId="{142396BC-A625-4E70-8DBB-22FA5F8FDB9D}">
      <dgm:prSet/>
      <dgm:spPr/>
      <dgm:t>
        <a:bodyPr/>
        <a:lstStyle/>
        <a:p>
          <a:endParaRPr lang="pt-BR"/>
        </a:p>
      </dgm:t>
    </dgm:pt>
    <dgm:pt modelId="{FBAA13BF-6F65-47C2-91FC-9416EC2C00FA}" type="sibTrans" cxnId="{142396BC-A625-4E70-8DBB-22FA5F8FDB9D}">
      <dgm:prSet/>
      <dgm:spPr/>
      <dgm:t>
        <a:bodyPr/>
        <a:lstStyle/>
        <a:p>
          <a:endParaRPr lang="pt-BR"/>
        </a:p>
      </dgm:t>
    </dgm:pt>
    <dgm:pt modelId="{A788F5E7-9E8D-48B1-90C4-5BACEDCB1ABD}">
      <dgm:prSet/>
      <dgm:spPr/>
      <dgm:t>
        <a:bodyPr/>
        <a:lstStyle/>
        <a:p>
          <a:r>
            <a:rPr lang="pt-BR" b="1"/>
            <a:t>Prazo para resposta: </a:t>
          </a:r>
          <a:r>
            <a:rPr lang="pt-BR" b="1" u="sng"/>
            <a:t>30 dias corridos</a:t>
          </a:r>
          <a:r>
            <a:rPr lang="pt-BR" b="1"/>
            <a:t> </a:t>
          </a:r>
          <a:r>
            <a:rPr lang="pt-BR"/>
            <a:t>a contar do recebimento do Simplifique!, </a:t>
          </a:r>
          <a:r>
            <a:rPr lang="pt-BR" b="1" u="sng"/>
            <a:t>prorrogável por igual período uma única vez</a:t>
          </a:r>
          <a:r>
            <a:rPr lang="pt-BR"/>
            <a:t>, mediante </a:t>
          </a:r>
          <a:r>
            <a:rPr lang="pt-BR" b="1"/>
            <a:t>justificativa</a:t>
          </a:r>
          <a:r>
            <a:rPr lang="pt-BR"/>
            <a:t>.</a:t>
          </a:r>
        </a:p>
      </dgm:t>
    </dgm:pt>
    <dgm:pt modelId="{40CEC900-4A91-4F8D-9310-4D6A37A8158F}" type="parTrans" cxnId="{C86A833C-5121-468D-B17F-1F36D40454E0}">
      <dgm:prSet/>
      <dgm:spPr/>
      <dgm:t>
        <a:bodyPr/>
        <a:lstStyle/>
        <a:p>
          <a:endParaRPr lang="pt-BR"/>
        </a:p>
      </dgm:t>
    </dgm:pt>
    <dgm:pt modelId="{69CC7154-423F-4ED8-8533-1E5A51CB461E}" type="sibTrans" cxnId="{C86A833C-5121-468D-B17F-1F36D40454E0}">
      <dgm:prSet/>
      <dgm:spPr/>
      <dgm:t>
        <a:bodyPr/>
        <a:lstStyle/>
        <a:p>
          <a:endParaRPr lang="pt-BR"/>
        </a:p>
      </dgm:t>
    </dgm:pt>
    <dgm:pt modelId="{74E0C1C2-C381-4632-B409-57E257E83928}" type="pres">
      <dgm:prSet presAssocID="{35D64586-DA04-4F73-A260-C0C72B764AC2}" presName="diagram" presStyleCnt="0">
        <dgm:presLayoutVars>
          <dgm:dir/>
          <dgm:resizeHandles val="exact"/>
        </dgm:presLayoutVars>
      </dgm:prSet>
      <dgm:spPr/>
    </dgm:pt>
    <dgm:pt modelId="{67919EDB-B063-4D3A-8A23-37DF36EE2320}" type="pres">
      <dgm:prSet presAssocID="{AC78A51D-601C-47C6-9F2E-EDECE87124D2}" presName="node" presStyleLbl="node1" presStyleIdx="0" presStyleCnt="4">
        <dgm:presLayoutVars>
          <dgm:bulletEnabled val="1"/>
        </dgm:presLayoutVars>
      </dgm:prSet>
      <dgm:spPr/>
    </dgm:pt>
    <dgm:pt modelId="{50BCDB49-6502-4D30-9E90-D893254FF9D6}" type="pres">
      <dgm:prSet presAssocID="{77BDA9FC-41DF-4CA4-8CED-AA85E991621F}" presName="sibTrans" presStyleCnt="0"/>
      <dgm:spPr/>
    </dgm:pt>
    <dgm:pt modelId="{E8FD75A7-452E-489C-888F-0CBBECE80BB0}" type="pres">
      <dgm:prSet presAssocID="{EBE12A47-608F-4052-8A58-5FF337F0DAC9}" presName="node" presStyleLbl="node1" presStyleIdx="1" presStyleCnt="4">
        <dgm:presLayoutVars>
          <dgm:bulletEnabled val="1"/>
        </dgm:presLayoutVars>
      </dgm:prSet>
      <dgm:spPr/>
    </dgm:pt>
    <dgm:pt modelId="{978EDE48-DFAD-4F23-A140-0CAC70108502}" type="pres">
      <dgm:prSet presAssocID="{8014C5DF-99E0-413E-A69C-BF190576751B}" presName="sibTrans" presStyleCnt="0"/>
      <dgm:spPr/>
    </dgm:pt>
    <dgm:pt modelId="{CE91041E-0015-410F-97A1-8DFDA9BFDA6F}" type="pres">
      <dgm:prSet presAssocID="{DC9ACA98-CFF3-47F4-B974-4AC71A53DEDC}" presName="node" presStyleLbl="node1" presStyleIdx="2" presStyleCnt="4">
        <dgm:presLayoutVars>
          <dgm:bulletEnabled val="1"/>
        </dgm:presLayoutVars>
      </dgm:prSet>
      <dgm:spPr/>
    </dgm:pt>
    <dgm:pt modelId="{EBF27571-D335-4825-9BD6-2EC60F7EC606}" type="pres">
      <dgm:prSet presAssocID="{65C05155-DA61-443F-82A6-75BE1A0C5CE9}" presName="sibTrans" presStyleCnt="0"/>
      <dgm:spPr/>
    </dgm:pt>
    <dgm:pt modelId="{B853125C-2413-4A81-9AE3-D47BC43A3100}" type="pres">
      <dgm:prSet presAssocID="{A788F5E7-9E8D-48B1-90C4-5BACEDCB1ABD}" presName="node" presStyleLbl="node1" presStyleIdx="3" presStyleCnt="4">
        <dgm:presLayoutVars>
          <dgm:bulletEnabled val="1"/>
        </dgm:presLayoutVars>
      </dgm:prSet>
      <dgm:spPr/>
    </dgm:pt>
  </dgm:ptLst>
  <dgm:cxnLst>
    <dgm:cxn modelId="{B832FB26-0311-4203-8FD5-4EFCE6593005}" type="presOf" srcId="{AC78A51D-601C-47C6-9F2E-EDECE87124D2}" destId="{67919EDB-B063-4D3A-8A23-37DF36EE2320}" srcOrd="0" destOrd="0" presId="urn:microsoft.com/office/officeart/2005/8/layout/default#4"/>
    <dgm:cxn modelId="{2AC11132-15CF-4E79-AFD6-11E82E2FF112}" srcId="{DC9ACA98-CFF3-47F4-B974-4AC71A53DEDC}" destId="{C32B3058-EB70-40A0-AF1B-5151A2B23DCE}" srcOrd="0" destOrd="0" parTransId="{E80A3F5D-97C9-49E2-915C-068689C864B3}" sibTransId="{8A46044C-C9D4-4E25-95B8-B210A939AF73}"/>
    <dgm:cxn modelId="{C86A833C-5121-468D-B17F-1F36D40454E0}" srcId="{35D64586-DA04-4F73-A260-C0C72B764AC2}" destId="{A788F5E7-9E8D-48B1-90C4-5BACEDCB1ABD}" srcOrd="3" destOrd="0" parTransId="{40CEC900-4A91-4F8D-9310-4D6A37A8158F}" sibTransId="{69CC7154-423F-4ED8-8533-1E5A51CB461E}"/>
    <dgm:cxn modelId="{86EE134A-91B7-4B18-819D-B8283BFA3430}" type="presOf" srcId="{A788F5E7-9E8D-48B1-90C4-5BACEDCB1ABD}" destId="{B853125C-2413-4A81-9AE3-D47BC43A3100}" srcOrd="0" destOrd="0" presId="urn:microsoft.com/office/officeart/2005/8/layout/default#4"/>
    <dgm:cxn modelId="{A3E7B54D-B603-40DB-85DE-85BABAF9772B}" type="presOf" srcId="{DC9ACA98-CFF3-47F4-B974-4AC71A53DEDC}" destId="{CE91041E-0015-410F-97A1-8DFDA9BFDA6F}" srcOrd="0" destOrd="0" presId="urn:microsoft.com/office/officeart/2005/8/layout/default#4"/>
    <dgm:cxn modelId="{1D76635C-DA60-46D0-9838-B91A5A9C61A7}" srcId="{35D64586-DA04-4F73-A260-C0C72B764AC2}" destId="{AC78A51D-601C-47C6-9F2E-EDECE87124D2}" srcOrd="0" destOrd="0" parTransId="{729240DA-71F6-41C1-8316-3D4B4F20A90F}" sibTransId="{77BDA9FC-41DF-4CA4-8CED-AA85E991621F}"/>
    <dgm:cxn modelId="{29F21A72-4E7E-4EAF-8FD8-6D29231FF455}" type="presOf" srcId="{35D64586-DA04-4F73-A260-C0C72B764AC2}" destId="{74E0C1C2-C381-4632-B409-57E257E83928}" srcOrd="0" destOrd="0" presId="urn:microsoft.com/office/officeart/2005/8/layout/default#4"/>
    <dgm:cxn modelId="{20F9028C-B975-40BA-B904-E208CF123821}" srcId="{DC9ACA98-CFF3-47F4-B974-4AC71A53DEDC}" destId="{719D92C4-0825-4113-8414-EBDCC12B6C6E}" srcOrd="1" destOrd="0" parTransId="{E1F2FDFC-8BDD-4406-9F6D-412D70D4B2F1}" sibTransId="{B93E7B69-198C-4949-9CD2-1A478B7DCCD6}"/>
    <dgm:cxn modelId="{C015288E-34D9-4D42-9671-DA6090ACDEA0}" type="presOf" srcId="{EBE12A47-608F-4052-8A58-5FF337F0DAC9}" destId="{E8FD75A7-452E-489C-888F-0CBBECE80BB0}" srcOrd="0" destOrd="0" presId="urn:microsoft.com/office/officeart/2005/8/layout/default#4"/>
    <dgm:cxn modelId="{BEBB7CB6-CE4E-4CFC-9827-0B016A10081B}" srcId="{35D64586-DA04-4F73-A260-C0C72B764AC2}" destId="{DC9ACA98-CFF3-47F4-B974-4AC71A53DEDC}" srcOrd="2" destOrd="0" parTransId="{1DD395FB-699B-43EE-9C04-69BFE9FD7112}" sibTransId="{65C05155-DA61-443F-82A6-75BE1A0C5CE9}"/>
    <dgm:cxn modelId="{142396BC-A625-4E70-8DBB-22FA5F8FDB9D}" srcId="{DC9ACA98-CFF3-47F4-B974-4AC71A53DEDC}" destId="{F3387592-9A61-4E0E-9365-9B1CEF66BE04}" srcOrd="2" destOrd="0" parTransId="{D4E66CBE-E058-4EFD-8E9A-FA90965705FD}" sibTransId="{FBAA13BF-6F65-47C2-91FC-9416EC2C00FA}"/>
    <dgm:cxn modelId="{AFC24CBF-0FD0-443F-80EF-D3B68466B5F3}" type="presOf" srcId="{719D92C4-0825-4113-8414-EBDCC12B6C6E}" destId="{CE91041E-0015-410F-97A1-8DFDA9BFDA6F}" srcOrd="0" destOrd="2" presId="urn:microsoft.com/office/officeart/2005/8/layout/default#4"/>
    <dgm:cxn modelId="{4AA1FEE0-E558-4A12-863E-13B5469EB7B6}" type="presOf" srcId="{F3387592-9A61-4E0E-9365-9B1CEF66BE04}" destId="{CE91041E-0015-410F-97A1-8DFDA9BFDA6F}" srcOrd="0" destOrd="3" presId="urn:microsoft.com/office/officeart/2005/8/layout/default#4"/>
    <dgm:cxn modelId="{6ECB8BF5-F658-4CF0-BEFA-AA3E8788F979}" type="presOf" srcId="{C32B3058-EB70-40A0-AF1B-5151A2B23DCE}" destId="{CE91041E-0015-410F-97A1-8DFDA9BFDA6F}" srcOrd="0" destOrd="1" presId="urn:microsoft.com/office/officeart/2005/8/layout/default#4"/>
    <dgm:cxn modelId="{7AB6BFF9-41DF-4BF7-A061-16DB4CF2F32C}" srcId="{35D64586-DA04-4F73-A260-C0C72B764AC2}" destId="{EBE12A47-608F-4052-8A58-5FF337F0DAC9}" srcOrd="1" destOrd="0" parTransId="{3F72BEDD-24E7-4980-B7FC-2F90F555FAD6}" sibTransId="{8014C5DF-99E0-413E-A69C-BF190576751B}"/>
    <dgm:cxn modelId="{0ECE3446-25B8-45A5-99A0-198133108F06}" type="presParOf" srcId="{74E0C1C2-C381-4632-B409-57E257E83928}" destId="{67919EDB-B063-4D3A-8A23-37DF36EE2320}" srcOrd="0" destOrd="0" presId="urn:microsoft.com/office/officeart/2005/8/layout/default#4"/>
    <dgm:cxn modelId="{C00FCF4A-C68B-488F-AA22-F7DBC39717FF}" type="presParOf" srcId="{74E0C1C2-C381-4632-B409-57E257E83928}" destId="{50BCDB49-6502-4D30-9E90-D893254FF9D6}" srcOrd="1" destOrd="0" presId="urn:microsoft.com/office/officeart/2005/8/layout/default#4"/>
    <dgm:cxn modelId="{7C9AC2AC-0E19-48C2-AE1D-EEC60B967237}" type="presParOf" srcId="{74E0C1C2-C381-4632-B409-57E257E83928}" destId="{E8FD75A7-452E-489C-888F-0CBBECE80BB0}" srcOrd="2" destOrd="0" presId="urn:microsoft.com/office/officeart/2005/8/layout/default#4"/>
    <dgm:cxn modelId="{17BBC80C-FB80-41E2-A649-052C100D05F9}" type="presParOf" srcId="{74E0C1C2-C381-4632-B409-57E257E83928}" destId="{978EDE48-DFAD-4F23-A140-0CAC70108502}" srcOrd="3" destOrd="0" presId="urn:microsoft.com/office/officeart/2005/8/layout/default#4"/>
    <dgm:cxn modelId="{A7170A1D-E637-45B0-8632-B2D541C8AC41}" type="presParOf" srcId="{74E0C1C2-C381-4632-B409-57E257E83928}" destId="{CE91041E-0015-410F-97A1-8DFDA9BFDA6F}" srcOrd="4" destOrd="0" presId="urn:microsoft.com/office/officeart/2005/8/layout/default#4"/>
    <dgm:cxn modelId="{29139931-74BF-4040-BEDB-FD291432939B}" type="presParOf" srcId="{74E0C1C2-C381-4632-B409-57E257E83928}" destId="{EBF27571-D335-4825-9BD6-2EC60F7EC606}" srcOrd="5" destOrd="0" presId="urn:microsoft.com/office/officeart/2005/8/layout/default#4"/>
    <dgm:cxn modelId="{A0C4B7CD-BE2D-4F71-A9AA-D5475DE19845}" type="presParOf" srcId="{74E0C1C2-C381-4632-B409-57E257E83928}" destId="{B853125C-2413-4A81-9AE3-D47BC43A3100}" srcOrd="6" destOrd="0" presId="urn:microsoft.com/office/officeart/2005/8/layout/defaul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0F774EF1-4CDA-4B6A-BCAE-B72ADFD98D5F}" type="doc">
      <dgm:prSet loTypeId="urn:microsoft.com/office/officeart/2005/8/layout/default#5" loCatId="list" qsTypeId="urn:microsoft.com/office/officeart/2005/8/quickstyle/simple1" qsCatId="simple" csTypeId="urn:microsoft.com/office/officeart/2005/8/colors/colorful5" csCatId="colorful" phldr="1"/>
      <dgm:spPr/>
      <dgm:t>
        <a:bodyPr/>
        <a:lstStyle/>
        <a:p>
          <a:endParaRPr lang="pt-BR"/>
        </a:p>
      </dgm:t>
    </dgm:pt>
    <dgm:pt modelId="{18A72CD0-EB78-4BEA-8CEE-EA152F0E48E6}">
      <dgm:prSet/>
      <dgm:spPr/>
      <dgm:t>
        <a:bodyPr/>
        <a:lstStyle/>
        <a:p>
          <a:r>
            <a:rPr lang="pt-BR" dirty="0"/>
            <a:t>Cabe à ouvidoria analisar a qualidade das respostas oferecidas pelas áreas internas</a:t>
          </a:r>
        </a:p>
      </dgm:t>
    </dgm:pt>
    <dgm:pt modelId="{CE1E8538-CF65-4EE2-8364-CBFF522B7D7D}" type="parTrans" cxnId="{D8AFAC95-594A-4D5A-B796-73F14C2A4356}">
      <dgm:prSet/>
      <dgm:spPr/>
      <dgm:t>
        <a:bodyPr/>
        <a:lstStyle/>
        <a:p>
          <a:endParaRPr lang="pt-BR"/>
        </a:p>
      </dgm:t>
    </dgm:pt>
    <dgm:pt modelId="{30B04CB9-E6D8-4262-9332-BE71AD6D03D1}" type="sibTrans" cxnId="{D8AFAC95-594A-4D5A-B796-73F14C2A4356}">
      <dgm:prSet/>
      <dgm:spPr/>
      <dgm:t>
        <a:bodyPr/>
        <a:lstStyle/>
        <a:p>
          <a:endParaRPr lang="pt-BR"/>
        </a:p>
      </dgm:t>
    </dgm:pt>
    <dgm:pt modelId="{9EF84D7C-E70E-4674-8AE0-3FFA8A4338D4}">
      <dgm:prSet/>
      <dgm:spPr/>
      <dgm:t>
        <a:bodyPr/>
        <a:lstStyle/>
        <a:p>
          <a:r>
            <a:rPr lang="pt-BR" dirty="0"/>
            <a:t>Objetiva, em linguagem simples e compreensível</a:t>
          </a:r>
        </a:p>
      </dgm:t>
    </dgm:pt>
    <dgm:pt modelId="{975B208A-4C21-498D-9A9F-8BC6E20BD6FC}" type="parTrans" cxnId="{BE6BB1AE-2E64-46A8-842F-36ACD1BFC4D9}">
      <dgm:prSet/>
      <dgm:spPr/>
      <dgm:t>
        <a:bodyPr/>
        <a:lstStyle/>
        <a:p>
          <a:endParaRPr lang="pt-BR"/>
        </a:p>
      </dgm:t>
    </dgm:pt>
    <dgm:pt modelId="{D9C71B53-4758-465B-A95A-0F31320FF35B}" type="sibTrans" cxnId="{BE6BB1AE-2E64-46A8-842F-36ACD1BFC4D9}">
      <dgm:prSet/>
      <dgm:spPr/>
      <dgm:t>
        <a:bodyPr/>
        <a:lstStyle/>
        <a:p>
          <a:endParaRPr lang="pt-BR"/>
        </a:p>
      </dgm:t>
    </dgm:pt>
    <dgm:pt modelId="{148E11BC-D1A5-47D5-9636-AEE197FD787F}">
      <dgm:prSet/>
      <dgm:spPr/>
      <dgm:t>
        <a:bodyPr/>
        <a:lstStyle/>
        <a:p>
          <a:r>
            <a:rPr lang="pt-BR" dirty="0"/>
            <a:t>Caso haja inviabilidade do pedido, deverá indicar o motivo da manutenção do procedimento</a:t>
          </a:r>
        </a:p>
      </dgm:t>
    </dgm:pt>
    <dgm:pt modelId="{1911014D-801A-4BE8-A16F-F5ADBC9A8A1C}" type="parTrans" cxnId="{F445EF5D-E4EA-4C4E-9F8C-404C3E26BF13}">
      <dgm:prSet/>
      <dgm:spPr/>
      <dgm:t>
        <a:bodyPr/>
        <a:lstStyle/>
        <a:p>
          <a:endParaRPr lang="pt-BR"/>
        </a:p>
      </dgm:t>
    </dgm:pt>
    <dgm:pt modelId="{563F7D7E-A86C-4C9C-8873-E30C6E55C582}" type="sibTrans" cxnId="{F445EF5D-E4EA-4C4E-9F8C-404C3E26BF13}">
      <dgm:prSet/>
      <dgm:spPr/>
      <dgm:t>
        <a:bodyPr/>
        <a:lstStyle/>
        <a:p>
          <a:endParaRPr lang="pt-BR"/>
        </a:p>
      </dgm:t>
    </dgm:pt>
    <dgm:pt modelId="{2F069537-F321-421B-939E-73B6E935006C}" type="pres">
      <dgm:prSet presAssocID="{0F774EF1-4CDA-4B6A-BCAE-B72ADFD98D5F}" presName="diagram" presStyleCnt="0">
        <dgm:presLayoutVars>
          <dgm:dir/>
          <dgm:resizeHandles val="exact"/>
        </dgm:presLayoutVars>
      </dgm:prSet>
      <dgm:spPr/>
    </dgm:pt>
    <dgm:pt modelId="{A927E959-7B34-4F91-AA86-DC9A7B50F304}" type="pres">
      <dgm:prSet presAssocID="{9EF84D7C-E70E-4674-8AE0-3FFA8A4338D4}" presName="node" presStyleLbl="node1" presStyleIdx="0" presStyleCnt="3">
        <dgm:presLayoutVars>
          <dgm:bulletEnabled val="1"/>
        </dgm:presLayoutVars>
      </dgm:prSet>
      <dgm:spPr/>
    </dgm:pt>
    <dgm:pt modelId="{0997587F-E095-452C-BACA-BCCD9D0B265E}" type="pres">
      <dgm:prSet presAssocID="{D9C71B53-4758-465B-A95A-0F31320FF35B}" presName="sibTrans" presStyleCnt="0"/>
      <dgm:spPr/>
    </dgm:pt>
    <dgm:pt modelId="{C2FD1CDF-4ED0-4403-8450-FE02820E10F0}" type="pres">
      <dgm:prSet presAssocID="{148E11BC-D1A5-47D5-9636-AEE197FD787F}" presName="node" presStyleLbl="node1" presStyleIdx="1" presStyleCnt="3">
        <dgm:presLayoutVars>
          <dgm:bulletEnabled val="1"/>
        </dgm:presLayoutVars>
      </dgm:prSet>
      <dgm:spPr/>
    </dgm:pt>
    <dgm:pt modelId="{5D496B12-5044-408A-ACB4-C987C1ED1271}" type="pres">
      <dgm:prSet presAssocID="{563F7D7E-A86C-4C9C-8873-E30C6E55C582}" presName="sibTrans" presStyleCnt="0"/>
      <dgm:spPr/>
    </dgm:pt>
    <dgm:pt modelId="{9F772477-6473-4A39-91B2-06A7A74B2458}" type="pres">
      <dgm:prSet presAssocID="{18A72CD0-EB78-4BEA-8CEE-EA152F0E48E6}" presName="node" presStyleLbl="node1" presStyleIdx="2" presStyleCnt="3">
        <dgm:presLayoutVars>
          <dgm:bulletEnabled val="1"/>
        </dgm:presLayoutVars>
      </dgm:prSet>
      <dgm:spPr/>
    </dgm:pt>
  </dgm:ptLst>
  <dgm:cxnLst>
    <dgm:cxn modelId="{DBB35E04-D3A1-4BA4-9DEE-080270296B78}" type="presOf" srcId="{9EF84D7C-E70E-4674-8AE0-3FFA8A4338D4}" destId="{A927E959-7B34-4F91-AA86-DC9A7B50F304}" srcOrd="0" destOrd="0" presId="urn:microsoft.com/office/officeart/2005/8/layout/default#5"/>
    <dgm:cxn modelId="{F445EF5D-E4EA-4C4E-9F8C-404C3E26BF13}" srcId="{0F774EF1-4CDA-4B6A-BCAE-B72ADFD98D5F}" destId="{148E11BC-D1A5-47D5-9636-AEE197FD787F}" srcOrd="1" destOrd="0" parTransId="{1911014D-801A-4BE8-A16F-F5ADBC9A8A1C}" sibTransId="{563F7D7E-A86C-4C9C-8873-E30C6E55C582}"/>
    <dgm:cxn modelId="{8483C47F-BB51-44B2-B4E0-595461ACAB0A}" type="presOf" srcId="{148E11BC-D1A5-47D5-9636-AEE197FD787F}" destId="{C2FD1CDF-4ED0-4403-8450-FE02820E10F0}" srcOrd="0" destOrd="0" presId="urn:microsoft.com/office/officeart/2005/8/layout/default#5"/>
    <dgm:cxn modelId="{D8AFAC95-594A-4D5A-B796-73F14C2A4356}" srcId="{0F774EF1-4CDA-4B6A-BCAE-B72ADFD98D5F}" destId="{18A72CD0-EB78-4BEA-8CEE-EA152F0E48E6}" srcOrd="2" destOrd="0" parTransId="{CE1E8538-CF65-4EE2-8364-CBFF522B7D7D}" sibTransId="{30B04CB9-E6D8-4262-9332-BE71AD6D03D1}"/>
    <dgm:cxn modelId="{5A9A73A9-A12B-4222-9D66-46D9EB891F5F}" type="presOf" srcId="{18A72CD0-EB78-4BEA-8CEE-EA152F0E48E6}" destId="{9F772477-6473-4A39-91B2-06A7A74B2458}" srcOrd="0" destOrd="0" presId="urn:microsoft.com/office/officeart/2005/8/layout/default#5"/>
    <dgm:cxn modelId="{BE6BB1AE-2E64-46A8-842F-36ACD1BFC4D9}" srcId="{0F774EF1-4CDA-4B6A-BCAE-B72ADFD98D5F}" destId="{9EF84D7C-E70E-4674-8AE0-3FFA8A4338D4}" srcOrd="0" destOrd="0" parTransId="{975B208A-4C21-498D-9A9F-8BC6E20BD6FC}" sibTransId="{D9C71B53-4758-465B-A95A-0F31320FF35B}"/>
    <dgm:cxn modelId="{2BBC92FB-B9D5-42A7-BAD6-916839DC0518}" type="presOf" srcId="{0F774EF1-4CDA-4B6A-BCAE-B72ADFD98D5F}" destId="{2F069537-F321-421B-939E-73B6E935006C}" srcOrd="0" destOrd="0" presId="urn:microsoft.com/office/officeart/2005/8/layout/default#5"/>
    <dgm:cxn modelId="{3C9C4D22-7575-4EF0-8D2F-FE03E525B3F9}" type="presParOf" srcId="{2F069537-F321-421B-939E-73B6E935006C}" destId="{A927E959-7B34-4F91-AA86-DC9A7B50F304}" srcOrd="0" destOrd="0" presId="urn:microsoft.com/office/officeart/2005/8/layout/default#5"/>
    <dgm:cxn modelId="{AF8F7711-9B30-4095-8B5F-46FBF9D8CF15}" type="presParOf" srcId="{2F069537-F321-421B-939E-73B6E935006C}" destId="{0997587F-E095-452C-BACA-BCCD9D0B265E}" srcOrd="1" destOrd="0" presId="urn:microsoft.com/office/officeart/2005/8/layout/default#5"/>
    <dgm:cxn modelId="{E8F486C6-4558-4C00-8144-54E809297605}" type="presParOf" srcId="{2F069537-F321-421B-939E-73B6E935006C}" destId="{C2FD1CDF-4ED0-4403-8450-FE02820E10F0}" srcOrd="2" destOrd="0" presId="urn:microsoft.com/office/officeart/2005/8/layout/default#5"/>
    <dgm:cxn modelId="{8FA33F68-0C07-4638-8712-FCB9003CECF2}" type="presParOf" srcId="{2F069537-F321-421B-939E-73B6E935006C}" destId="{5D496B12-5044-408A-ACB4-C987C1ED1271}" srcOrd="3" destOrd="0" presId="urn:microsoft.com/office/officeart/2005/8/layout/default#5"/>
    <dgm:cxn modelId="{6B062FD8-FCC4-4E4C-806F-C17DB49ACAED}" type="presParOf" srcId="{2F069537-F321-421B-939E-73B6E935006C}" destId="{9F772477-6473-4A39-91B2-06A7A74B2458}" srcOrd="4" destOrd="0" presId="urn:microsoft.com/office/officeart/2005/8/layout/defaul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08A5635C-1B75-4E45-AD13-5A575F3C1C2C}"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pt-BR"/>
        </a:p>
      </dgm:t>
    </dgm:pt>
    <dgm:pt modelId="{B014BAB5-E29D-4988-8AE4-EFF04277CE60}">
      <dgm:prSet/>
      <dgm:spPr/>
      <dgm:t>
        <a:bodyPr/>
        <a:lstStyle/>
        <a:p>
          <a:r>
            <a:rPr lang="pt-BR" dirty="0"/>
            <a:t>Respostas</a:t>
          </a:r>
        </a:p>
      </dgm:t>
    </dgm:pt>
    <dgm:pt modelId="{C5E175ED-F528-41E5-A863-CEC6C0D1B69C}" type="parTrans" cxnId="{A5427673-2C86-44C9-B5BD-03946A23C960}">
      <dgm:prSet/>
      <dgm:spPr/>
      <dgm:t>
        <a:bodyPr/>
        <a:lstStyle/>
        <a:p>
          <a:endParaRPr lang="pt-BR"/>
        </a:p>
      </dgm:t>
    </dgm:pt>
    <dgm:pt modelId="{B6E80E2E-8AA9-431A-BAFB-D931104011FC}" type="sibTrans" cxnId="{A5427673-2C86-44C9-B5BD-03946A23C960}">
      <dgm:prSet/>
      <dgm:spPr/>
      <dgm:t>
        <a:bodyPr/>
        <a:lstStyle/>
        <a:p>
          <a:endParaRPr lang="pt-BR"/>
        </a:p>
      </dgm:t>
    </dgm:pt>
    <dgm:pt modelId="{5EC3C640-ED12-4722-B2D6-F0862931BE80}">
      <dgm:prSet/>
      <dgm:spPr/>
      <dgm:t>
        <a:bodyPr/>
        <a:lstStyle/>
        <a:p>
          <a:r>
            <a:rPr lang="pt-BR" b="1" dirty="0">
              <a:solidFill>
                <a:srgbClr val="0070C0"/>
              </a:solidFill>
            </a:rPr>
            <a:t>Resposta intermediária</a:t>
          </a:r>
          <a:r>
            <a:rPr lang="pt-BR" b="1" dirty="0"/>
            <a:t> </a:t>
          </a:r>
          <a:r>
            <a:rPr lang="pt-BR" b="0" dirty="0"/>
            <a:t>M</a:t>
          </a:r>
          <a:r>
            <a:rPr lang="pt-BR" dirty="0"/>
            <a:t>ecanismo pelo qual serão solicitadas as complementações. </a:t>
          </a:r>
        </a:p>
      </dgm:t>
    </dgm:pt>
    <dgm:pt modelId="{C3615C80-64A0-47B4-91FA-125528F4E079}" type="parTrans" cxnId="{04E510AE-4A6D-429C-B35E-3BFD3651D348}">
      <dgm:prSet/>
      <dgm:spPr/>
      <dgm:t>
        <a:bodyPr/>
        <a:lstStyle/>
        <a:p>
          <a:endParaRPr lang="pt-BR"/>
        </a:p>
      </dgm:t>
    </dgm:pt>
    <dgm:pt modelId="{9A6B68E1-101B-4135-904D-8D0CBEC705F5}" type="sibTrans" cxnId="{04E510AE-4A6D-429C-B35E-3BFD3651D348}">
      <dgm:prSet/>
      <dgm:spPr/>
      <dgm:t>
        <a:bodyPr/>
        <a:lstStyle/>
        <a:p>
          <a:endParaRPr lang="pt-BR"/>
        </a:p>
      </dgm:t>
    </dgm:pt>
    <dgm:pt modelId="{4FBE5C22-3D72-4B77-866A-AC1B309F25D6}">
      <dgm:prSet/>
      <dgm:spPr/>
      <dgm:t>
        <a:bodyPr/>
        <a:lstStyle/>
        <a:p>
          <a:r>
            <a:rPr lang="pt-BR" b="1" dirty="0">
              <a:solidFill>
                <a:srgbClr val="0070C0"/>
              </a:solidFill>
            </a:rPr>
            <a:t>Resposta conclusiva</a:t>
          </a:r>
        </a:p>
        <a:p>
          <a:r>
            <a:rPr lang="pt-BR" dirty="0"/>
            <a:t>Será emitida quando o órgão ou entidade já tiver produzido uma resposta que contenha:</a:t>
          </a:r>
        </a:p>
      </dgm:t>
    </dgm:pt>
    <dgm:pt modelId="{AAF75D4D-ABE0-41B1-B2E2-DAFCF53E9200}" type="parTrans" cxnId="{96EB8CFF-3D3C-4738-AF4E-2735D6AEA95A}">
      <dgm:prSet/>
      <dgm:spPr/>
      <dgm:t>
        <a:bodyPr/>
        <a:lstStyle/>
        <a:p>
          <a:endParaRPr lang="pt-BR"/>
        </a:p>
      </dgm:t>
    </dgm:pt>
    <dgm:pt modelId="{13931EFC-71D5-4EC4-AB2A-35A21927B3DB}" type="sibTrans" cxnId="{96EB8CFF-3D3C-4738-AF4E-2735D6AEA95A}">
      <dgm:prSet/>
      <dgm:spPr/>
      <dgm:t>
        <a:bodyPr/>
        <a:lstStyle/>
        <a:p>
          <a:endParaRPr lang="pt-BR"/>
        </a:p>
      </dgm:t>
    </dgm:pt>
    <dgm:pt modelId="{256C52DE-3E3D-47E8-8ED3-8A3F469AD9BE}">
      <dgm:prSet custT="1"/>
      <dgm:spPr/>
      <dgm:t>
        <a:bodyPr/>
        <a:lstStyle/>
        <a:p>
          <a:r>
            <a:rPr lang="pt-BR" sz="1800" dirty="0"/>
            <a:t>o posicionamento do órgão quanto à viabilidade ou não da </a:t>
          </a:r>
          <a:r>
            <a:rPr lang="pt-BR" sz="1800" u="sng" dirty="0"/>
            <a:t>solicitação</a:t>
          </a:r>
          <a:r>
            <a:rPr lang="pt-BR" sz="1800" dirty="0"/>
            <a:t> de simplificação;</a:t>
          </a:r>
        </a:p>
      </dgm:t>
    </dgm:pt>
    <dgm:pt modelId="{52E7FD45-8BE5-40CE-B40F-881870C415AD}" type="parTrans" cxnId="{4433D46A-3256-4FA9-BAD0-7C94F588D521}">
      <dgm:prSet/>
      <dgm:spPr/>
      <dgm:t>
        <a:bodyPr/>
        <a:lstStyle/>
        <a:p>
          <a:endParaRPr lang="pt-BR"/>
        </a:p>
      </dgm:t>
    </dgm:pt>
    <dgm:pt modelId="{F4B79602-3A6E-4F8A-B54C-3244488FB0FB}" type="sibTrans" cxnId="{4433D46A-3256-4FA9-BAD0-7C94F588D521}">
      <dgm:prSet/>
      <dgm:spPr/>
      <dgm:t>
        <a:bodyPr/>
        <a:lstStyle/>
        <a:p>
          <a:endParaRPr lang="pt-BR"/>
        </a:p>
      </dgm:t>
    </dgm:pt>
    <dgm:pt modelId="{F23EECE9-A72D-4D3E-A1AF-84C0DF50B0F6}">
      <dgm:prSet custT="1"/>
      <dgm:spPr/>
      <dgm:t>
        <a:bodyPr/>
        <a:lstStyle/>
        <a:p>
          <a:r>
            <a:rPr lang="pt-BR" sz="1800" dirty="0"/>
            <a:t>a retificação do </a:t>
          </a:r>
          <a:r>
            <a:rPr lang="pt-BR" sz="1800" u="sng" dirty="0"/>
            <a:t>fato denunciado </a:t>
          </a:r>
          <a:r>
            <a:rPr lang="pt-BR" sz="1800" dirty="0"/>
            <a:t>ou as providências adotadas pelo órgão frente a </a:t>
          </a:r>
          <a:r>
            <a:rPr lang="pt-BR" sz="1800" u="sng" dirty="0"/>
            <a:t>reclamação</a:t>
          </a:r>
          <a:r>
            <a:rPr lang="pt-BR" sz="1800" dirty="0"/>
            <a:t> do usuário. </a:t>
          </a:r>
        </a:p>
      </dgm:t>
    </dgm:pt>
    <dgm:pt modelId="{7E4A632B-AF08-4E6F-A1F3-D5B7272CD336}" type="parTrans" cxnId="{FE3FA6DD-6281-4F02-B0DF-3E3DDBCC1007}">
      <dgm:prSet/>
      <dgm:spPr/>
      <dgm:t>
        <a:bodyPr/>
        <a:lstStyle/>
        <a:p>
          <a:endParaRPr lang="pt-BR"/>
        </a:p>
      </dgm:t>
    </dgm:pt>
    <dgm:pt modelId="{06301A47-28E8-4F91-9278-6DF6335F8B6F}" type="sibTrans" cxnId="{FE3FA6DD-6281-4F02-B0DF-3E3DDBCC1007}">
      <dgm:prSet/>
      <dgm:spPr/>
      <dgm:t>
        <a:bodyPr/>
        <a:lstStyle/>
        <a:p>
          <a:endParaRPr lang="pt-BR"/>
        </a:p>
      </dgm:t>
    </dgm:pt>
    <dgm:pt modelId="{3BB5B112-F9A6-415E-82C2-E90AA85592E2}" type="pres">
      <dgm:prSet presAssocID="{08A5635C-1B75-4E45-AD13-5A575F3C1C2C}" presName="vert0" presStyleCnt="0">
        <dgm:presLayoutVars>
          <dgm:dir/>
          <dgm:animOne val="branch"/>
          <dgm:animLvl val="lvl"/>
        </dgm:presLayoutVars>
      </dgm:prSet>
      <dgm:spPr/>
    </dgm:pt>
    <dgm:pt modelId="{89732EB7-F7C7-480B-B228-055638A477AF}" type="pres">
      <dgm:prSet presAssocID="{B014BAB5-E29D-4988-8AE4-EFF04277CE60}" presName="thickLine" presStyleLbl="alignNode1" presStyleIdx="0" presStyleCnt="1"/>
      <dgm:spPr/>
    </dgm:pt>
    <dgm:pt modelId="{1D4D5041-411B-43A5-B9F8-9A0213A7FDB2}" type="pres">
      <dgm:prSet presAssocID="{B014BAB5-E29D-4988-8AE4-EFF04277CE60}" presName="horz1" presStyleCnt="0"/>
      <dgm:spPr/>
    </dgm:pt>
    <dgm:pt modelId="{61CD2E32-1A00-43D5-8DA1-26C951A84ECE}" type="pres">
      <dgm:prSet presAssocID="{B014BAB5-E29D-4988-8AE4-EFF04277CE60}" presName="tx1" presStyleLbl="revTx" presStyleIdx="0" presStyleCnt="5"/>
      <dgm:spPr/>
    </dgm:pt>
    <dgm:pt modelId="{70782B0E-4431-46CE-BC21-6B879DA9DB79}" type="pres">
      <dgm:prSet presAssocID="{B014BAB5-E29D-4988-8AE4-EFF04277CE60}" presName="vert1" presStyleCnt="0"/>
      <dgm:spPr/>
    </dgm:pt>
    <dgm:pt modelId="{5BAD96AC-885F-4796-8B0D-29F8152C64A6}" type="pres">
      <dgm:prSet presAssocID="{5EC3C640-ED12-4722-B2D6-F0862931BE80}" presName="vertSpace2a" presStyleCnt="0"/>
      <dgm:spPr/>
    </dgm:pt>
    <dgm:pt modelId="{5D2E48D7-3807-4B1A-A425-F13BEAD93A67}" type="pres">
      <dgm:prSet presAssocID="{5EC3C640-ED12-4722-B2D6-F0862931BE80}" presName="horz2" presStyleCnt="0"/>
      <dgm:spPr/>
    </dgm:pt>
    <dgm:pt modelId="{AA582694-497C-452E-838E-60D153CC2398}" type="pres">
      <dgm:prSet presAssocID="{5EC3C640-ED12-4722-B2D6-F0862931BE80}" presName="horzSpace2" presStyleCnt="0"/>
      <dgm:spPr/>
    </dgm:pt>
    <dgm:pt modelId="{D7070924-A56D-4FE9-BC8B-FB9D4949E549}" type="pres">
      <dgm:prSet presAssocID="{5EC3C640-ED12-4722-B2D6-F0862931BE80}" presName="tx2" presStyleLbl="revTx" presStyleIdx="1" presStyleCnt="5"/>
      <dgm:spPr/>
    </dgm:pt>
    <dgm:pt modelId="{436C308D-2117-47ED-A1D9-6967F6588377}" type="pres">
      <dgm:prSet presAssocID="{5EC3C640-ED12-4722-B2D6-F0862931BE80}" presName="vert2" presStyleCnt="0"/>
      <dgm:spPr/>
    </dgm:pt>
    <dgm:pt modelId="{557475F1-CABB-42AC-AD2E-AF82D50E52E9}" type="pres">
      <dgm:prSet presAssocID="{5EC3C640-ED12-4722-B2D6-F0862931BE80}" presName="thinLine2b" presStyleLbl="callout" presStyleIdx="0" presStyleCnt="3"/>
      <dgm:spPr/>
    </dgm:pt>
    <dgm:pt modelId="{52962B72-FA87-46CA-BE24-520BCFBE5401}" type="pres">
      <dgm:prSet presAssocID="{5EC3C640-ED12-4722-B2D6-F0862931BE80}" presName="vertSpace2b" presStyleCnt="0"/>
      <dgm:spPr/>
    </dgm:pt>
    <dgm:pt modelId="{C08D5C3A-BA34-4B64-BE2F-A8208028CC65}" type="pres">
      <dgm:prSet presAssocID="{4FBE5C22-3D72-4B77-866A-AC1B309F25D6}" presName="horz2" presStyleCnt="0"/>
      <dgm:spPr/>
    </dgm:pt>
    <dgm:pt modelId="{CC9F71BD-8F33-4FC2-B0BC-7EFF13C6C509}" type="pres">
      <dgm:prSet presAssocID="{4FBE5C22-3D72-4B77-866A-AC1B309F25D6}" presName="horzSpace2" presStyleCnt="0"/>
      <dgm:spPr/>
    </dgm:pt>
    <dgm:pt modelId="{B3F22AA8-20ED-4572-B8EF-B5C49736CF10}" type="pres">
      <dgm:prSet presAssocID="{4FBE5C22-3D72-4B77-866A-AC1B309F25D6}" presName="tx2" presStyleLbl="revTx" presStyleIdx="2" presStyleCnt="5"/>
      <dgm:spPr/>
    </dgm:pt>
    <dgm:pt modelId="{F3A64FCC-AB17-425E-86C3-5BCF7931D215}" type="pres">
      <dgm:prSet presAssocID="{4FBE5C22-3D72-4B77-866A-AC1B309F25D6}" presName="vert2" presStyleCnt="0"/>
      <dgm:spPr/>
    </dgm:pt>
    <dgm:pt modelId="{DD122ADB-30AB-4E77-93F4-93EEDF44A9B5}" type="pres">
      <dgm:prSet presAssocID="{256C52DE-3E3D-47E8-8ED3-8A3F469AD9BE}" presName="horz3" presStyleCnt="0"/>
      <dgm:spPr/>
    </dgm:pt>
    <dgm:pt modelId="{F8F20099-BB5E-4919-A8B5-C73013EA7D85}" type="pres">
      <dgm:prSet presAssocID="{256C52DE-3E3D-47E8-8ED3-8A3F469AD9BE}" presName="horzSpace3" presStyleCnt="0"/>
      <dgm:spPr/>
    </dgm:pt>
    <dgm:pt modelId="{3C476CAE-3311-433A-9945-BCCF2E43B86B}" type="pres">
      <dgm:prSet presAssocID="{256C52DE-3E3D-47E8-8ED3-8A3F469AD9BE}" presName="tx3" presStyleLbl="revTx" presStyleIdx="3" presStyleCnt="5" custLinFactNeighborX="433" custLinFactNeighborY="-5384"/>
      <dgm:spPr/>
    </dgm:pt>
    <dgm:pt modelId="{FEBFD97D-C1B0-4138-BE09-89930EF63B6B}" type="pres">
      <dgm:prSet presAssocID="{256C52DE-3E3D-47E8-8ED3-8A3F469AD9BE}" presName="vert3" presStyleCnt="0"/>
      <dgm:spPr/>
    </dgm:pt>
    <dgm:pt modelId="{EB9AA297-88F2-40D5-91B2-B53439907CA3}" type="pres">
      <dgm:prSet presAssocID="{F4B79602-3A6E-4F8A-B54C-3244488FB0FB}" presName="thinLine3" presStyleLbl="callout" presStyleIdx="1" presStyleCnt="3"/>
      <dgm:spPr/>
    </dgm:pt>
    <dgm:pt modelId="{3ADC8D32-CC4E-4F6F-80CD-D018067AE38E}" type="pres">
      <dgm:prSet presAssocID="{F23EECE9-A72D-4D3E-A1AF-84C0DF50B0F6}" presName="horz3" presStyleCnt="0"/>
      <dgm:spPr/>
    </dgm:pt>
    <dgm:pt modelId="{EB846079-E843-4521-B7CF-7A2489257765}" type="pres">
      <dgm:prSet presAssocID="{F23EECE9-A72D-4D3E-A1AF-84C0DF50B0F6}" presName="horzSpace3" presStyleCnt="0"/>
      <dgm:spPr/>
    </dgm:pt>
    <dgm:pt modelId="{F7AB80BE-FC02-4523-A1E6-3A4ABC564DBA}" type="pres">
      <dgm:prSet presAssocID="{F23EECE9-A72D-4D3E-A1AF-84C0DF50B0F6}" presName="tx3" presStyleLbl="revTx" presStyleIdx="4" presStyleCnt="5" custScaleY="120925" custLinFactNeighborX="433" custLinFactNeighborY="-3440"/>
      <dgm:spPr/>
    </dgm:pt>
    <dgm:pt modelId="{C78EAD81-A11B-42BD-931D-2A077059CF0A}" type="pres">
      <dgm:prSet presAssocID="{F23EECE9-A72D-4D3E-A1AF-84C0DF50B0F6}" presName="vert3" presStyleCnt="0"/>
      <dgm:spPr/>
    </dgm:pt>
    <dgm:pt modelId="{2B3B7608-D5D5-4C8C-AC6F-9C399C2C58D5}" type="pres">
      <dgm:prSet presAssocID="{4FBE5C22-3D72-4B77-866A-AC1B309F25D6}" presName="thinLine2b" presStyleLbl="callout" presStyleIdx="2" presStyleCnt="3"/>
      <dgm:spPr/>
    </dgm:pt>
    <dgm:pt modelId="{9B2F1FC8-B9F7-4629-B8D1-22A567CEE364}" type="pres">
      <dgm:prSet presAssocID="{4FBE5C22-3D72-4B77-866A-AC1B309F25D6}" presName="vertSpace2b" presStyleCnt="0"/>
      <dgm:spPr/>
    </dgm:pt>
  </dgm:ptLst>
  <dgm:cxnLst>
    <dgm:cxn modelId="{3A2AD264-496F-4856-A8F9-F19022C48DF3}" type="presOf" srcId="{08A5635C-1B75-4E45-AD13-5A575F3C1C2C}" destId="{3BB5B112-F9A6-415E-82C2-E90AA85592E2}" srcOrd="0" destOrd="0" presId="urn:microsoft.com/office/officeart/2008/layout/LinedList"/>
    <dgm:cxn modelId="{4433D46A-3256-4FA9-BAD0-7C94F588D521}" srcId="{4FBE5C22-3D72-4B77-866A-AC1B309F25D6}" destId="{256C52DE-3E3D-47E8-8ED3-8A3F469AD9BE}" srcOrd="0" destOrd="0" parTransId="{52E7FD45-8BE5-40CE-B40F-881870C415AD}" sibTransId="{F4B79602-3A6E-4F8A-B54C-3244488FB0FB}"/>
    <dgm:cxn modelId="{D2CF8E70-2090-4A9D-8696-376D4C898099}" type="presOf" srcId="{4FBE5C22-3D72-4B77-866A-AC1B309F25D6}" destId="{B3F22AA8-20ED-4572-B8EF-B5C49736CF10}" srcOrd="0" destOrd="0" presId="urn:microsoft.com/office/officeart/2008/layout/LinedList"/>
    <dgm:cxn modelId="{A5427673-2C86-44C9-B5BD-03946A23C960}" srcId="{08A5635C-1B75-4E45-AD13-5A575F3C1C2C}" destId="{B014BAB5-E29D-4988-8AE4-EFF04277CE60}" srcOrd="0" destOrd="0" parTransId="{C5E175ED-F528-41E5-A863-CEC6C0D1B69C}" sibTransId="{B6E80E2E-8AA9-431A-BAFB-D931104011FC}"/>
    <dgm:cxn modelId="{816498AC-2FB6-4204-8B66-A58C65C455C4}" type="presOf" srcId="{5EC3C640-ED12-4722-B2D6-F0862931BE80}" destId="{D7070924-A56D-4FE9-BC8B-FB9D4949E549}" srcOrd="0" destOrd="0" presId="urn:microsoft.com/office/officeart/2008/layout/LinedList"/>
    <dgm:cxn modelId="{04E510AE-4A6D-429C-B35E-3BFD3651D348}" srcId="{B014BAB5-E29D-4988-8AE4-EFF04277CE60}" destId="{5EC3C640-ED12-4722-B2D6-F0862931BE80}" srcOrd="0" destOrd="0" parTransId="{C3615C80-64A0-47B4-91FA-125528F4E079}" sibTransId="{9A6B68E1-101B-4135-904D-8D0CBEC705F5}"/>
    <dgm:cxn modelId="{28E940B9-7084-43B8-A225-7F844847C21A}" type="presOf" srcId="{256C52DE-3E3D-47E8-8ED3-8A3F469AD9BE}" destId="{3C476CAE-3311-433A-9945-BCCF2E43B86B}" srcOrd="0" destOrd="0" presId="urn:microsoft.com/office/officeart/2008/layout/LinedList"/>
    <dgm:cxn modelId="{B05A98C7-1363-4A25-A629-5702167D3026}" type="presOf" srcId="{F23EECE9-A72D-4D3E-A1AF-84C0DF50B0F6}" destId="{F7AB80BE-FC02-4523-A1E6-3A4ABC564DBA}" srcOrd="0" destOrd="0" presId="urn:microsoft.com/office/officeart/2008/layout/LinedList"/>
    <dgm:cxn modelId="{5F7E22D4-7B1D-487A-B755-F6138D82DBEB}" type="presOf" srcId="{B014BAB5-E29D-4988-8AE4-EFF04277CE60}" destId="{61CD2E32-1A00-43D5-8DA1-26C951A84ECE}" srcOrd="0" destOrd="0" presId="urn:microsoft.com/office/officeart/2008/layout/LinedList"/>
    <dgm:cxn modelId="{FE3FA6DD-6281-4F02-B0DF-3E3DDBCC1007}" srcId="{4FBE5C22-3D72-4B77-866A-AC1B309F25D6}" destId="{F23EECE9-A72D-4D3E-A1AF-84C0DF50B0F6}" srcOrd="1" destOrd="0" parTransId="{7E4A632B-AF08-4E6F-A1F3-D5B7272CD336}" sibTransId="{06301A47-28E8-4F91-9278-6DF6335F8B6F}"/>
    <dgm:cxn modelId="{96EB8CFF-3D3C-4738-AF4E-2735D6AEA95A}" srcId="{B014BAB5-E29D-4988-8AE4-EFF04277CE60}" destId="{4FBE5C22-3D72-4B77-866A-AC1B309F25D6}" srcOrd="1" destOrd="0" parTransId="{AAF75D4D-ABE0-41B1-B2E2-DAFCF53E9200}" sibTransId="{13931EFC-71D5-4EC4-AB2A-35A21927B3DB}"/>
    <dgm:cxn modelId="{BCF93D50-286F-4F49-A938-3649C25A7CC4}" type="presParOf" srcId="{3BB5B112-F9A6-415E-82C2-E90AA85592E2}" destId="{89732EB7-F7C7-480B-B228-055638A477AF}" srcOrd="0" destOrd="0" presId="urn:microsoft.com/office/officeart/2008/layout/LinedList"/>
    <dgm:cxn modelId="{FB2A22A5-43DC-40B3-B1BF-0C8A38386D5B}" type="presParOf" srcId="{3BB5B112-F9A6-415E-82C2-E90AA85592E2}" destId="{1D4D5041-411B-43A5-B9F8-9A0213A7FDB2}" srcOrd="1" destOrd="0" presId="urn:microsoft.com/office/officeart/2008/layout/LinedList"/>
    <dgm:cxn modelId="{813F9995-31A0-4BDB-AF70-CEF587C01DCA}" type="presParOf" srcId="{1D4D5041-411B-43A5-B9F8-9A0213A7FDB2}" destId="{61CD2E32-1A00-43D5-8DA1-26C951A84ECE}" srcOrd="0" destOrd="0" presId="urn:microsoft.com/office/officeart/2008/layout/LinedList"/>
    <dgm:cxn modelId="{3CDA6986-97AE-42A0-B4D4-44F3CAB77330}" type="presParOf" srcId="{1D4D5041-411B-43A5-B9F8-9A0213A7FDB2}" destId="{70782B0E-4431-46CE-BC21-6B879DA9DB79}" srcOrd="1" destOrd="0" presId="urn:microsoft.com/office/officeart/2008/layout/LinedList"/>
    <dgm:cxn modelId="{841AA11C-D1FF-4A78-B4FC-79AD06B991B3}" type="presParOf" srcId="{70782B0E-4431-46CE-BC21-6B879DA9DB79}" destId="{5BAD96AC-885F-4796-8B0D-29F8152C64A6}" srcOrd="0" destOrd="0" presId="urn:microsoft.com/office/officeart/2008/layout/LinedList"/>
    <dgm:cxn modelId="{7CBF9E51-F22B-40E4-A30E-D9E0943B5D56}" type="presParOf" srcId="{70782B0E-4431-46CE-BC21-6B879DA9DB79}" destId="{5D2E48D7-3807-4B1A-A425-F13BEAD93A67}" srcOrd="1" destOrd="0" presId="urn:microsoft.com/office/officeart/2008/layout/LinedList"/>
    <dgm:cxn modelId="{B0486E3E-46A1-48F5-831C-1FEF339A410A}" type="presParOf" srcId="{5D2E48D7-3807-4B1A-A425-F13BEAD93A67}" destId="{AA582694-497C-452E-838E-60D153CC2398}" srcOrd="0" destOrd="0" presId="urn:microsoft.com/office/officeart/2008/layout/LinedList"/>
    <dgm:cxn modelId="{091F2EA0-7B07-4376-A060-37A5094EA404}" type="presParOf" srcId="{5D2E48D7-3807-4B1A-A425-F13BEAD93A67}" destId="{D7070924-A56D-4FE9-BC8B-FB9D4949E549}" srcOrd="1" destOrd="0" presId="urn:microsoft.com/office/officeart/2008/layout/LinedList"/>
    <dgm:cxn modelId="{AD98E665-74A1-4C74-A6A0-3110F11B74CF}" type="presParOf" srcId="{5D2E48D7-3807-4B1A-A425-F13BEAD93A67}" destId="{436C308D-2117-47ED-A1D9-6967F6588377}" srcOrd="2" destOrd="0" presId="urn:microsoft.com/office/officeart/2008/layout/LinedList"/>
    <dgm:cxn modelId="{05B70495-8B2C-4E64-B18E-C2D9D6C1D518}" type="presParOf" srcId="{70782B0E-4431-46CE-BC21-6B879DA9DB79}" destId="{557475F1-CABB-42AC-AD2E-AF82D50E52E9}" srcOrd="2" destOrd="0" presId="urn:microsoft.com/office/officeart/2008/layout/LinedList"/>
    <dgm:cxn modelId="{1D44B18C-EDF6-488B-BA7B-1EF4E7EFEF04}" type="presParOf" srcId="{70782B0E-4431-46CE-BC21-6B879DA9DB79}" destId="{52962B72-FA87-46CA-BE24-520BCFBE5401}" srcOrd="3" destOrd="0" presId="urn:microsoft.com/office/officeart/2008/layout/LinedList"/>
    <dgm:cxn modelId="{72D9ACD0-B772-4882-8D73-EAF23FF85E44}" type="presParOf" srcId="{70782B0E-4431-46CE-BC21-6B879DA9DB79}" destId="{C08D5C3A-BA34-4B64-BE2F-A8208028CC65}" srcOrd="4" destOrd="0" presId="urn:microsoft.com/office/officeart/2008/layout/LinedList"/>
    <dgm:cxn modelId="{5A801C48-3682-495E-81F7-C5020A206B76}" type="presParOf" srcId="{C08D5C3A-BA34-4B64-BE2F-A8208028CC65}" destId="{CC9F71BD-8F33-4FC2-B0BC-7EFF13C6C509}" srcOrd="0" destOrd="0" presId="urn:microsoft.com/office/officeart/2008/layout/LinedList"/>
    <dgm:cxn modelId="{26687326-EB5C-4F11-AB6C-A1D01BA4E1D4}" type="presParOf" srcId="{C08D5C3A-BA34-4B64-BE2F-A8208028CC65}" destId="{B3F22AA8-20ED-4572-B8EF-B5C49736CF10}" srcOrd="1" destOrd="0" presId="urn:microsoft.com/office/officeart/2008/layout/LinedList"/>
    <dgm:cxn modelId="{B457C872-9373-4A82-899F-958398C11725}" type="presParOf" srcId="{C08D5C3A-BA34-4B64-BE2F-A8208028CC65}" destId="{F3A64FCC-AB17-425E-86C3-5BCF7931D215}" srcOrd="2" destOrd="0" presId="urn:microsoft.com/office/officeart/2008/layout/LinedList"/>
    <dgm:cxn modelId="{D392FC3C-510E-403C-BA01-F846EA66868D}" type="presParOf" srcId="{F3A64FCC-AB17-425E-86C3-5BCF7931D215}" destId="{DD122ADB-30AB-4E77-93F4-93EEDF44A9B5}" srcOrd="0" destOrd="0" presId="urn:microsoft.com/office/officeart/2008/layout/LinedList"/>
    <dgm:cxn modelId="{F7415BAE-4F3D-42D3-A729-12B2CD7EAF59}" type="presParOf" srcId="{DD122ADB-30AB-4E77-93F4-93EEDF44A9B5}" destId="{F8F20099-BB5E-4919-A8B5-C73013EA7D85}" srcOrd="0" destOrd="0" presId="urn:microsoft.com/office/officeart/2008/layout/LinedList"/>
    <dgm:cxn modelId="{E5263EE0-5081-460A-9DF5-718EDA4078A0}" type="presParOf" srcId="{DD122ADB-30AB-4E77-93F4-93EEDF44A9B5}" destId="{3C476CAE-3311-433A-9945-BCCF2E43B86B}" srcOrd="1" destOrd="0" presId="urn:microsoft.com/office/officeart/2008/layout/LinedList"/>
    <dgm:cxn modelId="{F9AD347D-D36B-4C48-BC29-FED3C6BB0157}" type="presParOf" srcId="{DD122ADB-30AB-4E77-93F4-93EEDF44A9B5}" destId="{FEBFD97D-C1B0-4138-BE09-89930EF63B6B}" srcOrd="2" destOrd="0" presId="urn:microsoft.com/office/officeart/2008/layout/LinedList"/>
    <dgm:cxn modelId="{94AF494B-DE36-402E-A37F-90740E168854}" type="presParOf" srcId="{F3A64FCC-AB17-425E-86C3-5BCF7931D215}" destId="{EB9AA297-88F2-40D5-91B2-B53439907CA3}" srcOrd="1" destOrd="0" presId="urn:microsoft.com/office/officeart/2008/layout/LinedList"/>
    <dgm:cxn modelId="{86381DC9-2A9D-48EF-8C6C-1E27DC34966C}" type="presParOf" srcId="{F3A64FCC-AB17-425E-86C3-5BCF7931D215}" destId="{3ADC8D32-CC4E-4F6F-80CD-D018067AE38E}" srcOrd="2" destOrd="0" presId="urn:microsoft.com/office/officeart/2008/layout/LinedList"/>
    <dgm:cxn modelId="{ED45CF67-04DB-4AD4-A9FD-F96967F606DD}" type="presParOf" srcId="{3ADC8D32-CC4E-4F6F-80CD-D018067AE38E}" destId="{EB846079-E843-4521-B7CF-7A2489257765}" srcOrd="0" destOrd="0" presId="urn:microsoft.com/office/officeart/2008/layout/LinedList"/>
    <dgm:cxn modelId="{3A71CD86-E281-406A-8315-806823044136}" type="presParOf" srcId="{3ADC8D32-CC4E-4F6F-80CD-D018067AE38E}" destId="{F7AB80BE-FC02-4523-A1E6-3A4ABC564DBA}" srcOrd="1" destOrd="0" presId="urn:microsoft.com/office/officeart/2008/layout/LinedList"/>
    <dgm:cxn modelId="{4FA340B6-4C46-4CB2-84CB-70F9CB9E9ACB}" type="presParOf" srcId="{3ADC8D32-CC4E-4F6F-80CD-D018067AE38E}" destId="{C78EAD81-A11B-42BD-931D-2A077059CF0A}" srcOrd="2" destOrd="0" presId="urn:microsoft.com/office/officeart/2008/layout/LinedList"/>
    <dgm:cxn modelId="{0E75C370-12E5-438B-A352-90C4F0B4EF9E}" type="presParOf" srcId="{70782B0E-4431-46CE-BC21-6B879DA9DB79}" destId="{2B3B7608-D5D5-4C8C-AC6F-9C399C2C58D5}" srcOrd="5" destOrd="0" presId="urn:microsoft.com/office/officeart/2008/layout/LinedList"/>
    <dgm:cxn modelId="{45C9460E-AB37-4207-ADA6-4816B7298490}" type="presParOf" srcId="{70782B0E-4431-46CE-BC21-6B879DA9DB79}" destId="{9B2F1FC8-B9F7-4629-B8D1-22A567CEE364}"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14FA0211-FBF8-4C2D-8811-7D29B5DC5E84}"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pt-BR"/>
        </a:p>
      </dgm:t>
    </dgm:pt>
    <dgm:pt modelId="{66DFAD34-5CCC-4CE9-8E8F-0F89B6F06848}">
      <dgm:prSet/>
      <dgm:spPr/>
      <dgm:t>
        <a:bodyPr/>
        <a:lstStyle/>
        <a:p>
          <a:r>
            <a:rPr lang="pt-BR" b="1" dirty="0"/>
            <a:t>INCOMPETÊNCIA DO ÓRGÃO </a:t>
          </a:r>
        </a:p>
        <a:p>
          <a:r>
            <a:rPr lang="pt-BR" b="1" dirty="0"/>
            <a:t>A ouvidoria encaminha imediatamente à ouvidoria </a:t>
          </a:r>
          <a:r>
            <a:rPr lang="pt-BR" dirty="0"/>
            <a:t>do órgão ou entidade competente por meio do sistema.</a:t>
          </a:r>
        </a:p>
      </dgm:t>
    </dgm:pt>
    <dgm:pt modelId="{E6E370C1-67AE-43D5-8952-F2B6B62FAB12}" type="parTrans" cxnId="{FF232B06-075F-40DF-943B-0780D1DE1C56}">
      <dgm:prSet/>
      <dgm:spPr/>
      <dgm:t>
        <a:bodyPr/>
        <a:lstStyle/>
        <a:p>
          <a:endParaRPr lang="pt-BR"/>
        </a:p>
      </dgm:t>
    </dgm:pt>
    <dgm:pt modelId="{D0E48687-1036-4227-AE3C-48493A223441}" type="sibTrans" cxnId="{FF232B06-075F-40DF-943B-0780D1DE1C56}">
      <dgm:prSet/>
      <dgm:spPr/>
      <dgm:t>
        <a:bodyPr/>
        <a:lstStyle/>
        <a:p>
          <a:endParaRPr lang="pt-BR"/>
        </a:p>
      </dgm:t>
    </dgm:pt>
    <dgm:pt modelId="{77F745D3-42E1-4D7C-92D7-1F2866A427D5}">
      <dgm:prSet/>
      <dgm:spPr/>
      <dgm:t>
        <a:bodyPr/>
        <a:lstStyle/>
        <a:p>
          <a:r>
            <a:rPr lang="pt-BR" b="1" dirty="0"/>
            <a:t>OMISSÃO/RECUSA DO AGENTE DENUNCIADO</a:t>
          </a:r>
        </a:p>
        <a:p>
          <a:r>
            <a:rPr lang="pt-BR" dirty="0"/>
            <a:t>A ouvidoria deverá </a:t>
          </a:r>
          <a:r>
            <a:rPr lang="pt-BR" b="1" dirty="0"/>
            <a:t>encaminhá-lo imediatamente à OGU </a:t>
          </a:r>
          <a:r>
            <a:rPr lang="pt-BR" dirty="0"/>
            <a:t>para adoção das medidas cabíveis.</a:t>
          </a:r>
        </a:p>
      </dgm:t>
    </dgm:pt>
    <dgm:pt modelId="{44225B89-7323-4F40-BF12-1A8EAD2FF367}" type="parTrans" cxnId="{8C348730-2A40-4B8D-B209-FA3ADBF541FE}">
      <dgm:prSet/>
      <dgm:spPr/>
      <dgm:t>
        <a:bodyPr/>
        <a:lstStyle/>
        <a:p>
          <a:endParaRPr lang="pt-BR"/>
        </a:p>
      </dgm:t>
    </dgm:pt>
    <dgm:pt modelId="{E7C2B2B2-BA01-4E2E-A7C9-39937071EE88}" type="sibTrans" cxnId="{8C348730-2A40-4B8D-B209-FA3ADBF541FE}">
      <dgm:prSet/>
      <dgm:spPr/>
      <dgm:t>
        <a:bodyPr/>
        <a:lstStyle/>
        <a:p>
          <a:endParaRPr lang="pt-BR"/>
        </a:p>
      </dgm:t>
    </dgm:pt>
    <dgm:pt modelId="{88160CF6-CCD0-429E-B6DB-1AEA3FA944F2}" type="pres">
      <dgm:prSet presAssocID="{14FA0211-FBF8-4C2D-8811-7D29B5DC5E84}" presName="Name0" presStyleCnt="0">
        <dgm:presLayoutVars>
          <dgm:chPref val="3"/>
          <dgm:dir/>
          <dgm:animLvl val="lvl"/>
          <dgm:resizeHandles/>
        </dgm:presLayoutVars>
      </dgm:prSet>
      <dgm:spPr/>
    </dgm:pt>
    <dgm:pt modelId="{A0BD317D-8015-4C69-AF94-DE67D1339672}" type="pres">
      <dgm:prSet presAssocID="{66DFAD34-5CCC-4CE9-8E8F-0F89B6F06848}" presName="horFlow" presStyleCnt="0"/>
      <dgm:spPr/>
    </dgm:pt>
    <dgm:pt modelId="{C41F2E8C-8278-49F9-AB1E-262E8F4E833D}" type="pres">
      <dgm:prSet presAssocID="{66DFAD34-5CCC-4CE9-8E8F-0F89B6F06848}" presName="bigChev" presStyleLbl="node1" presStyleIdx="0" presStyleCnt="2" custLinFactNeighborX="-135" custLinFactNeighborY="4177"/>
      <dgm:spPr/>
    </dgm:pt>
    <dgm:pt modelId="{E5CCD6A6-953B-413D-A3C6-971B94878BBC}" type="pres">
      <dgm:prSet presAssocID="{66DFAD34-5CCC-4CE9-8E8F-0F89B6F06848}" presName="vSp" presStyleCnt="0"/>
      <dgm:spPr/>
    </dgm:pt>
    <dgm:pt modelId="{AFC29B60-B978-4A9B-B3B8-7643A035C643}" type="pres">
      <dgm:prSet presAssocID="{77F745D3-42E1-4D7C-92D7-1F2866A427D5}" presName="horFlow" presStyleCnt="0"/>
      <dgm:spPr/>
    </dgm:pt>
    <dgm:pt modelId="{5196234D-DFEF-4FE2-94B2-ACB1055C926A}" type="pres">
      <dgm:prSet presAssocID="{77F745D3-42E1-4D7C-92D7-1F2866A427D5}" presName="bigChev" presStyleLbl="node1" presStyleIdx="1" presStyleCnt="2"/>
      <dgm:spPr/>
    </dgm:pt>
  </dgm:ptLst>
  <dgm:cxnLst>
    <dgm:cxn modelId="{FF232B06-075F-40DF-943B-0780D1DE1C56}" srcId="{14FA0211-FBF8-4C2D-8811-7D29B5DC5E84}" destId="{66DFAD34-5CCC-4CE9-8E8F-0F89B6F06848}" srcOrd="0" destOrd="0" parTransId="{E6E370C1-67AE-43D5-8952-F2B6B62FAB12}" sibTransId="{D0E48687-1036-4227-AE3C-48493A223441}"/>
    <dgm:cxn modelId="{BF6E3A24-7474-4E38-ADE9-42CE6FAF1F69}" type="presOf" srcId="{14FA0211-FBF8-4C2D-8811-7D29B5DC5E84}" destId="{88160CF6-CCD0-429E-B6DB-1AEA3FA944F2}" srcOrd="0" destOrd="0" presId="urn:microsoft.com/office/officeart/2005/8/layout/lProcess3"/>
    <dgm:cxn modelId="{8C348730-2A40-4B8D-B209-FA3ADBF541FE}" srcId="{14FA0211-FBF8-4C2D-8811-7D29B5DC5E84}" destId="{77F745D3-42E1-4D7C-92D7-1F2866A427D5}" srcOrd="1" destOrd="0" parTransId="{44225B89-7323-4F40-BF12-1A8EAD2FF367}" sibTransId="{E7C2B2B2-BA01-4E2E-A7C9-39937071EE88}"/>
    <dgm:cxn modelId="{EC85125E-2C7B-4E63-B75D-0A8C3BE23CB7}" type="presOf" srcId="{77F745D3-42E1-4D7C-92D7-1F2866A427D5}" destId="{5196234D-DFEF-4FE2-94B2-ACB1055C926A}" srcOrd="0" destOrd="0" presId="urn:microsoft.com/office/officeart/2005/8/layout/lProcess3"/>
    <dgm:cxn modelId="{8CDDA682-8003-4B38-9851-C98B1BC3C13F}" type="presOf" srcId="{66DFAD34-5CCC-4CE9-8E8F-0F89B6F06848}" destId="{C41F2E8C-8278-49F9-AB1E-262E8F4E833D}" srcOrd="0" destOrd="0" presId="urn:microsoft.com/office/officeart/2005/8/layout/lProcess3"/>
    <dgm:cxn modelId="{C778F18A-3ED5-4CF6-8A8B-61C409EE934D}" type="presParOf" srcId="{88160CF6-CCD0-429E-B6DB-1AEA3FA944F2}" destId="{A0BD317D-8015-4C69-AF94-DE67D1339672}" srcOrd="0" destOrd="0" presId="urn:microsoft.com/office/officeart/2005/8/layout/lProcess3"/>
    <dgm:cxn modelId="{4855D3B4-0A8D-47C4-B753-57A46E976EDD}" type="presParOf" srcId="{A0BD317D-8015-4C69-AF94-DE67D1339672}" destId="{C41F2E8C-8278-49F9-AB1E-262E8F4E833D}" srcOrd="0" destOrd="0" presId="urn:microsoft.com/office/officeart/2005/8/layout/lProcess3"/>
    <dgm:cxn modelId="{3865F713-FFBD-43A5-B8D2-3FF5973E6C4E}" type="presParOf" srcId="{88160CF6-CCD0-429E-B6DB-1AEA3FA944F2}" destId="{E5CCD6A6-953B-413D-A3C6-971B94878BBC}" srcOrd="1" destOrd="0" presId="urn:microsoft.com/office/officeart/2005/8/layout/lProcess3"/>
    <dgm:cxn modelId="{EF03E3BE-9C4E-4983-B659-4791AD2AD87E}" type="presParOf" srcId="{88160CF6-CCD0-429E-B6DB-1AEA3FA944F2}" destId="{AFC29B60-B978-4A9B-B3B8-7643A035C643}" srcOrd="2" destOrd="0" presId="urn:microsoft.com/office/officeart/2005/8/layout/lProcess3"/>
    <dgm:cxn modelId="{E0981858-8FA8-4ECE-9EF0-FF41CBC2B4EF}" type="presParOf" srcId="{AFC29B60-B978-4A9B-B3B8-7643A035C643}" destId="{5196234D-DFEF-4FE2-94B2-ACB1055C926A}"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FDF23218-4FDB-4882-B198-BC875169E4B4}" type="doc">
      <dgm:prSet loTypeId="urn:microsoft.com/office/officeart/2005/8/layout/default#6" loCatId="list" qsTypeId="urn:microsoft.com/office/officeart/2005/8/quickstyle/simple1" qsCatId="simple" csTypeId="urn:microsoft.com/office/officeart/2005/8/colors/colorful5" csCatId="colorful" phldr="1"/>
      <dgm:spPr/>
      <dgm:t>
        <a:bodyPr/>
        <a:lstStyle/>
        <a:p>
          <a:endParaRPr lang="pt-BR"/>
        </a:p>
      </dgm:t>
    </dgm:pt>
    <dgm:pt modelId="{F3D5421A-842E-4141-AF1F-3A34A311E7B5}">
      <dgm:prSet/>
      <dgm:spPr/>
      <dgm:t>
        <a:bodyPr/>
        <a:lstStyle/>
        <a:p>
          <a:r>
            <a:rPr lang="pt-BR" dirty="0"/>
            <a:t>O usuário que identificar </a:t>
          </a:r>
          <a:r>
            <a:rPr lang="pt-BR" b="1" dirty="0"/>
            <a:t>descumprimento de compromisso </a:t>
          </a:r>
          <a:r>
            <a:rPr lang="pt-BR" dirty="0"/>
            <a:t>firmado por órgão ou entidade </a:t>
          </a:r>
          <a:r>
            <a:rPr lang="pt-BR" b="1" dirty="0"/>
            <a:t>poderá denunciá-lo à OGU</a:t>
          </a:r>
          <a:r>
            <a:rPr lang="pt-BR" dirty="0"/>
            <a:t>, que fará gestões para recompor ou retificar o procedimento.</a:t>
          </a:r>
        </a:p>
      </dgm:t>
    </dgm:pt>
    <dgm:pt modelId="{C427C1D0-FE8B-470B-9B19-AAAB36C532A2}" type="parTrans" cxnId="{47D9EA35-0722-4EE1-B5F2-4F2433E781F7}">
      <dgm:prSet/>
      <dgm:spPr/>
      <dgm:t>
        <a:bodyPr/>
        <a:lstStyle/>
        <a:p>
          <a:endParaRPr lang="pt-BR"/>
        </a:p>
      </dgm:t>
    </dgm:pt>
    <dgm:pt modelId="{1F7CD6C8-E318-4FB7-A3EB-AC3C14740F47}" type="sibTrans" cxnId="{47D9EA35-0722-4EE1-B5F2-4F2433E781F7}">
      <dgm:prSet/>
      <dgm:spPr/>
      <dgm:t>
        <a:bodyPr/>
        <a:lstStyle/>
        <a:p>
          <a:endParaRPr lang="pt-BR"/>
        </a:p>
      </dgm:t>
    </dgm:pt>
    <dgm:pt modelId="{557785ED-1794-485D-9A80-EEED057D8BB6}">
      <dgm:prSet/>
      <dgm:spPr/>
      <dgm:t>
        <a:bodyPr/>
        <a:lstStyle/>
        <a:p>
          <a:r>
            <a:rPr lang="pt-BR" dirty="0"/>
            <a:t>A possibilidade de denunciar o descumprimento será apresentada pelo </a:t>
          </a:r>
          <a:r>
            <a:rPr lang="pt-BR" b="1" dirty="0"/>
            <a:t>e-Ouv </a:t>
          </a:r>
          <a:r>
            <a:rPr lang="pt-BR" dirty="0"/>
            <a:t>ao usuário depois de terminado o prazo do compromisso informado pelo órgão/entidade.</a:t>
          </a:r>
        </a:p>
      </dgm:t>
    </dgm:pt>
    <dgm:pt modelId="{E1FD4529-25C5-49FA-98C2-8B44B0E31D88}" type="parTrans" cxnId="{7C23DDFF-411B-45DA-8EB4-74F2601866C8}">
      <dgm:prSet/>
      <dgm:spPr/>
      <dgm:t>
        <a:bodyPr/>
        <a:lstStyle/>
        <a:p>
          <a:endParaRPr lang="pt-BR"/>
        </a:p>
      </dgm:t>
    </dgm:pt>
    <dgm:pt modelId="{AECDF637-723E-4B19-8D33-A3CB5D53BC44}" type="sibTrans" cxnId="{7C23DDFF-411B-45DA-8EB4-74F2601866C8}">
      <dgm:prSet/>
      <dgm:spPr/>
      <dgm:t>
        <a:bodyPr/>
        <a:lstStyle/>
        <a:p>
          <a:endParaRPr lang="pt-BR"/>
        </a:p>
      </dgm:t>
    </dgm:pt>
    <dgm:pt modelId="{83FEEBD2-7035-4DB2-86F4-161F529FCCF3}" type="pres">
      <dgm:prSet presAssocID="{FDF23218-4FDB-4882-B198-BC875169E4B4}" presName="diagram" presStyleCnt="0">
        <dgm:presLayoutVars>
          <dgm:dir/>
          <dgm:resizeHandles val="exact"/>
        </dgm:presLayoutVars>
      </dgm:prSet>
      <dgm:spPr/>
    </dgm:pt>
    <dgm:pt modelId="{85AE3B18-5535-407F-B30B-7CE6526965F3}" type="pres">
      <dgm:prSet presAssocID="{F3D5421A-842E-4141-AF1F-3A34A311E7B5}" presName="node" presStyleLbl="node1" presStyleIdx="0" presStyleCnt="2">
        <dgm:presLayoutVars>
          <dgm:bulletEnabled val="1"/>
        </dgm:presLayoutVars>
      </dgm:prSet>
      <dgm:spPr/>
    </dgm:pt>
    <dgm:pt modelId="{5A783644-F66C-473F-9442-0DE1A1BC62BF}" type="pres">
      <dgm:prSet presAssocID="{1F7CD6C8-E318-4FB7-A3EB-AC3C14740F47}" presName="sibTrans" presStyleCnt="0"/>
      <dgm:spPr/>
    </dgm:pt>
    <dgm:pt modelId="{F7E32862-102F-47B5-B43B-AE01D4129B36}" type="pres">
      <dgm:prSet presAssocID="{557785ED-1794-485D-9A80-EEED057D8BB6}" presName="node" presStyleLbl="node1" presStyleIdx="1" presStyleCnt="2">
        <dgm:presLayoutVars>
          <dgm:bulletEnabled val="1"/>
        </dgm:presLayoutVars>
      </dgm:prSet>
      <dgm:spPr/>
    </dgm:pt>
  </dgm:ptLst>
  <dgm:cxnLst>
    <dgm:cxn modelId="{47D9EA35-0722-4EE1-B5F2-4F2433E781F7}" srcId="{FDF23218-4FDB-4882-B198-BC875169E4B4}" destId="{F3D5421A-842E-4141-AF1F-3A34A311E7B5}" srcOrd="0" destOrd="0" parTransId="{C427C1D0-FE8B-470B-9B19-AAAB36C532A2}" sibTransId="{1F7CD6C8-E318-4FB7-A3EB-AC3C14740F47}"/>
    <dgm:cxn modelId="{AA6B4F54-72AA-4B88-AA57-16C2D5CE5B08}" type="presOf" srcId="{557785ED-1794-485D-9A80-EEED057D8BB6}" destId="{F7E32862-102F-47B5-B43B-AE01D4129B36}" srcOrd="0" destOrd="0" presId="urn:microsoft.com/office/officeart/2005/8/layout/default#6"/>
    <dgm:cxn modelId="{3C187257-F617-47CF-A959-3C1A453928AB}" type="presOf" srcId="{F3D5421A-842E-4141-AF1F-3A34A311E7B5}" destId="{85AE3B18-5535-407F-B30B-7CE6526965F3}" srcOrd="0" destOrd="0" presId="urn:microsoft.com/office/officeart/2005/8/layout/default#6"/>
    <dgm:cxn modelId="{7E4BB792-777A-4D6C-A03E-856EC3EB135B}" type="presOf" srcId="{FDF23218-4FDB-4882-B198-BC875169E4B4}" destId="{83FEEBD2-7035-4DB2-86F4-161F529FCCF3}" srcOrd="0" destOrd="0" presId="urn:microsoft.com/office/officeart/2005/8/layout/default#6"/>
    <dgm:cxn modelId="{7C23DDFF-411B-45DA-8EB4-74F2601866C8}" srcId="{FDF23218-4FDB-4882-B198-BC875169E4B4}" destId="{557785ED-1794-485D-9A80-EEED057D8BB6}" srcOrd="1" destOrd="0" parTransId="{E1FD4529-25C5-49FA-98C2-8B44B0E31D88}" sibTransId="{AECDF637-723E-4B19-8D33-A3CB5D53BC44}"/>
    <dgm:cxn modelId="{C6123DAD-190B-4BE9-A118-FADED125C8A8}" type="presParOf" srcId="{83FEEBD2-7035-4DB2-86F4-161F529FCCF3}" destId="{85AE3B18-5535-407F-B30B-7CE6526965F3}" srcOrd="0" destOrd="0" presId="urn:microsoft.com/office/officeart/2005/8/layout/default#6"/>
    <dgm:cxn modelId="{EA54C248-34C0-4017-AD91-50436555702A}" type="presParOf" srcId="{83FEEBD2-7035-4DB2-86F4-161F529FCCF3}" destId="{5A783644-F66C-473F-9442-0DE1A1BC62BF}" srcOrd="1" destOrd="0" presId="urn:microsoft.com/office/officeart/2005/8/layout/default#6"/>
    <dgm:cxn modelId="{95AB7B8C-E760-43FB-8DFF-D8866A27CAC2}" type="presParOf" srcId="{83FEEBD2-7035-4DB2-86F4-161F529FCCF3}" destId="{F7E32862-102F-47B5-B43B-AE01D4129B36}" srcOrd="2" destOrd="0" presId="urn:microsoft.com/office/officeart/2005/8/layout/defaul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6C3C05C0-6CF8-499A-BB33-70EBA64CCBB6}" type="doc">
      <dgm:prSet loTypeId="urn:microsoft.com/office/officeart/2008/layout/VerticalCurvedList" loCatId="list" qsTypeId="urn:microsoft.com/office/officeart/2005/8/quickstyle/simple1" qsCatId="simple" csTypeId="urn:microsoft.com/office/officeart/2005/8/colors/accent1_2" csCatId="accent1"/>
      <dgm:spPr/>
      <dgm:t>
        <a:bodyPr/>
        <a:lstStyle/>
        <a:p>
          <a:endParaRPr lang="pt-BR"/>
        </a:p>
      </dgm:t>
    </dgm:pt>
    <dgm:pt modelId="{30F1642B-1632-4C7B-9072-F214D1FDBA1C}">
      <dgm:prSet custT="1"/>
      <dgm:spPr/>
      <dgm:t>
        <a:bodyPr/>
        <a:lstStyle/>
        <a:p>
          <a:r>
            <a:rPr lang="pt-BR" sz="2000" dirty="0"/>
            <a:t>Lei n. 8.112/1990 (</a:t>
          </a:r>
          <a:r>
            <a:rPr lang="pt-BR" sz="2000" b="1" dirty="0"/>
            <a:t>Estatuto dos Servidores Públicos Civis</a:t>
          </a:r>
          <a:r>
            <a:rPr lang="pt-BR" sz="2000" dirty="0"/>
            <a:t>); </a:t>
          </a:r>
        </a:p>
      </dgm:t>
    </dgm:pt>
    <dgm:pt modelId="{2FBDEC67-C657-4777-AFBD-AD62BFA74EB3}" type="parTrans" cxnId="{9445D737-1B75-45CF-9EE7-1D41E8EC0618}">
      <dgm:prSet/>
      <dgm:spPr/>
      <dgm:t>
        <a:bodyPr/>
        <a:lstStyle/>
        <a:p>
          <a:endParaRPr lang="pt-BR"/>
        </a:p>
      </dgm:t>
    </dgm:pt>
    <dgm:pt modelId="{8E26747E-3C5E-4C3A-B75A-060FDC1A7AA8}" type="sibTrans" cxnId="{9445D737-1B75-45CF-9EE7-1D41E8EC0618}">
      <dgm:prSet/>
      <dgm:spPr/>
      <dgm:t>
        <a:bodyPr/>
        <a:lstStyle/>
        <a:p>
          <a:endParaRPr lang="pt-BR"/>
        </a:p>
      </dgm:t>
    </dgm:pt>
    <dgm:pt modelId="{7CFC2552-0F0D-45D4-99A3-FBDE0924F78B}">
      <dgm:prSet custT="1"/>
      <dgm:spPr/>
      <dgm:t>
        <a:bodyPr/>
        <a:lstStyle/>
        <a:p>
          <a:r>
            <a:rPr lang="pt-BR" sz="2000" dirty="0"/>
            <a:t>Lei n. 6.880/1980E (</a:t>
          </a:r>
          <a:r>
            <a:rPr lang="pt-BR" sz="2000" b="1" dirty="0"/>
            <a:t>Estatuto dos Militares da União</a:t>
          </a:r>
          <a:r>
            <a:rPr lang="pt-BR" sz="2000" dirty="0"/>
            <a:t>);</a:t>
          </a:r>
        </a:p>
      </dgm:t>
    </dgm:pt>
    <dgm:pt modelId="{15A106F9-7AA6-4324-B5B4-58A4A09AA9F5}" type="parTrans" cxnId="{AC3D4359-311A-4BD3-99F1-1F60825C7B8E}">
      <dgm:prSet/>
      <dgm:spPr/>
      <dgm:t>
        <a:bodyPr/>
        <a:lstStyle/>
        <a:p>
          <a:endParaRPr lang="pt-BR"/>
        </a:p>
      </dgm:t>
    </dgm:pt>
    <dgm:pt modelId="{BD4F87FA-B177-4FF9-8D4F-F261DF72E5B6}" type="sibTrans" cxnId="{AC3D4359-311A-4BD3-99F1-1F60825C7B8E}">
      <dgm:prSet/>
      <dgm:spPr/>
      <dgm:t>
        <a:bodyPr/>
        <a:lstStyle/>
        <a:p>
          <a:endParaRPr lang="pt-BR"/>
        </a:p>
      </dgm:t>
    </dgm:pt>
    <dgm:pt modelId="{073D2875-5AF3-4558-9FBD-C2891ED6F8A6}">
      <dgm:prSet custT="1"/>
      <dgm:spPr/>
      <dgm:t>
        <a:bodyPr/>
        <a:lstStyle/>
        <a:p>
          <a:r>
            <a:rPr lang="pt-BR" sz="2000" b="1" dirty="0"/>
            <a:t>Consolidação das Leis do Trabalho</a:t>
          </a:r>
          <a:r>
            <a:rPr lang="pt-BR" sz="2000" dirty="0"/>
            <a:t> (funcionários e empregados estatais).</a:t>
          </a:r>
        </a:p>
      </dgm:t>
    </dgm:pt>
    <dgm:pt modelId="{D9FD6E17-60C9-4163-BF54-3E94F9753041}" type="parTrans" cxnId="{7339F4F5-CCD1-4B5C-AE33-276A2567B308}">
      <dgm:prSet/>
      <dgm:spPr/>
      <dgm:t>
        <a:bodyPr/>
        <a:lstStyle/>
        <a:p>
          <a:endParaRPr lang="pt-BR"/>
        </a:p>
      </dgm:t>
    </dgm:pt>
    <dgm:pt modelId="{8A699526-6217-4279-91F0-90C5F6C71271}" type="sibTrans" cxnId="{7339F4F5-CCD1-4B5C-AE33-276A2567B308}">
      <dgm:prSet/>
      <dgm:spPr/>
      <dgm:t>
        <a:bodyPr/>
        <a:lstStyle/>
        <a:p>
          <a:endParaRPr lang="pt-BR"/>
        </a:p>
      </dgm:t>
    </dgm:pt>
    <dgm:pt modelId="{0D4F636E-97A6-4877-BB2C-B1023BB6801B}">
      <dgm:prSet custT="1"/>
      <dgm:spPr/>
      <dgm:t>
        <a:bodyPr/>
        <a:lstStyle/>
        <a:p>
          <a:r>
            <a:rPr lang="pt-BR" sz="2000" u="sng" dirty="0"/>
            <a:t>Advertência</a:t>
          </a:r>
          <a:r>
            <a:rPr lang="pt-BR" sz="2000" dirty="0"/>
            <a:t>, </a:t>
          </a:r>
          <a:r>
            <a:rPr lang="pt-BR" sz="2000" u="sng" dirty="0"/>
            <a:t>suspensão</a:t>
          </a:r>
          <a:r>
            <a:rPr lang="pt-BR" sz="2000" dirty="0"/>
            <a:t>, </a:t>
          </a:r>
          <a:r>
            <a:rPr lang="pt-BR" sz="2000" u="sng" dirty="0"/>
            <a:t>demissão</a:t>
          </a:r>
          <a:r>
            <a:rPr lang="pt-BR" sz="2000" dirty="0"/>
            <a:t>.</a:t>
          </a:r>
        </a:p>
      </dgm:t>
    </dgm:pt>
    <dgm:pt modelId="{6520EC4B-019D-4BC2-A13A-7DC4AB647A6A}" type="parTrans" cxnId="{71990C66-84C3-4C3B-8D51-CE8DEAB04D3E}">
      <dgm:prSet/>
      <dgm:spPr/>
      <dgm:t>
        <a:bodyPr/>
        <a:lstStyle/>
        <a:p>
          <a:endParaRPr lang="pt-BR"/>
        </a:p>
      </dgm:t>
    </dgm:pt>
    <dgm:pt modelId="{B9454DC0-817F-446F-8077-C3D6C71256D5}" type="sibTrans" cxnId="{71990C66-84C3-4C3B-8D51-CE8DEAB04D3E}">
      <dgm:prSet/>
      <dgm:spPr/>
      <dgm:t>
        <a:bodyPr/>
        <a:lstStyle/>
        <a:p>
          <a:endParaRPr lang="pt-BR"/>
        </a:p>
      </dgm:t>
    </dgm:pt>
    <dgm:pt modelId="{6CEF6CF8-2463-419C-BF13-969BCB05CFF8}" type="pres">
      <dgm:prSet presAssocID="{6C3C05C0-6CF8-499A-BB33-70EBA64CCBB6}" presName="Name0" presStyleCnt="0">
        <dgm:presLayoutVars>
          <dgm:chMax val="7"/>
          <dgm:chPref val="7"/>
          <dgm:dir/>
        </dgm:presLayoutVars>
      </dgm:prSet>
      <dgm:spPr/>
    </dgm:pt>
    <dgm:pt modelId="{ADA15359-DD7B-4AD2-8489-28B476D112A0}" type="pres">
      <dgm:prSet presAssocID="{6C3C05C0-6CF8-499A-BB33-70EBA64CCBB6}" presName="Name1" presStyleCnt="0"/>
      <dgm:spPr/>
    </dgm:pt>
    <dgm:pt modelId="{60EBCE8F-6364-4F18-9F92-716129521DEC}" type="pres">
      <dgm:prSet presAssocID="{6C3C05C0-6CF8-499A-BB33-70EBA64CCBB6}" presName="cycle" presStyleCnt="0"/>
      <dgm:spPr/>
    </dgm:pt>
    <dgm:pt modelId="{CD96E8D2-F30B-4A12-BA37-F774824AD039}" type="pres">
      <dgm:prSet presAssocID="{6C3C05C0-6CF8-499A-BB33-70EBA64CCBB6}" presName="srcNode" presStyleLbl="node1" presStyleIdx="0" presStyleCnt="4"/>
      <dgm:spPr/>
    </dgm:pt>
    <dgm:pt modelId="{651E982E-FB54-4B06-9BE8-184B062FCE62}" type="pres">
      <dgm:prSet presAssocID="{6C3C05C0-6CF8-499A-BB33-70EBA64CCBB6}" presName="conn" presStyleLbl="parChTrans1D2" presStyleIdx="0" presStyleCnt="1"/>
      <dgm:spPr/>
    </dgm:pt>
    <dgm:pt modelId="{FC35399D-0B0D-492A-AA4E-0B776A5A4138}" type="pres">
      <dgm:prSet presAssocID="{6C3C05C0-6CF8-499A-BB33-70EBA64CCBB6}" presName="extraNode" presStyleLbl="node1" presStyleIdx="0" presStyleCnt="4"/>
      <dgm:spPr/>
    </dgm:pt>
    <dgm:pt modelId="{D8D486D7-5AB2-4623-B8C0-6506F9537896}" type="pres">
      <dgm:prSet presAssocID="{6C3C05C0-6CF8-499A-BB33-70EBA64CCBB6}" presName="dstNode" presStyleLbl="node1" presStyleIdx="0" presStyleCnt="4"/>
      <dgm:spPr/>
    </dgm:pt>
    <dgm:pt modelId="{CE016C54-251F-4C68-802E-63EC8B904BF0}" type="pres">
      <dgm:prSet presAssocID="{30F1642B-1632-4C7B-9072-F214D1FDBA1C}" presName="text_1" presStyleLbl="node1" presStyleIdx="0" presStyleCnt="4">
        <dgm:presLayoutVars>
          <dgm:bulletEnabled val="1"/>
        </dgm:presLayoutVars>
      </dgm:prSet>
      <dgm:spPr/>
    </dgm:pt>
    <dgm:pt modelId="{32D371D0-4570-48C4-8793-456E1BAFC7C9}" type="pres">
      <dgm:prSet presAssocID="{30F1642B-1632-4C7B-9072-F214D1FDBA1C}" presName="accent_1" presStyleCnt="0"/>
      <dgm:spPr/>
    </dgm:pt>
    <dgm:pt modelId="{B0EB8200-D899-4D2C-9E52-0CEE90626B4B}" type="pres">
      <dgm:prSet presAssocID="{30F1642B-1632-4C7B-9072-F214D1FDBA1C}" presName="accentRepeatNode" presStyleLbl="solidFgAcc1" presStyleIdx="0" presStyleCnt="4"/>
      <dgm:spPr/>
    </dgm:pt>
    <dgm:pt modelId="{2302FFAB-449E-4D51-8BDF-78BE46702830}" type="pres">
      <dgm:prSet presAssocID="{7CFC2552-0F0D-45D4-99A3-FBDE0924F78B}" presName="text_2" presStyleLbl="node1" presStyleIdx="1" presStyleCnt="4">
        <dgm:presLayoutVars>
          <dgm:bulletEnabled val="1"/>
        </dgm:presLayoutVars>
      </dgm:prSet>
      <dgm:spPr/>
    </dgm:pt>
    <dgm:pt modelId="{5F01E07E-157A-4010-BE4E-0B5671AE5A68}" type="pres">
      <dgm:prSet presAssocID="{7CFC2552-0F0D-45D4-99A3-FBDE0924F78B}" presName="accent_2" presStyleCnt="0"/>
      <dgm:spPr/>
    </dgm:pt>
    <dgm:pt modelId="{6CA228FB-797A-4B61-98AA-023C45A4BD53}" type="pres">
      <dgm:prSet presAssocID="{7CFC2552-0F0D-45D4-99A3-FBDE0924F78B}" presName="accentRepeatNode" presStyleLbl="solidFgAcc1" presStyleIdx="1" presStyleCnt="4"/>
      <dgm:spPr/>
    </dgm:pt>
    <dgm:pt modelId="{14BAA1A2-9184-4E3D-B743-496D99236E4D}" type="pres">
      <dgm:prSet presAssocID="{073D2875-5AF3-4558-9FBD-C2891ED6F8A6}" presName="text_3" presStyleLbl="node1" presStyleIdx="2" presStyleCnt="4">
        <dgm:presLayoutVars>
          <dgm:bulletEnabled val="1"/>
        </dgm:presLayoutVars>
      </dgm:prSet>
      <dgm:spPr/>
    </dgm:pt>
    <dgm:pt modelId="{5CA45D07-E23B-4ACD-877F-530A0FAF6222}" type="pres">
      <dgm:prSet presAssocID="{073D2875-5AF3-4558-9FBD-C2891ED6F8A6}" presName="accent_3" presStyleCnt="0"/>
      <dgm:spPr/>
    </dgm:pt>
    <dgm:pt modelId="{91861C37-5F3D-4FCD-9A22-F341011242AA}" type="pres">
      <dgm:prSet presAssocID="{073D2875-5AF3-4558-9FBD-C2891ED6F8A6}" presName="accentRepeatNode" presStyleLbl="solidFgAcc1" presStyleIdx="2" presStyleCnt="4"/>
      <dgm:spPr/>
    </dgm:pt>
    <dgm:pt modelId="{9BE4597A-419D-4B05-8C17-B9E82A9F9139}" type="pres">
      <dgm:prSet presAssocID="{0D4F636E-97A6-4877-BB2C-B1023BB6801B}" presName="text_4" presStyleLbl="node1" presStyleIdx="3" presStyleCnt="4">
        <dgm:presLayoutVars>
          <dgm:bulletEnabled val="1"/>
        </dgm:presLayoutVars>
      </dgm:prSet>
      <dgm:spPr/>
    </dgm:pt>
    <dgm:pt modelId="{CD95B690-ACAB-4859-BFEA-945DAE8EB3B7}" type="pres">
      <dgm:prSet presAssocID="{0D4F636E-97A6-4877-BB2C-B1023BB6801B}" presName="accent_4" presStyleCnt="0"/>
      <dgm:spPr/>
    </dgm:pt>
    <dgm:pt modelId="{B246A571-5770-4A7B-85DA-8C79D0062CE1}" type="pres">
      <dgm:prSet presAssocID="{0D4F636E-97A6-4877-BB2C-B1023BB6801B}" presName="accentRepeatNode" presStyleLbl="solidFgAcc1" presStyleIdx="3" presStyleCnt="4"/>
      <dgm:spPr/>
    </dgm:pt>
  </dgm:ptLst>
  <dgm:cxnLst>
    <dgm:cxn modelId="{9445D737-1B75-45CF-9EE7-1D41E8EC0618}" srcId="{6C3C05C0-6CF8-499A-BB33-70EBA64CCBB6}" destId="{30F1642B-1632-4C7B-9072-F214D1FDBA1C}" srcOrd="0" destOrd="0" parTransId="{2FBDEC67-C657-4777-AFBD-AD62BFA74EB3}" sibTransId="{8E26747E-3C5E-4C3A-B75A-060FDC1A7AA8}"/>
    <dgm:cxn modelId="{DA29634B-ADFC-418D-9B30-D011D9058DFA}" type="presOf" srcId="{073D2875-5AF3-4558-9FBD-C2891ED6F8A6}" destId="{14BAA1A2-9184-4E3D-B743-496D99236E4D}" srcOrd="0" destOrd="0" presId="urn:microsoft.com/office/officeart/2008/layout/VerticalCurvedList"/>
    <dgm:cxn modelId="{AC3D4359-311A-4BD3-99F1-1F60825C7B8E}" srcId="{6C3C05C0-6CF8-499A-BB33-70EBA64CCBB6}" destId="{7CFC2552-0F0D-45D4-99A3-FBDE0924F78B}" srcOrd="1" destOrd="0" parTransId="{15A106F9-7AA6-4324-B5B4-58A4A09AA9F5}" sibTransId="{BD4F87FA-B177-4FF9-8D4F-F261DF72E5B6}"/>
    <dgm:cxn modelId="{71990C66-84C3-4C3B-8D51-CE8DEAB04D3E}" srcId="{6C3C05C0-6CF8-499A-BB33-70EBA64CCBB6}" destId="{0D4F636E-97A6-4877-BB2C-B1023BB6801B}" srcOrd="3" destOrd="0" parTransId="{6520EC4B-019D-4BC2-A13A-7DC4AB647A6A}" sibTransId="{B9454DC0-817F-446F-8077-C3D6C71256D5}"/>
    <dgm:cxn modelId="{150B8D82-A0E5-44B0-87AD-0EB69FBD05F2}" type="presOf" srcId="{0D4F636E-97A6-4877-BB2C-B1023BB6801B}" destId="{9BE4597A-419D-4B05-8C17-B9E82A9F9139}" srcOrd="0" destOrd="0" presId="urn:microsoft.com/office/officeart/2008/layout/VerticalCurvedList"/>
    <dgm:cxn modelId="{3DBBBB83-1E45-4A2E-90CC-FC44AFA317E3}" type="presOf" srcId="{30F1642B-1632-4C7B-9072-F214D1FDBA1C}" destId="{CE016C54-251F-4C68-802E-63EC8B904BF0}" srcOrd="0" destOrd="0" presId="urn:microsoft.com/office/officeart/2008/layout/VerticalCurvedList"/>
    <dgm:cxn modelId="{6274D384-F513-4234-8138-12CC4B15178B}" type="presOf" srcId="{6C3C05C0-6CF8-499A-BB33-70EBA64CCBB6}" destId="{6CEF6CF8-2463-419C-BF13-969BCB05CFF8}" srcOrd="0" destOrd="0" presId="urn:microsoft.com/office/officeart/2008/layout/VerticalCurvedList"/>
    <dgm:cxn modelId="{80BA76E3-8087-41FD-B249-4F942B7DB476}" type="presOf" srcId="{8E26747E-3C5E-4C3A-B75A-060FDC1A7AA8}" destId="{651E982E-FB54-4B06-9BE8-184B062FCE62}" srcOrd="0" destOrd="0" presId="urn:microsoft.com/office/officeart/2008/layout/VerticalCurvedList"/>
    <dgm:cxn modelId="{7339F4F5-CCD1-4B5C-AE33-276A2567B308}" srcId="{6C3C05C0-6CF8-499A-BB33-70EBA64CCBB6}" destId="{073D2875-5AF3-4558-9FBD-C2891ED6F8A6}" srcOrd="2" destOrd="0" parTransId="{D9FD6E17-60C9-4163-BF54-3E94F9753041}" sibTransId="{8A699526-6217-4279-91F0-90C5F6C71271}"/>
    <dgm:cxn modelId="{EC07E1F7-BC18-4072-9A5E-AE303475FC97}" type="presOf" srcId="{7CFC2552-0F0D-45D4-99A3-FBDE0924F78B}" destId="{2302FFAB-449E-4D51-8BDF-78BE46702830}" srcOrd="0" destOrd="0" presId="urn:microsoft.com/office/officeart/2008/layout/VerticalCurvedList"/>
    <dgm:cxn modelId="{0DD7FFFF-6E87-49C0-B907-C88D593BB3B2}" type="presParOf" srcId="{6CEF6CF8-2463-419C-BF13-969BCB05CFF8}" destId="{ADA15359-DD7B-4AD2-8489-28B476D112A0}" srcOrd="0" destOrd="0" presId="urn:microsoft.com/office/officeart/2008/layout/VerticalCurvedList"/>
    <dgm:cxn modelId="{A71DF8D6-3ADD-46AE-AFB3-13F279A6AE02}" type="presParOf" srcId="{ADA15359-DD7B-4AD2-8489-28B476D112A0}" destId="{60EBCE8F-6364-4F18-9F92-716129521DEC}" srcOrd="0" destOrd="0" presId="urn:microsoft.com/office/officeart/2008/layout/VerticalCurvedList"/>
    <dgm:cxn modelId="{52C74E97-08ED-4B1C-A402-4B687B988F67}" type="presParOf" srcId="{60EBCE8F-6364-4F18-9F92-716129521DEC}" destId="{CD96E8D2-F30B-4A12-BA37-F774824AD039}" srcOrd="0" destOrd="0" presId="urn:microsoft.com/office/officeart/2008/layout/VerticalCurvedList"/>
    <dgm:cxn modelId="{2783C2FA-6B4A-4F0B-AF46-A567F8FCC882}" type="presParOf" srcId="{60EBCE8F-6364-4F18-9F92-716129521DEC}" destId="{651E982E-FB54-4B06-9BE8-184B062FCE62}" srcOrd="1" destOrd="0" presId="urn:microsoft.com/office/officeart/2008/layout/VerticalCurvedList"/>
    <dgm:cxn modelId="{90C6D503-710F-4F09-9A98-4CDCAE9A202B}" type="presParOf" srcId="{60EBCE8F-6364-4F18-9F92-716129521DEC}" destId="{FC35399D-0B0D-492A-AA4E-0B776A5A4138}" srcOrd="2" destOrd="0" presId="urn:microsoft.com/office/officeart/2008/layout/VerticalCurvedList"/>
    <dgm:cxn modelId="{FDC38E28-311F-426C-B079-B850F5A7F168}" type="presParOf" srcId="{60EBCE8F-6364-4F18-9F92-716129521DEC}" destId="{D8D486D7-5AB2-4623-B8C0-6506F9537896}" srcOrd="3" destOrd="0" presId="urn:microsoft.com/office/officeart/2008/layout/VerticalCurvedList"/>
    <dgm:cxn modelId="{AFA3F771-A46D-41DD-98D0-06234B86697D}" type="presParOf" srcId="{ADA15359-DD7B-4AD2-8489-28B476D112A0}" destId="{CE016C54-251F-4C68-802E-63EC8B904BF0}" srcOrd="1" destOrd="0" presId="urn:microsoft.com/office/officeart/2008/layout/VerticalCurvedList"/>
    <dgm:cxn modelId="{6D3E64A9-4AD7-44DB-A6A0-5F5E44D84151}" type="presParOf" srcId="{ADA15359-DD7B-4AD2-8489-28B476D112A0}" destId="{32D371D0-4570-48C4-8793-456E1BAFC7C9}" srcOrd="2" destOrd="0" presId="urn:microsoft.com/office/officeart/2008/layout/VerticalCurvedList"/>
    <dgm:cxn modelId="{26EB4716-AC39-422B-82CB-EEBF5068CD1E}" type="presParOf" srcId="{32D371D0-4570-48C4-8793-456E1BAFC7C9}" destId="{B0EB8200-D899-4D2C-9E52-0CEE90626B4B}" srcOrd="0" destOrd="0" presId="urn:microsoft.com/office/officeart/2008/layout/VerticalCurvedList"/>
    <dgm:cxn modelId="{DE625ADF-1C21-4B96-8978-25F3CE3B87AB}" type="presParOf" srcId="{ADA15359-DD7B-4AD2-8489-28B476D112A0}" destId="{2302FFAB-449E-4D51-8BDF-78BE46702830}" srcOrd="3" destOrd="0" presId="urn:microsoft.com/office/officeart/2008/layout/VerticalCurvedList"/>
    <dgm:cxn modelId="{649D97E2-4F66-46AE-A12E-468FEDA307E9}" type="presParOf" srcId="{ADA15359-DD7B-4AD2-8489-28B476D112A0}" destId="{5F01E07E-157A-4010-BE4E-0B5671AE5A68}" srcOrd="4" destOrd="0" presId="urn:microsoft.com/office/officeart/2008/layout/VerticalCurvedList"/>
    <dgm:cxn modelId="{96AD01CD-0464-4972-9ADC-F264877559A8}" type="presParOf" srcId="{5F01E07E-157A-4010-BE4E-0B5671AE5A68}" destId="{6CA228FB-797A-4B61-98AA-023C45A4BD53}" srcOrd="0" destOrd="0" presId="urn:microsoft.com/office/officeart/2008/layout/VerticalCurvedList"/>
    <dgm:cxn modelId="{DB1FD1B1-FFE0-4243-BE48-EA2BFAD2E780}" type="presParOf" srcId="{ADA15359-DD7B-4AD2-8489-28B476D112A0}" destId="{14BAA1A2-9184-4E3D-B743-496D99236E4D}" srcOrd="5" destOrd="0" presId="urn:microsoft.com/office/officeart/2008/layout/VerticalCurvedList"/>
    <dgm:cxn modelId="{43AACFF0-224E-4CEF-847B-8DE7667EBF54}" type="presParOf" srcId="{ADA15359-DD7B-4AD2-8489-28B476D112A0}" destId="{5CA45D07-E23B-4ACD-877F-530A0FAF6222}" srcOrd="6" destOrd="0" presId="urn:microsoft.com/office/officeart/2008/layout/VerticalCurvedList"/>
    <dgm:cxn modelId="{2AC74AFD-76A3-4B6A-B5C1-ACFE4EFA294F}" type="presParOf" srcId="{5CA45D07-E23B-4ACD-877F-530A0FAF6222}" destId="{91861C37-5F3D-4FCD-9A22-F341011242AA}" srcOrd="0" destOrd="0" presId="urn:microsoft.com/office/officeart/2008/layout/VerticalCurvedList"/>
    <dgm:cxn modelId="{1F133F9E-A243-4469-AE76-85C62AD78209}" type="presParOf" srcId="{ADA15359-DD7B-4AD2-8489-28B476D112A0}" destId="{9BE4597A-419D-4B05-8C17-B9E82A9F9139}" srcOrd="7" destOrd="0" presId="urn:microsoft.com/office/officeart/2008/layout/VerticalCurvedList"/>
    <dgm:cxn modelId="{BC23A0FC-2899-4157-AA2F-3C253CCCA7B3}" type="presParOf" srcId="{ADA15359-DD7B-4AD2-8489-28B476D112A0}" destId="{CD95B690-ACAB-4859-BFEA-945DAE8EB3B7}" srcOrd="8" destOrd="0" presId="urn:microsoft.com/office/officeart/2008/layout/VerticalCurvedList"/>
    <dgm:cxn modelId="{FAA434CF-E69B-4030-BD18-E94EDF07B17E}" type="presParOf" srcId="{CD95B690-ACAB-4859-BFEA-945DAE8EB3B7}" destId="{B246A571-5770-4A7B-85DA-8C79D0062CE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B91BAD7-6FB6-4951-9995-3582F1543B0C}"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pt-BR"/>
        </a:p>
      </dgm:t>
    </dgm:pt>
    <dgm:pt modelId="{9A00E7FF-B39D-4818-AFD2-3415F9D7276E}">
      <dgm:prSet/>
      <dgm:spPr/>
      <dgm:t>
        <a:bodyPr/>
        <a:lstStyle/>
        <a:p>
          <a:r>
            <a:rPr lang="pt-BR" b="1" dirty="0"/>
            <a:t>OBJETIVOS</a:t>
          </a:r>
        </a:p>
      </dgm:t>
    </dgm:pt>
    <dgm:pt modelId="{4A710392-DB6A-4CEA-A005-EBBC8474AD3D}" type="parTrans" cxnId="{A8694C8F-655B-44B5-8DE6-73A9E669AFE6}">
      <dgm:prSet/>
      <dgm:spPr/>
      <dgm:t>
        <a:bodyPr/>
        <a:lstStyle/>
        <a:p>
          <a:endParaRPr lang="pt-BR"/>
        </a:p>
      </dgm:t>
    </dgm:pt>
    <dgm:pt modelId="{F171B9F6-2DF6-4FC6-937C-AD7681F2A439}" type="sibTrans" cxnId="{A8694C8F-655B-44B5-8DE6-73A9E669AFE6}">
      <dgm:prSet/>
      <dgm:spPr/>
      <dgm:t>
        <a:bodyPr/>
        <a:lstStyle/>
        <a:p>
          <a:endParaRPr lang="pt-BR"/>
        </a:p>
      </dgm:t>
    </dgm:pt>
    <dgm:pt modelId="{A509E7D3-F5EE-401D-A6FD-CEB4096C3A8C}">
      <dgm:prSet/>
      <dgm:spPr/>
      <dgm:t>
        <a:bodyPr/>
        <a:lstStyle/>
        <a:p>
          <a:r>
            <a:rPr lang="pt-BR" b="1" dirty="0"/>
            <a:t>INDICADORES</a:t>
          </a:r>
        </a:p>
      </dgm:t>
    </dgm:pt>
    <dgm:pt modelId="{8F4CB1A4-5111-4869-A9EC-479D031813C2}" type="parTrans" cxnId="{29DA291D-3920-4406-9C4A-B0302E5F6400}">
      <dgm:prSet/>
      <dgm:spPr/>
      <dgm:t>
        <a:bodyPr/>
        <a:lstStyle/>
        <a:p>
          <a:endParaRPr lang="pt-BR"/>
        </a:p>
      </dgm:t>
    </dgm:pt>
    <dgm:pt modelId="{7762AE61-2E53-475B-8585-ED99BEDE05B6}" type="sibTrans" cxnId="{29DA291D-3920-4406-9C4A-B0302E5F6400}">
      <dgm:prSet/>
      <dgm:spPr/>
      <dgm:t>
        <a:bodyPr/>
        <a:lstStyle/>
        <a:p>
          <a:endParaRPr lang="pt-BR"/>
        </a:p>
      </dgm:t>
    </dgm:pt>
    <dgm:pt modelId="{09FA5BE0-1772-4BAC-8D4E-8E3F7A9C5711}">
      <dgm:prSet/>
      <dgm:spPr/>
      <dgm:t>
        <a:bodyPr/>
        <a:lstStyle/>
        <a:p>
          <a:r>
            <a:rPr lang="pt-BR" b="1" dirty="0"/>
            <a:t>METAS</a:t>
          </a:r>
        </a:p>
      </dgm:t>
    </dgm:pt>
    <dgm:pt modelId="{FE28DEE7-A563-427F-B739-79F278F57DE1}" type="parTrans" cxnId="{CFED35DD-CB9A-4650-AE6F-13D96351CEC2}">
      <dgm:prSet/>
      <dgm:spPr/>
      <dgm:t>
        <a:bodyPr/>
        <a:lstStyle/>
        <a:p>
          <a:endParaRPr lang="pt-BR"/>
        </a:p>
      </dgm:t>
    </dgm:pt>
    <dgm:pt modelId="{EE01EB2D-DB14-4589-AC37-C5970AD08239}" type="sibTrans" cxnId="{CFED35DD-CB9A-4650-AE6F-13D96351CEC2}">
      <dgm:prSet/>
      <dgm:spPr/>
      <dgm:t>
        <a:bodyPr/>
        <a:lstStyle/>
        <a:p>
          <a:endParaRPr lang="pt-BR"/>
        </a:p>
      </dgm:t>
    </dgm:pt>
    <dgm:pt modelId="{87EA63BD-48F8-4AB2-A7E7-7168E5E46791}">
      <dgm:prSet/>
      <dgm:spPr/>
      <dgm:t>
        <a:bodyPr/>
        <a:lstStyle/>
        <a:p>
          <a:r>
            <a:rPr lang="pt-BR" dirty="0"/>
            <a:t>São encontrados no planejamento estratégico do órgão/entidade. </a:t>
          </a:r>
        </a:p>
      </dgm:t>
    </dgm:pt>
    <dgm:pt modelId="{CA08C2BF-34C0-4DED-BAD9-E632E50E5716}" type="parTrans" cxnId="{241207BA-7787-4C6B-9725-145595E618AC}">
      <dgm:prSet/>
      <dgm:spPr/>
      <dgm:t>
        <a:bodyPr/>
        <a:lstStyle/>
        <a:p>
          <a:endParaRPr lang="pt-BR"/>
        </a:p>
      </dgm:t>
    </dgm:pt>
    <dgm:pt modelId="{679DC178-ECAC-4C31-9E08-DD9BD13A75A4}" type="sibTrans" cxnId="{241207BA-7787-4C6B-9725-145595E618AC}">
      <dgm:prSet/>
      <dgm:spPr/>
      <dgm:t>
        <a:bodyPr/>
        <a:lstStyle/>
        <a:p>
          <a:endParaRPr lang="pt-BR"/>
        </a:p>
      </dgm:t>
    </dgm:pt>
    <dgm:pt modelId="{DDD469C4-19C8-4DC6-8C3E-BBF67875311E}">
      <dgm:prSet/>
      <dgm:spPr/>
      <dgm:t>
        <a:bodyPr/>
        <a:lstStyle/>
        <a:p>
          <a:r>
            <a:rPr lang="pt-BR" b="0" dirty="0"/>
            <a:t>São </a:t>
          </a:r>
          <a:r>
            <a:rPr lang="pt-BR" dirty="0"/>
            <a:t>instrumentos de gestão essenciais para o monitoramento e a avaliação de políticas públicas. </a:t>
          </a:r>
        </a:p>
      </dgm:t>
    </dgm:pt>
    <dgm:pt modelId="{C90D67B3-BC38-4CA7-BB01-28441D9D668F}" type="parTrans" cxnId="{560C7600-B8F1-4F29-9260-111941C3A3DE}">
      <dgm:prSet/>
      <dgm:spPr/>
      <dgm:t>
        <a:bodyPr/>
        <a:lstStyle/>
        <a:p>
          <a:endParaRPr lang="pt-BR"/>
        </a:p>
      </dgm:t>
    </dgm:pt>
    <dgm:pt modelId="{3E26098E-61DE-4C92-8D4E-5DC34046EAD1}" type="sibTrans" cxnId="{560C7600-B8F1-4F29-9260-111941C3A3DE}">
      <dgm:prSet/>
      <dgm:spPr/>
      <dgm:t>
        <a:bodyPr/>
        <a:lstStyle/>
        <a:p>
          <a:endParaRPr lang="pt-BR"/>
        </a:p>
      </dgm:t>
    </dgm:pt>
    <dgm:pt modelId="{ABE3D0A3-2C13-4DDA-8176-A1B14372140F}">
      <dgm:prSet/>
      <dgm:spPr/>
      <dgm:t>
        <a:bodyPr/>
        <a:lstStyle/>
        <a:p>
          <a:r>
            <a:rPr lang="pt-BR" dirty="0"/>
            <a:t>Especificam como e quando os objetivos serão atingidos.</a:t>
          </a:r>
        </a:p>
      </dgm:t>
    </dgm:pt>
    <dgm:pt modelId="{B384B136-E5AC-4390-A70A-56C35833F121}" type="parTrans" cxnId="{668504B5-326C-407C-AF62-B42E305D7B75}">
      <dgm:prSet/>
      <dgm:spPr/>
      <dgm:t>
        <a:bodyPr/>
        <a:lstStyle/>
        <a:p>
          <a:endParaRPr lang="pt-BR"/>
        </a:p>
      </dgm:t>
    </dgm:pt>
    <dgm:pt modelId="{350FE2AB-2472-4114-835B-9813FAB7CB39}" type="sibTrans" cxnId="{668504B5-326C-407C-AF62-B42E305D7B75}">
      <dgm:prSet/>
      <dgm:spPr/>
      <dgm:t>
        <a:bodyPr/>
        <a:lstStyle/>
        <a:p>
          <a:endParaRPr lang="pt-BR"/>
        </a:p>
      </dgm:t>
    </dgm:pt>
    <dgm:pt modelId="{1679A0C3-15FB-4044-845B-026ECB1794F5}">
      <dgm:prSet/>
      <dgm:spPr/>
      <dgm:t>
        <a:bodyPr/>
        <a:lstStyle/>
        <a:p>
          <a:r>
            <a:rPr lang="pt-BR" dirty="0"/>
            <a:t>A partir deles podemos compreender por que a política em questão foi criada. </a:t>
          </a:r>
        </a:p>
      </dgm:t>
    </dgm:pt>
    <dgm:pt modelId="{41E509BE-5FA4-49FF-8D72-7BA05FA965AA}" type="parTrans" cxnId="{122EC08C-C8E4-4FBF-AF57-F92FDE3F1652}">
      <dgm:prSet/>
      <dgm:spPr/>
      <dgm:t>
        <a:bodyPr/>
        <a:lstStyle/>
        <a:p>
          <a:endParaRPr lang="pt-BR"/>
        </a:p>
      </dgm:t>
    </dgm:pt>
    <dgm:pt modelId="{04886497-6829-4A61-B435-BAA69B116725}" type="sibTrans" cxnId="{122EC08C-C8E4-4FBF-AF57-F92FDE3F1652}">
      <dgm:prSet/>
      <dgm:spPr/>
      <dgm:t>
        <a:bodyPr/>
        <a:lstStyle/>
        <a:p>
          <a:endParaRPr lang="pt-BR"/>
        </a:p>
      </dgm:t>
    </dgm:pt>
    <dgm:pt modelId="{77CAF70A-0511-45E5-9155-E611C31B33DC}">
      <dgm:prSet/>
      <dgm:spPr/>
      <dgm:t>
        <a:bodyPr/>
        <a:lstStyle/>
        <a:p>
          <a:r>
            <a:rPr lang="pt-BR" dirty="0"/>
            <a:t>Representam de forma quantitativa aspectos específicos da realidade que se deseja analisar.</a:t>
          </a:r>
        </a:p>
      </dgm:t>
    </dgm:pt>
    <dgm:pt modelId="{34E481C8-6E21-4B80-ACD9-42D7683EF72F}" type="parTrans" cxnId="{3C815623-DFEE-4C93-82B9-964E37A9660F}">
      <dgm:prSet/>
      <dgm:spPr/>
      <dgm:t>
        <a:bodyPr/>
        <a:lstStyle/>
        <a:p>
          <a:endParaRPr lang="pt-BR"/>
        </a:p>
      </dgm:t>
    </dgm:pt>
    <dgm:pt modelId="{96FF3ACC-ABFB-4233-AE08-18A495E3D091}" type="sibTrans" cxnId="{3C815623-DFEE-4C93-82B9-964E37A9660F}">
      <dgm:prSet/>
      <dgm:spPr/>
      <dgm:t>
        <a:bodyPr/>
        <a:lstStyle/>
        <a:p>
          <a:endParaRPr lang="pt-BR"/>
        </a:p>
      </dgm:t>
    </dgm:pt>
    <dgm:pt modelId="{74C8A9D9-109B-4069-B254-DA8F6727FB25}" type="pres">
      <dgm:prSet presAssocID="{BB91BAD7-6FB6-4951-9995-3582F1543B0C}" presName="Name0" presStyleCnt="0">
        <dgm:presLayoutVars>
          <dgm:dir/>
          <dgm:animLvl val="lvl"/>
          <dgm:resizeHandles val="exact"/>
        </dgm:presLayoutVars>
      </dgm:prSet>
      <dgm:spPr/>
    </dgm:pt>
    <dgm:pt modelId="{0BFD7493-2C15-48AB-9C02-135A9B1D34D8}" type="pres">
      <dgm:prSet presAssocID="{9A00E7FF-B39D-4818-AFD2-3415F9D7276E}" presName="composite" presStyleCnt="0"/>
      <dgm:spPr/>
    </dgm:pt>
    <dgm:pt modelId="{AB5690D8-037C-469C-A27D-C8739A0C75DE}" type="pres">
      <dgm:prSet presAssocID="{9A00E7FF-B39D-4818-AFD2-3415F9D7276E}" presName="parTx" presStyleLbl="alignNode1" presStyleIdx="0" presStyleCnt="3">
        <dgm:presLayoutVars>
          <dgm:chMax val="0"/>
          <dgm:chPref val="0"/>
          <dgm:bulletEnabled val="1"/>
        </dgm:presLayoutVars>
      </dgm:prSet>
      <dgm:spPr/>
    </dgm:pt>
    <dgm:pt modelId="{D4AA6141-8AD1-4570-99E7-85B9DC599848}" type="pres">
      <dgm:prSet presAssocID="{9A00E7FF-B39D-4818-AFD2-3415F9D7276E}" presName="desTx" presStyleLbl="alignAccFollowNode1" presStyleIdx="0" presStyleCnt="3">
        <dgm:presLayoutVars>
          <dgm:bulletEnabled val="1"/>
        </dgm:presLayoutVars>
      </dgm:prSet>
      <dgm:spPr/>
    </dgm:pt>
    <dgm:pt modelId="{8E6BA406-7FE6-4BDD-8DBA-F8A26F5A6210}" type="pres">
      <dgm:prSet presAssocID="{F171B9F6-2DF6-4FC6-937C-AD7681F2A439}" presName="space" presStyleCnt="0"/>
      <dgm:spPr/>
    </dgm:pt>
    <dgm:pt modelId="{C8090B6C-4A99-4F6F-88E0-E835C89C42EC}" type="pres">
      <dgm:prSet presAssocID="{A509E7D3-F5EE-401D-A6FD-CEB4096C3A8C}" presName="composite" presStyleCnt="0"/>
      <dgm:spPr/>
    </dgm:pt>
    <dgm:pt modelId="{B709AC83-6259-434A-AAA7-3CB4909E6F2A}" type="pres">
      <dgm:prSet presAssocID="{A509E7D3-F5EE-401D-A6FD-CEB4096C3A8C}" presName="parTx" presStyleLbl="alignNode1" presStyleIdx="1" presStyleCnt="3">
        <dgm:presLayoutVars>
          <dgm:chMax val="0"/>
          <dgm:chPref val="0"/>
          <dgm:bulletEnabled val="1"/>
        </dgm:presLayoutVars>
      </dgm:prSet>
      <dgm:spPr/>
    </dgm:pt>
    <dgm:pt modelId="{0697B5C0-14B0-479D-934C-9377FD267B97}" type="pres">
      <dgm:prSet presAssocID="{A509E7D3-F5EE-401D-A6FD-CEB4096C3A8C}" presName="desTx" presStyleLbl="alignAccFollowNode1" presStyleIdx="1" presStyleCnt="3">
        <dgm:presLayoutVars>
          <dgm:bulletEnabled val="1"/>
        </dgm:presLayoutVars>
      </dgm:prSet>
      <dgm:spPr/>
    </dgm:pt>
    <dgm:pt modelId="{A594B637-0588-452E-BC0F-1988F9963465}" type="pres">
      <dgm:prSet presAssocID="{7762AE61-2E53-475B-8585-ED99BEDE05B6}" presName="space" presStyleCnt="0"/>
      <dgm:spPr/>
    </dgm:pt>
    <dgm:pt modelId="{842BE400-6F6E-41D5-AB56-DAC651D91F85}" type="pres">
      <dgm:prSet presAssocID="{09FA5BE0-1772-4BAC-8D4E-8E3F7A9C5711}" presName="composite" presStyleCnt="0"/>
      <dgm:spPr/>
    </dgm:pt>
    <dgm:pt modelId="{9477750C-3CCF-4012-AD6B-24574434378C}" type="pres">
      <dgm:prSet presAssocID="{09FA5BE0-1772-4BAC-8D4E-8E3F7A9C5711}" presName="parTx" presStyleLbl="alignNode1" presStyleIdx="2" presStyleCnt="3">
        <dgm:presLayoutVars>
          <dgm:chMax val="0"/>
          <dgm:chPref val="0"/>
          <dgm:bulletEnabled val="1"/>
        </dgm:presLayoutVars>
      </dgm:prSet>
      <dgm:spPr/>
    </dgm:pt>
    <dgm:pt modelId="{C6F54E6C-819F-4FC6-AF1E-B2619EF4E210}" type="pres">
      <dgm:prSet presAssocID="{09FA5BE0-1772-4BAC-8D4E-8E3F7A9C5711}" presName="desTx" presStyleLbl="alignAccFollowNode1" presStyleIdx="2" presStyleCnt="3">
        <dgm:presLayoutVars>
          <dgm:bulletEnabled val="1"/>
        </dgm:presLayoutVars>
      </dgm:prSet>
      <dgm:spPr/>
    </dgm:pt>
  </dgm:ptLst>
  <dgm:cxnLst>
    <dgm:cxn modelId="{560C7600-B8F1-4F29-9260-111941C3A3DE}" srcId="{A509E7D3-F5EE-401D-A6FD-CEB4096C3A8C}" destId="{DDD469C4-19C8-4DC6-8C3E-BBF67875311E}" srcOrd="0" destOrd="0" parTransId="{C90D67B3-BC38-4CA7-BB01-28441D9D668F}" sibTransId="{3E26098E-61DE-4C92-8D4E-5DC34046EAD1}"/>
    <dgm:cxn modelId="{B2C15214-CE45-402F-9F52-70EDD7D8C13C}" type="presOf" srcId="{09FA5BE0-1772-4BAC-8D4E-8E3F7A9C5711}" destId="{9477750C-3CCF-4012-AD6B-24574434378C}" srcOrd="0" destOrd="0" presId="urn:microsoft.com/office/officeart/2005/8/layout/hList1"/>
    <dgm:cxn modelId="{29DA291D-3920-4406-9C4A-B0302E5F6400}" srcId="{BB91BAD7-6FB6-4951-9995-3582F1543B0C}" destId="{A509E7D3-F5EE-401D-A6FD-CEB4096C3A8C}" srcOrd="1" destOrd="0" parTransId="{8F4CB1A4-5111-4869-A9EC-479D031813C2}" sibTransId="{7762AE61-2E53-475B-8585-ED99BEDE05B6}"/>
    <dgm:cxn modelId="{3C815623-DFEE-4C93-82B9-964E37A9660F}" srcId="{A509E7D3-F5EE-401D-A6FD-CEB4096C3A8C}" destId="{77CAF70A-0511-45E5-9155-E611C31B33DC}" srcOrd="1" destOrd="0" parTransId="{34E481C8-6E21-4B80-ACD9-42D7683EF72F}" sibTransId="{96FF3ACC-ABFB-4233-AE08-18A495E3D091}"/>
    <dgm:cxn modelId="{93EBD328-6F20-44B2-8FCF-17C9368786B2}" type="presOf" srcId="{77CAF70A-0511-45E5-9155-E611C31B33DC}" destId="{0697B5C0-14B0-479D-934C-9377FD267B97}" srcOrd="0" destOrd="1" presId="urn:microsoft.com/office/officeart/2005/8/layout/hList1"/>
    <dgm:cxn modelId="{7E28C340-F2AF-4EE1-890F-B377E6586EBE}" type="presOf" srcId="{ABE3D0A3-2C13-4DDA-8176-A1B14372140F}" destId="{C6F54E6C-819F-4FC6-AF1E-B2619EF4E210}" srcOrd="0" destOrd="0" presId="urn:microsoft.com/office/officeart/2005/8/layout/hList1"/>
    <dgm:cxn modelId="{FD60A364-7C34-405E-A827-0B4DEF4335F0}" type="presOf" srcId="{BB91BAD7-6FB6-4951-9995-3582F1543B0C}" destId="{74C8A9D9-109B-4069-B254-DA8F6727FB25}" srcOrd="0" destOrd="0" presId="urn:microsoft.com/office/officeart/2005/8/layout/hList1"/>
    <dgm:cxn modelId="{9A2C787A-F59D-45EC-809A-F7DDDB346760}" type="presOf" srcId="{9A00E7FF-B39D-4818-AFD2-3415F9D7276E}" destId="{AB5690D8-037C-469C-A27D-C8739A0C75DE}" srcOrd="0" destOrd="0" presId="urn:microsoft.com/office/officeart/2005/8/layout/hList1"/>
    <dgm:cxn modelId="{122EC08C-C8E4-4FBF-AF57-F92FDE3F1652}" srcId="{9A00E7FF-B39D-4818-AFD2-3415F9D7276E}" destId="{1679A0C3-15FB-4044-845B-026ECB1794F5}" srcOrd="1" destOrd="0" parTransId="{41E509BE-5FA4-49FF-8D72-7BA05FA965AA}" sibTransId="{04886497-6829-4A61-B435-BAA69B116725}"/>
    <dgm:cxn modelId="{A8694C8F-655B-44B5-8DE6-73A9E669AFE6}" srcId="{BB91BAD7-6FB6-4951-9995-3582F1543B0C}" destId="{9A00E7FF-B39D-4818-AFD2-3415F9D7276E}" srcOrd="0" destOrd="0" parTransId="{4A710392-DB6A-4CEA-A005-EBBC8474AD3D}" sibTransId="{F171B9F6-2DF6-4FC6-937C-AD7681F2A439}"/>
    <dgm:cxn modelId="{B971579F-3974-43DD-8A55-22F0D34AD2C3}" type="presOf" srcId="{1679A0C3-15FB-4044-845B-026ECB1794F5}" destId="{D4AA6141-8AD1-4570-99E7-85B9DC599848}" srcOrd="0" destOrd="1" presId="urn:microsoft.com/office/officeart/2005/8/layout/hList1"/>
    <dgm:cxn modelId="{668504B5-326C-407C-AF62-B42E305D7B75}" srcId="{09FA5BE0-1772-4BAC-8D4E-8E3F7A9C5711}" destId="{ABE3D0A3-2C13-4DDA-8176-A1B14372140F}" srcOrd="0" destOrd="0" parTransId="{B384B136-E5AC-4390-A70A-56C35833F121}" sibTransId="{350FE2AB-2472-4114-835B-9813FAB7CB39}"/>
    <dgm:cxn modelId="{241207BA-7787-4C6B-9725-145595E618AC}" srcId="{9A00E7FF-B39D-4818-AFD2-3415F9D7276E}" destId="{87EA63BD-48F8-4AB2-A7E7-7168E5E46791}" srcOrd="0" destOrd="0" parTransId="{CA08C2BF-34C0-4DED-BAD9-E632E50E5716}" sibTransId="{679DC178-ECAC-4C31-9E08-DD9BD13A75A4}"/>
    <dgm:cxn modelId="{8F3D79CB-3F15-4C3D-BD5A-C3CE244A3D0A}" type="presOf" srcId="{A509E7D3-F5EE-401D-A6FD-CEB4096C3A8C}" destId="{B709AC83-6259-434A-AAA7-3CB4909E6F2A}" srcOrd="0" destOrd="0" presId="urn:microsoft.com/office/officeart/2005/8/layout/hList1"/>
    <dgm:cxn modelId="{CFED35DD-CB9A-4650-AE6F-13D96351CEC2}" srcId="{BB91BAD7-6FB6-4951-9995-3582F1543B0C}" destId="{09FA5BE0-1772-4BAC-8D4E-8E3F7A9C5711}" srcOrd="2" destOrd="0" parTransId="{FE28DEE7-A563-427F-B739-79F278F57DE1}" sibTransId="{EE01EB2D-DB14-4589-AC37-C5970AD08239}"/>
    <dgm:cxn modelId="{90F61FEC-3918-43CC-98BF-169975419AAC}" type="presOf" srcId="{DDD469C4-19C8-4DC6-8C3E-BBF67875311E}" destId="{0697B5C0-14B0-479D-934C-9377FD267B97}" srcOrd="0" destOrd="0" presId="urn:microsoft.com/office/officeart/2005/8/layout/hList1"/>
    <dgm:cxn modelId="{0293C6FB-585C-4EE4-BDC8-5DD0D4AECBE0}" type="presOf" srcId="{87EA63BD-48F8-4AB2-A7E7-7168E5E46791}" destId="{D4AA6141-8AD1-4570-99E7-85B9DC599848}" srcOrd="0" destOrd="0" presId="urn:microsoft.com/office/officeart/2005/8/layout/hList1"/>
    <dgm:cxn modelId="{9C1BBF48-EC97-40E3-8AA9-79ABBA81A764}" type="presParOf" srcId="{74C8A9D9-109B-4069-B254-DA8F6727FB25}" destId="{0BFD7493-2C15-48AB-9C02-135A9B1D34D8}" srcOrd="0" destOrd="0" presId="urn:microsoft.com/office/officeart/2005/8/layout/hList1"/>
    <dgm:cxn modelId="{0FEAE381-4C09-40FA-B7D2-35CBBED22931}" type="presParOf" srcId="{0BFD7493-2C15-48AB-9C02-135A9B1D34D8}" destId="{AB5690D8-037C-469C-A27D-C8739A0C75DE}" srcOrd="0" destOrd="0" presId="urn:microsoft.com/office/officeart/2005/8/layout/hList1"/>
    <dgm:cxn modelId="{4A4326F1-2C05-42A2-BDDE-F5FCD26827D6}" type="presParOf" srcId="{0BFD7493-2C15-48AB-9C02-135A9B1D34D8}" destId="{D4AA6141-8AD1-4570-99E7-85B9DC599848}" srcOrd="1" destOrd="0" presId="urn:microsoft.com/office/officeart/2005/8/layout/hList1"/>
    <dgm:cxn modelId="{C138A1A6-C569-4FBD-9D08-EE889026A53C}" type="presParOf" srcId="{74C8A9D9-109B-4069-B254-DA8F6727FB25}" destId="{8E6BA406-7FE6-4BDD-8DBA-F8A26F5A6210}" srcOrd="1" destOrd="0" presId="urn:microsoft.com/office/officeart/2005/8/layout/hList1"/>
    <dgm:cxn modelId="{0EC68D90-7CD6-4F45-8268-E7CB2906D70B}" type="presParOf" srcId="{74C8A9D9-109B-4069-B254-DA8F6727FB25}" destId="{C8090B6C-4A99-4F6F-88E0-E835C89C42EC}" srcOrd="2" destOrd="0" presId="urn:microsoft.com/office/officeart/2005/8/layout/hList1"/>
    <dgm:cxn modelId="{3FB1F65B-BE58-4D0D-812C-E38936908056}" type="presParOf" srcId="{C8090B6C-4A99-4F6F-88E0-E835C89C42EC}" destId="{B709AC83-6259-434A-AAA7-3CB4909E6F2A}" srcOrd="0" destOrd="0" presId="urn:microsoft.com/office/officeart/2005/8/layout/hList1"/>
    <dgm:cxn modelId="{25BFC85E-6194-49DB-9605-1EAA03387DF1}" type="presParOf" srcId="{C8090B6C-4A99-4F6F-88E0-E835C89C42EC}" destId="{0697B5C0-14B0-479D-934C-9377FD267B97}" srcOrd="1" destOrd="0" presId="urn:microsoft.com/office/officeart/2005/8/layout/hList1"/>
    <dgm:cxn modelId="{A5883896-6406-45BB-AEAA-8393360718E3}" type="presParOf" srcId="{74C8A9D9-109B-4069-B254-DA8F6727FB25}" destId="{A594B637-0588-452E-BC0F-1988F9963465}" srcOrd="3" destOrd="0" presId="urn:microsoft.com/office/officeart/2005/8/layout/hList1"/>
    <dgm:cxn modelId="{4EA03A3D-D1AF-4814-BF28-D26765DBB46E}" type="presParOf" srcId="{74C8A9D9-109B-4069-B254-DA8F6727FB25}" destId="{842BE400-6F6E-41D5-AB56-DAC651D91F85}" srcOrd="4" destOrd="0" presId="urn:microsoft.com/office/officeart/2005/8/layout/hList1"/>
    <dgm:cxn modelId="{AB1F271E-C663-439F-9296-8900688D29DD}" type="presParOf" srcId="{842BE400-6F6E-41D5-AB56-DAC651D91F85}" destId="{9477750C-3CCF-4012-AD6B-24574434378C}" srcOrd="0" destOrd="0" presId="urn:microsoft.com/office/officeart/2005/8/layout/hList1"/>
    <dgm:cxn modelId="{BF36E502-3902-4431-B748-4EDA8D2A0A2E}" type="presParOf" srcId="{842BE400-6F6E-41D5-AB56-DAC651D91F85}" destId="{C6F54E6C-819F-4FC6-AF1E-B2619EF4E210}"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A7B7E88F-AD83-4CDE-BEB5-0D40959C3537}"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pt-BR"/>
        </a:p>
      </dgm:t>
    </dgm:pt>
    <dgm:pt modelId="{8F0DC2EE-63BB-4326-B9D1-686C0A9347A1}">
      <dgm:prSet/>
      <dgm:spPr/>
      <dgm:t>
        <a:bodyPr/>
        <a:lstStyle/>
        <a:p>
          <a:r>
            <a:rPr lang="pt-BR" b="1"/>
            <a:t>Relevância</a:t>
          </a:r>
          <a:r>
            <a:rPr lang="pt-BR"/>
            <a:t> </a:t>
          </a:r>
        </a:p>
      </dgm:t>
    </dgm:pt>
    <dgm:pt modelId="{395D9C7D-9D52-47EE-B5BF-C3433703BC21}" type="parTrans" cxnId="{A97243F6-F78F-41DF-A581-9C3D5145877A}">
      <dgm:prSet/>
      <dgm:spPr/>
      <dgm:t>
        <a:bodyPr/>
        <a:lstStyle/>
        <a:p>
          <a:endParaRPr lang="pt-BR"/>
        </a:p>
      </dgm:t>
    </dgm:pt>
    <dgm:pt modelId="{95686033-5D03-48EA-8493-F59CEE6C1BDF}" type="sibTrans" cxnId="{A97243F6-F78F-41DF-A581-9C3D5145877A}">
      <dgm:prSet/>
      <dgm:spPr/>
      <dgm:t>
        <a:bodyPr/>
        <a:lstStyle/>
        <a:p>
          <a:endParaRPr lang="pt-BR"/>
        </a:p>
      </dgm:t>
    </dgm:pt>
    <dgm:pt modelId="{69D06FDD-CAC1-4CA3-90ED-9FA7BA1FAE51}">
      <dgm:prSet/>
      <dgm:spPr/>
      <dgm:t>
        <a:bodyPr/>
        <a:lstStyle/>
        <a:p>
          <a:r>
            <a:rPr lang="pt-BR" b="1"/>
            <a:t>Disponibilidade</a:t>
          </a:r>
          <a:r>
            <a:rPr lang="pt-BR"/>
            <a:t> </a:t>
          </a:r>
        </a:p>
      </dgm:t>
    </dgm:pt>
    <dgm:pt modelId="{47EFB1C0-7F59-4684-B861-1D440D061DFC}" type="parTrans" cxnId="{D50FBC9F-EBC6-465B-B4D0-7CE8B27C2AD8}">
      <dgm:prSet/>
      <dgm:spPr/>
      <dgm:t>
        <a:bodyPr/>
        <a:lstStyle/>
        <a:p>
          <a:endParaRPr lang="pt-BR"/>
        </a:p>
      </dgm:t>
    </dgm:pt>
    <dgm:pt modelId="{84C52DC8-2D33-4637-9578-44214C235396}" type="sibTrans" cxnId="{D50FBC9F-EBC6-465B-B4D0-7CE8B27C2AD8}">
      <dgm:prSet/>
      <dgm:spPr/>
      <dgm:t>
        <a:bodyPr/>
        <a:lstStyle/>
        <a:p>
          <a:endParaRPr lang="pt-BR"/>
        </a:p>
      </dgm:t>
    </dgm:pt>
    <dgm:pt modelId="{20410779-4CA8-4E84-BBB0-FE79E1946976}">
      <dgm:prSet/>
      <dgm:spPr/>
      <dgm:t>
        <a:bodyPr/>
        <a:lstStyle/>
        <a:p>
          <a:r>
            <a:rPr lang="pt-BR" b="1"/>
            <a:t>Baixo custo de obtenção</a:t>
          </a:r>
          <a:endParaRPr lang="pt-BR"/>
        </a:p>
      </dgm:t>
    </dgm:pt>
    <dgm:pt modelId="{2A0B09A1-773B-4B55-A2A4-6A275D199321}" type="parTrans" cxnId="{12B26AEC-596A-48B7-8B50-09EBE4445EC9}">
      <dgm:prSet/>
      <dgm:spPr/>
      <dgm:t>
        <a:bodyPr/>
        <a:lstStyle/>
        <a:p>
          <a:endParaRPr lang="pt-BR"/>
        </a:p>
      </dgm:t>
    </dgm:pt>
    <dgm:pt modelId="{3697630B-CEC4-4079-8FE1-BA60BE759412}" type="sibTrans" cxnId="{12B26AEC-596A-48B7-8B50-09EBE4445EC9}">
      <dgm:prSet/>
      <dgm:spPr/>
      <dgm:t>
        <a:bodyPr/>
        <a:lstStyle/>
        <a:p>
          <a:endParaRPr lang="pt-BR"/>
        </a:p>
      </dgm:t>
    </dgm:pt>
    <dgm:pt modelId="{61CD159A-7E28-4BA4-8446-80205A43E0B1}">
      <dgm:prSet/>
      <dgm:spPr/>
      <dgm:t>
        <a:bodyPr/>
        <a:lstStyle/>
        <a:p>
          <a:r>
            <a:rPr lang="pt-BR" b="1"/>
            <a:t>Confiabilidade</a:t>
          </a:r>
          <a:endParaRPr lang="pt-BR"/>
        </a:p>
      </dgm:t>
    </dgm:pt>
    <dgm:pt modelId="{D8A10F4B-43FB-4127-BAAB-6E60EBB70B24}" type="parTrans" cxnId="{12DCEB36-C855-49E6-A267-ABDBBA3D2D23}">
      <dgm:prSet/>
      <dgm:spPr/>
      <dgm:t>
        <a:bodyPr/>
        <a:lstStyle/>
        <a:p>
          <a:endParaRPr lang="pt-BR"/>
        </a:p>
      </dgm:t>
    </dgm:pt>
    <dgm:pt modelId="{3ECF76E3-3C96-413E-964C-C2A596053854}" type="sibTrans" cxnId="{12DCEB36-C855-49E6-A267-ABDBBA3D2D23}">
      <dgm:prSet/>
      <dgm:spPr/>
      <dgm:t>
        <a:bodyPr/>
        <a:lstStyle/>
        <a:p>
          <a:endParaRPr lang="pt-BR"/>
        </a:p>
      </dgm:t>
    </dgm:pt>
    <dgm:pt modelId="{EC5E5ABE-47E2-4ABC-A43E-A6C1290E2BE2}">
      <dgm:prSet/>
      <dgm:spPr/>
      <dgm:t>
        <a:bodyPr/>
        <a:lstStyle/>
        <a:p>
          <a:r>
            <a:rPr lang="pt-BR" b="1"/>
            <a:t>Rastreabilidade</a:t>
          </a:r>
          <a:endParaRPr lang="pt-BR"/>
        </a:p>
      </dgm:t>
    </dgm:pt>
    <dgm:pt modelId="{54618395-E5F8-49BF-A01C-5C967A90E3E2}" type="parTrans" cxnId="{9C48B934-86EF-4C1B-A65D-6E4048157F70}">
      <dgm:prSet/>
      <dgm:spPr/>
      <dgm:t>
        <a:bodyPr/>
        <a:lstStyle/>
        <a:p>
          <a:endParaRPr lang="pt-BR"/>
        </a:p>
      </dgm:t>
    </dgm:pt>
    <dgm:pt modelId="{C579EF2A-3B16-46FE-99EA-76E2431CE0A5}" type="sibTrans" cxnId="{9C48B934-86EF-4C1B-A65D-6E4048157F70}">
      <dgm:prSet/>
      <dgm:spPr/>
      <dgm:t>
        <a:bodyPr/>
        <a:lstStyle/>
        <a:p>
          <a:endParaRPr lang="pt-BR"/>
        </a:p>
      </dgm:t>
    </dgm:pt>
    <dgm:pt modelId="{D05CDEB5-03CD-4DB2-B13B-B0966F877591}">
      <dgm:prSet/>
      <dgm:spPr/>
      <dgm:t>
        <a:bodyPr/>
        <a:lstStyle/>
        <a:p>
          <a:r>
            <a:rPr lang="pt-BR" b="1" dirty="0"/>
            <a:t>Estabilidade</a:t>
          </a:r>
          <a:endParaRPr lang="pt-BR" dirty="0"/>
        </a:p>
      </dgm:t>
    </dgm:pt>
    <dgm:pt modelId="{8294A5DA-062C-4942-BB76-9CE097AC591A}" type="parTrans" cxnId="{3E4201D4-197B-464F-9354-9B4F3F3028C2}">
      <dgm:prSet/>
      <dgm:spPr/>
      <dgm:t>
        <a:bodyPr/>
        <a:lstStyle/>
        <a:p>
          <a:endParaRPr lang="pt-BR"/>
        </a:p>
      </dgm:t>
    </dgm:pt>
    <dgm:pt modelId="{930E9895-11F9-4E77-A923-334C487B51F5}" type="sibTrans" cxnId="{3E4201D4-197B-464F-9354-9B4F3F3028C2}">
      <dgm:prSet/>
      <dgm:spPr/>
      <dgm:t>
        <a:bodyPr/>
        <a:lstStyle/>
        <a:p>
          <a:endParaRPr lang="pt-BR"/>
        </a:p>
      </dgm:t>
    </dgm:pt>
    <dgm:pt modelId="{EA3B7F26-CC4D-486D-8FA2-4DB0CEA47DE3}">
      <dgm:prSet/>
      <dgm:spPr/>
      <dgm:t>
        <a:bodyPr/>
        <a:lstStyle/>
        <a:p>
          <a:r>
            <a:rPr lang="pt-BR" b="1"/>
            <a:t>Sensibilidade</a:t>
          </a:r>
          <a:endParaRPr lang="pt-BR"/>
        </a:p>
      </dgm:t>
    </dgm:pt>
    <dgm:pt modelId="{77640A3C-9D9B-4E16-9E91-D7F91C141B8C}" type="parTrans" cxnId="{8832C99F-7067-40A0-B23C-8271174FD5C9}">
      <dgm:prSet/>
      <dgm:spPr/>
      <dgm:t>
        <a:bodyPr/>
        <a:lstStyle/>
        <a:p>
          <a:endParaRPr lang="pt-BR"/>
        </a:p>
      </dgm:t>
    </dgm:pt>
    <dgm:pt modelId="{A6F07124-72E5-412A-B8A2-68FCC972BE7A}" type="sibTrans" cxnId="{8832C99F-7067-40A0-B23C-8271174FD5C9}">
      <dgm:prSet/>
      <dgm:spPr/>
      <dgm:t>
        <a:bodyPr/>
        <a:lstStyle/>
        <a:p>
          <a:endParaRPr lang="pt-BR"/>
        </a:p>
      </dgm:t>
    </dgm:pt>
    <dgm:pt modelId="{BD89EC0D-65CC-4F9E-984A-D93E65444148}" type="pres">
      <dgm:prSet presAssocID="{A7B7E88F-AD83-4CDE-BEB5-0D40959C3537}" presName="compositeShape" presStyleCnt="0">
        <dgm:presLayoutVars>
          <dgm:chMax val="7"/>
          <dgm:dir/>
          <dgm:resizeHandles val="exact"/>
        </dgm:presLayoutVars>
      </dgm:prSet>
      <dgm:spPr/>
    </dgm:pt>
    <dgm:pt modelId="{1CD0F017-42AF-4A34-A8F8-07440E47DF54}" type="pres">
      <dgm:prSet presAssocID="{8F0DC2EE-63BB-4326-B9D1-686C0A9347A1}" presName="circ1" presStyleLbl="vennNode1" presStyleIdx="0" presStyleCnt="7"/>
      <dgm:spPr/>
    </dgm:pt>
    <dgm:pt modelId="{C9A50BB7-4AE7-4F8F-86CA-0294D7E92463}" type="pres">
      <dgm:prSet presAssocID="{8F0DC2EE-63BB-4326-B9D1-686C0A9347A1}" presName="circ1Tx" presStyleLbl="revTx" presStyleIdx="0" presStyleCnt="0">
        <dgm:presLayoutVars>
          <dgm:chMax val="0"/>
          <dgm:chPref val="0"/>
          <dgm:bulletEnabled val="1"/>
        </dgm:presLayoutVars>
      </dgm:prSet>
      <dgm:spPr/>
    </dgm:pt>
    <dgm:pt modelId="{FE6C65E8-F125-456F-B0E2-B498E38B8CBE}" type="pres">
      <dgm:prSet presAssocID="{69D06FDD-CAC1-4CA3-90ED-9FA7BA1FAE51}" presName="circ2" presStyleLbl="vennNode1" presStyleIdx="1" presStyleCnt="7"/>
      <dgm:spPr/>
    </dgm:pt>
    <dgm:pt modelId="{A8970518-0139-42C0-9718-C98B63C5EDDA}" type="pres">
      <dgm:prSet presAssocID="{69D06FDD-CAC1-4CA3-90ED-9FA7BA1FAE51}" presName="circ2Tx" presStyleLbl="revTx" presStyleIdx="0" presStyleCnt="0">
        <dgm:presLayoutVars>
          <dgm:chMax val="0"/>
          <dgm:chPref val="0"/>
          <dgm:bulletEnabled val="1"/>
        </dgm:presLayoutVars>
      </dgm:prSet>
      <dgm:spPr/>
    </dgm:pt>
    <dgm:pt modelId="{29F8CA84-6BE6-484A-A373-10702081B463}" type="pres">
      <dgm:prSet presAssocID="{20410779-4CA8-4E84-BBB0-FE79E1946976}" presName="circ3" presStyleLbl="vennNode1" presStyleIdx="2" presStyleCnt="7"/>
      <dgm:spPr/>
    </dgm:pt>
    <dgm:pt modelId="{91BB928E-6167-45AD-813A-3594FCAB597E}" type="pres">
      <dgm:prSet presAssocID="{20410779-4CA8-4E84-BBB0-FE79E1946976}" presName="circ3Tx" presStyleLbl="revTx" presStyleIdx="0" presStyleCnt="0">
        <dgm:presLayoutVars>
          <dgm:chMax val="0"/>
          <dgm:chPref val="0"/>
          <dgm:bulletEnabled val="1"/>
        </dgm:presLayoutVars>
      </dgm:prSet>
      <dgm:spPr/>
    </dgm:pt>
    <dgm:pt modelId="{2138414B-42EB-44F6-BBD9-AE618816124A}" type="pres">
      <dgm:prSet presAssocID="{61CD159A-7E28-4BA4-8446-80205A43E0B1}" presName="circ4" presStyleLbl="vennNode1" presStyleIdx="3" presStyleCnt="7"/>
      <dgm:spPr/>
    </dgm:pt>
    <dgm:pt modelId="{EA371058-CEA4-4C39-B178-76D813EEBBDD}" type="pres">
      <dgm:prSet presAssocID="{61CD159A-7E28-4BA4-8446-80205A43E0B1}" presName="circ4Tx" presStyleLbl="revTx" presStyleIdx="0" presStyleCnt="0">
        <dgm:presLayoutVars>
          <dgm:chMax val="0"/>
          <dgm:chPref val="0"/>
          <dgm:bulletEnabled val="1"/>
        </dgm:presLayoutVars>
      </dgm:prSet>
      <dgm:spPr/>
    </dgm:pt>
    <dgm:pt modelId="{1CE7CD7C-D3B3-44F2-BADF-0E6689872A56}" type="pres">
      <dgm:prSet presAssocID="{EC5E5ABE-47E2-4ABC-A43E-A6C1290E2BE2}" presName="circ5" presStyleLbl="vennNode1" presStyleIdx="4" presStyleCnt="7"/>
      <dgm:spPr/>
    </dgm:pt>
    <dgm:pt modelId="{2FCCAD91-2FDE-48F8-B875-279122148154}" type="pres">
      <dgm:prSet presAssocID="{EC5E5ABE-47E2-4ABC-A43E-A6C1290E2BE2}" presName="circ5Tx" presStyleLbl="revTx" presStyleIdx="0" presStyleCnt="0">
        <dgm:presLayoutVars>
          <dgm:chMax val="0"/>
          <dgm:chPref val="0"/>
          <dgm:bulletEnabled val="1"/>
        </dgm:presLayoutVars>
      </dgm:prSet>
      <dgm:spPr/>
    </dgm:pt>
    <dgm:pt modelId="{41EAC135-A75C-460D-A2AA-7C62D196B7C0}" type="pres">
      <dgm:prSet presAssocID="{D05CDEB5-03CD-4DB2-B13B-B0966F877591}" presName="circ6" presStyleLbl="vennNode1" presStyleIdx="5" presStyleCnt="7"/>
      <dgm:spPr/>
    </dgm:pt>
    <dgm:pt modelId="{A8B7300C-D20E-4E42-A50D-731DD403151A}" type="pres">
      <dgm:prSet presAssocID="{D05CDEB5-03CD-4DB2-B13B-B0966F877591}" presName="circ6Tx" presStyleLbl="revTx" presStyleIdx="0" presStyleCnt="0">
        <dgm:presLayoutVars>
          <dgm:chMax val="0"/>
          <dgm:chPref val="0"/>
          <dgm:bulletEnabled val="1"/>
        </dgm:presLayoutVars>
      </dgm:prSet>
      <dgm:spPr/>
    </dgm:pt>
    <dgm:pt modelId="{7EE00E4F-F8E9-4A93-9E94-A4A5EE9EAC73}" type="pres">
      <dgm:prSet presAssocID="{EA3B7F26-CC4D-486D-8FA2-4DB0CEA47DE3}" presName="circ7" presStyleLbl="vennNode1" presStyleIdx="6" presStyleCnt="7"/>
      <dgm:spPr/>
    </dgm:pt>
    <dgm:pt modelId="{CE490E0B-BF0D-4150-B1C5-15DBC5371689}" type="pres">
      <dgm:prSet presAssocID="{EA3B7F26-CC4D-486D-8FA2-4DB0CEA47DE3}" presName="circ7Tx" presStyleLbl="revTx" presStyleIdx="0" presStyleCnt="0">
        <dgm:presLayoutVars>
          <dgm:chMax val="0"/>
          <dgm:chPref val="0"/>
          <dgm:bulletEnabled val="1"/>
        </dgm:presLayoutVars>
      </dgm:prSet>
      <dgm:spPr/>
    </dgm:pt>
  </dgm:ptLst>
  <dgm:cxnLst>
    <dgm:cxn modelId="{9C48B934-86EF-4C1B-A65D-6E4048157F70}" srcId="{A7B7E88F-AD83-4CDE-BEB5-0D40959C3537}" destId="{EC5E5ABE-47E2-4ABC-A43E-A6C1290E2BE2}" srcOrd="4" destOrd="0" parTransId="{54618395-E5F8-49BF-A01C-5C967A90E3E2}" sibTransId="{C579EF2A-3B16-46FE-99EA-76E2431CE0A5}"/>
    <dgm:cxn modelId="{12DCEB36-C855-49E6-A267-ABDBBA3D2D23}" srcId="{A7B7E88F-AD83-4CDE-BEB5-0D40959C3537}" destId="{61CD159A-7E28-4BA4-8446-80205A43E0B1}" srcOrd="3" destOrd="0" parTransId="{D8A10F4B-43FB-4127-BAAB-6E60EBB70B24}" sibTransId="{3ECF76E3-3C96-413E-964C-C2A596053854}"/>
    <dgm:cxn modelId="{7B6CAF4E-A0D5-4ED9-9610-4AE444D7E038}" type="presOf" srcId="{EC5E5ABE-47E2-4ABC-A43E-A6C1290E2BE2}" destId="{2FCCAD91-2FDE-48F8-B875-279122148154}" srcOrd="0" destOrd="0" presId="urn:microsoft.com/office/officeart/2005/8/layout/venn1"/>
    <dgm:cxn modelId="{4846FD6D-AE84-4438-8C79-FD8F6A7F6A5F}" type="presOf" srcId="{20410779-4CA8-4E84-BBB0-FE79E1946976}" destId="{91BB928E-6167-45AD-813A-3594FCAB597E}" srcOrd="0" destOrd="0" presId="urn:microsoft.com/office/officeart/2005/8/layout/venn1"/>
    <dgm:cxn modelId="{82E20492-299A-42E6-B9FD-B857BD6693C8}" type="presOf" srcId="{61CD159A-7E28-4BA4-8446-80205A43E0B1}" destId="{EA371058-CEA4-4C39-B178-76D813EEBBDD}" srcOrd="0" destOrd="0" presId="urn:microsoft.com/office/officeart/2005/8/layout/venn1"/>
    <dgm:cxn modelId="{D50FBC9F-EBC6-465B-B4D0-7CE8B27C2AD8}" srcId="{A7B7E88F-AD83-4CDE-BEB5-0D40959C3537}" destId="{69D06FDD-CAC1-4CA3-90ED-9FA7BA1FAE51}" srcOrd="1" destOrd="0" parTransId="{47EFB1C0-7F59-4684-B861-1D440D061DFC}" sibTransId="{84C52DC8-2D33-4637-9578-44214C235396}"/>
    <dgm:cxn modelId="{8832C99F-7067-40A0-B23C-8271174FD5C9}" srcId="{A7B7E88F-AD83-4CDE-BEB5-0D40959C3537}" destId="{EA3B7F26-CC4D-486D-8FA2-4DB0CEA47DE3}" srcOrd="6" destOrd="0" parTransId="{77640A3C-9D9B-4E16-9E91-D7F91C141B8C}" sibTransId="{A6F07124-72E5-412A-B8A2-68FCC972BE7A}"/>
    <dgm:cxn modelId="{4C2D47AD-B8DD-4739-86C1-C7E1B46D9290}" type="presOf" srcId="{D05CDEB5-03CD-4DB2-B13B-B0966F877591}" destId="{A8B7300C-D20E-4E42-A50D-731DD403151A}" srcOrd="0" destOrd="0" presId="urn:microsoft.com/office/officeart/2005/8/layout/venn1"/>
    <dgm:cxn modelId="{A11BC7B0-7DD1-4EEB-A985-E2EE8DA96290}" type="presOf" srcId="{EA3B7F26-CC4D-486D-8FA2-4DB0CEA47DE3}" destId="{CE490E0B-BF0D-4150-B1C5-15DBC5371689}" srcOrd="0" destOrd="0" presId="urn:microsoft.com/office/officeart/2005/8/layout/venn1"/>
    <dgm:cxn modelId="{3066E7CE-311D-46E3-AF30-A8386197081D}" type="presOf" srcId="{8F0DC2EE-63BB-4326-B9D1-686C0A9347A1}" destId="{C9A50BB7-4AE7-4F8F-86CA-0294D7E92463}" srcOrd="0" destOrd="0" presId="urn:microsoft.com/office/officeart/2005/8/layout/venn1"/>
    <dgm:cxn modelId="{3E4201D4-197B-464F-9354-9B4F3F3028C2}" srcId="{A7B7E88F-AD83-4CDE-BEB5-0D40959C3537}" destId="{D05CDEB5-03CD-4DB2-B13B-B0966F877591}" srcOrd="5" destOrd="0" parTransId="{8294A5DA-062C-4942-BB76-9CE097AC591A}" sibTransId="{930E9895-11F9-4E77-A923-334C487B51F5}"/>
    <dgm:cxn modelId="{FDBC57D9-5794-4402-995E-8A569A480147}" type="presOf" srcId="{A7B7E88F-AD83-4CDE-BEB5-0D40959C3537}" destId="{BD89EC0D-65CC-4F9E-984A-D93E65444148}" srcOrd="0" destOrd="0" presId="urn:microsoft.com/office/officeart/2005/8/layout/venn1"/>
    <dgm:cxn modelId="{12B26AEC-596A-48B7-8B50-09EBE4445EC9}" srcId="{A7B7E88F-AD83-4CDE-BEB5-0D40959C3537}" destId="{20410779-4CA8-4E84-BBB0-FE79E1946976}" srcOrd="2" destOrd="0" parTransId="{2A0B09A1-773B-4B55-A2A4-6A275D199321}" sibTransId="{3697630B-CEC4-4079-8FE1-BA60BE759412}"/>
    <dgm:cxn modelId="{A97243F6-F78F-41DF-A581-9C3D5145877A}" srcId="{A7B7E88F-AD83-4CDE-BEB5-0D40959C3537}" destId="{8F0DC2EE-63BB-4326-B9D1-686C0A9347A1}" srcOrd="0" destOrd="0" parTransId="{395D9C7D-9D52-47EE-B5BF-C3433703BC21}" sibTransId="{95686033-5D03-48EA-8493-F59CEE6C1BDF}"/>
    <dgm:cxn modelId="{70D8A5F9-A829-4C78-B326-AFE118E31ADE}" type="presOf" srcId="{69D06FDD-CAC1-4CA3-90ED-9FA7BA1FAE51}" destId="{A8970518-0139-42C0-9718-C98B63C5EDDA}" srcOrd="0" destOrd="0" presId="urn:microsoft.com/office/officeart/2005/8/layout/venn1"/>
    <dgm:cxn modelId="{5D176647-5D0F-4919-865A-9A19C6373F5A}" type="presParOf" srcId="{BD89EC0D-65CC-4F9E-984A-D93E65444148}" destId="{1CD0F017-42AF-4A34-A8F8-07440E47DF54}" srcOrd="0" destOrd="0" presId="urn:microsoft.com/office/officeart/2005/8/layout/venn1"/>
    <dgm:cxn modelId="{82C262C9-8504-4E4F-A591-1CFF1AC0A95F}" type="presParOf" srcId="{BD89EC0D-65CC-4F9E-984A-D93E65444148}" destId="{C9A50BB7-4AE7-4F8F-86CA-0294D7E92463}" srcOrd="1" destOrd="0" presId="urn:microsoft.com/office/officeart/2005/8/layout/venn1"/>
    <dgm:cxn modelId="{5A380A89-EF25-4593-99EA-9BB5B84197F8}" type="presParOf" srcId="{BD89EC0D-65CC-4F9E-984A-D93E65444148}" destId="{FE6C65E8-F125-456F-B0E2-B498E38B8CBE}" srcOrd="2" destOrd="0" presId="urn:microsoft.com/office/officeart/2005/8/layout/venn1"/>
    <dgm:cxn modelId="{D3214397-46FA-44B8-A476-26DAF51EB376}" type="presParOf" srcId="{BD89EC0D-65CC-4F9E-984A-D93E65444148}" destId="{A8970518-0139-42C0-9718-C98B63C5EDDA}" srcOrd="3" destOrd="0" presId="urn:microsoft.com/office/officeart/2005/8/layout/venn1"/>
    <dgm:cxn modelId="{4637549D-CCD9-4EF8-91FF-DEE966125F4F}" type="presParOf" srcId="{BD89EC0D-65CC-4F9E-984A-D93E65444148}" destId="{29F8CA84-6BE6-484A-A373-10702081B463}" srcOrd="4" destOrd="0" presId="urn:microsoft.com/office/officeart/2005/8/layout/venn1"/>
    <dgm:cxn modelId="{14EB26D7-453C-4F2B-9BB2-B065D02ED772}" type="presParOf" srcId="{BD89EC0D-65CC-4F9E-984A-D93E65444148}" destId="{91BB928E-6167-45AD-813A-3594FCAB597E}" srcOrd="5" destOrd="0" presId="urn:microsoft.com/office/officeart/2005/8/layout/venn1"/>
    <dgm:cxn modelId="{18E27289-619E-4D93-870C-8DA9E57C5A2F}" type="presParOf" srcId="{BD89EC0D-65CC-4F9E-984A-D93E65444148}" destId="{2138414B-42EB-44F6-BBD9-AE618816124A}" srcOrd="6" destOrd="0" presId="urn:microsoft.com/office/officeart/2005/8/layout/venn1"/>
    <dgm:cxn modelId="{ADF203A6-705B-4491-ABD8-EE98D2CACBE4}" type="presParOf" srcId="{BD89EC0D-65CC-4F9E-984A-D93E65444148}" destId="{EA371058-CEA4-4C39-B178-76D813EEBBDD}" srcOrd="7" destOrd="0" presId="urn:microsoft.com/office/officeart/2005/8/layout/venn1"/>
    <dgm:cxn modelId="{382055AE-E926-4B39-A93F-9F89842DFE77}" type="presParOf" srcId="{BD89EC0D-65CC-4F9E-984A-D93E65444148}" destId="{1CE7CD7C-D3B3-44F2-BADF-0E6689872A56}" srcOrd="8" destOrd="0" presId="urn:microsoft.com/office/officeart/2005/8/layout/venn1"/>
    <dgm:cxn modelId="{51B4D451-8F61-4483-BB91-A4B7CC5F53D4}" type="presParOf" srcId="{BD89EC0D-65CC-4F9E-984A-D93E65444148}" destId="{2FCCAD91-2FDE-48F8-B875-279122148154}" srcOrd="9" destOrd="0" presId="urn:microsoft.com/office/officeart/2005/8/layout/venn1"/>
    <dgm:cxn modelId="{1790B2AA-63C4-4228-A29D-45BB92A592AA}" type="presParOf" srcId="{BD89EC0D-65CC-4F9E-984A-D93E65444148}" destId="{41EAC135-A75C-460D-A2AA-7C62D196B7C0}" srcOrd="10" destOrd="0" presId="urn:microsoft.com/office/officeart/2005/8/layout/venn1"/>
    <dgm:cxn modelId="{94C52254-E70D-4608-B581-732886C3991E}" type="presParOf" srcId="{BD89EC0D-65CC-4F9E-984A-D93E65444148}" destId="{A8B7300C-D20E-4E42-A50D-731DD403151A}" srcOrd="11" destOrd="0" presId="urn:microsoft.com/office/officeart/2005/8/layout/venn1"/>
    <dgm:cxn modelId="{5A10B4B7-67CC-40AF-B4BC-55F269C9831C}" type="presParOf" srcId="{BD89EC0D-65CC-4F9E-984A-D93E65444148}" destId="{7EE00E4F-F8E9-4A93-9E94-A4A5EE9EAC73}" srcOrd="12" destOrd="0" presId="urn:microsoft.com/office/officeart/2005/8/layout/venn1"/>
    <dgm:cxn modelId="{203CCA6A-04F3-489E-B5ED-313368AC0BDF}" type="presParOf" srcId="{BD89EC0D-65CC-4F9E-984A-D93E65444148}" destId="{CE490E0B-BF0D-4150-B1C5-15DBC5371689}" srcOrd="1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34E4098-EFDB-4D28-AF59-ECCE40136E0C}"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pt-BR"/>
        </a:p>
      </dgm:t>
    </dgm:pt>
    <dgm:pt modelId="{740022A9-98D1-4F25-98EA-E0DE0E347C30}">
      <dgm:prSet custT="1"/>
      <dgm:spPr/>
      <dgm:t>
        <a:bodyPr/>
        <a:lstStyle/>
        <a:p>
          <a:pPr algn="l"/>
          <a:r>
            <a:rPr lang="pt-BR" sz="2200" dirty="0"/>
            <a:t>Obtenção de </a:t>
          </a:r>
          <a:r>
            <a:rPr lang="pt-BR" sz="2200" b="1" dirty="0"/>
            <a:t>informações precisas e de fácil acesso nos locais de prestação do serviço, assim como sua disponibilização na internet</a:t>
          </a:r>
          <a:r>
            <a:rPr lang="pt-BR" sz="2200" dirty="0"/>
            <a:t>, especialmente sobre: </a:t>
          </a:r>
        </a:p>
        <a:p>
          <a:pPr algn="l"/>
          <a:endParaRPr lang="pt-BR" sz="800" dirty="0"/>
        </a:p>
        <a:p>
          <a:pPr algn="l"/>
          <a:r>
            <a:rPr lang="pt-BR" sz="2000" dirty="0"/>
            <a:t>a) </a:t>
          </a:r>
          <a:r>
            <a:rPr lang="pt-BR" sz="2000" b="1" dirty="0"/>
            <a:t>horário de funcionamento </a:t>
          </a:r>
          <a:r>
            <a:rPr lang="pt-BR" sz="2000" dirty="0"/>
            <a:t>das unidades administrativas; </a:t>
          </a:r>
        </a:p>
        <a:p>
          <a:pPr algn="l"/>
          <a:r>
            <a:rPr lang="pt-BR" sz="2000" dirty="0"/>
            <a:t>b) </a:t>
          </a:r>
          <a:r>
            <a:rPr lang="pt-BR" sz="2000" b="1" dirty="0"/>
            <a:t>serviços prestados </a:t>
          </a:r>
          <a:r>
            <a:rPr lang="pt-BR" sz="2000" dirty="0"/>
            <a:t>pelo órgão ou entidade, sua localização exata e a indicação do setor responsável pelo atendimento ao público; </a:t>
          </a:r>
        </a:p>
        <a:p>
          <a:pPr algn="l"/>
          <a:r>
            <a:rPr lang="pt-BR" sz="2000" dirty="0"/>
            <a:t>c) </a:t>
          </a:r>
          <a:r>
            <a:rPr lang="pt-BR" sz="2000" b="1" dirty="0"/>
            <a:t>acesso ao agente público ou ao órgão </a:t>
          </a:r>
          <a:r>
            <a:rPr lang="pt-BR" sz="2000" dirty="0"/>
            <a:t>encarregado de receber manifestações; </a:t>
          </a:r>
        </a:p>
        <a:p>
          <a:pPr algn="l"/>
          <a:r>
            <a:rPr lang="pt-BR" sz="2000" dirty="0"/>
            <a:t>d) </a:t>
          </a:r>
          <a:r>
            <a:rPr lang="pt-BR" sz="2000" b="1" dirty="0"/>
            <a:t>situação da tramitação </a:t>
          </a:r>
          <a:r>
            <a:rPr lang="pt-BR" sz="2000" dirty="0"/>
            <a:t>dos processos administrativos em que figure como interessado; e </a:t>
          </a:r>
        </a:p>
        <a:p>
          <a:pPr algn="l"/>
          <a:r>
            <a:rPr lang="pt-BR" sz="2000" dirty="0"/>
            <a:t>e) </a:t>
          </a:r>
          <a:r>
            <a:rPr lang="pt-BR" sz="2000" b="1" dirty="0"/>
            <a:t>valor das taxas e tarifas </a:t>
          </a:r>
          <a:r>
            <a:rPr lang="pt-BR" sz="2000" dirty="0"/>
            <a:t>cobradas pela prestação dos serviços.</a:t>
          </a:r>
          <a:endParaRPr lang="pt-BR" sz="2400" dirty="0"/>
        </a:p>
      </dgm:t>
    </dgm:pt>
    <dgm:pt modelId="{99B1A10D-4D7A-469D-9F23-9FFB045AA755}" type="parTrans" cxnId="{068ED6E0-3707-4333-870E-509CA302908C}">
      <dgm:prSet/>
      <dgm:spPr/>
      <dgm:t>
        <a:bodyPr/>
        <a:lstStyle/>
        <a:p>
          <a:endParaRPr lang="pt-BR"/>
        </a:p>
      </dgm:t>
    </dgm:pt>
    <dgm:pt modelId="{3B3F993D-0D6A-4F44-8C1D-D65051A3A25A}" type="sibTrans" cxnId="{068ED6E0-3707-4333-870E-509CA302908C}">
      <dgm:prSet/>
      <dgm:spPr/>
      <dgm:t>
        <a:bodyPr/>
        <a:lstStyle/>
        <a:p>
          <a:endParaRPr lang="pt-BR"/>
        </a:p>
      </dgm:t>
    </dgm:pt>
    <dgm:pt modelId="{636C03CE-87F0-487E-85FB-92A451666BA5}" type="pres">
      <dgm:prSet presAssocID="{834E4098-EFDB-4D28-AF59-ECCE40136E0C}" presName="diagram" presStyleCnt="0">
        <dgm:presLayoutVars>
          <dgm:dir/>
          <dgm:resizeHandles val="exact"/>
        </dgm:presLayoutVars>
      </dgm:prSet>
      <dgm:spPr/>
    </dgm:pt>
    <dgm:pt modelId="{FE6FA952-D0B5-4E30-B1DA-DD9F6C6689B1}" type="pres">
      <dgm:prSet presAssocID="{740022A9-98D1-4F25-98EA-E0DE0E347C30}" presName="node" presStyleLbl="node1" presStyleIdx="0" presStyleCnt="1" custLinFactNeighborY="6249">
        <dgm:presLayoutVars>
          <dgm:bulletEnabled val="1"/>
        </dgm:presLayoutVars>
      </dgm:prSet>
      <dgm:spPr>
        <a:prstGeom prst="roundRect">
          <a:avLst/>
        </a:prstGeom>
      </dgm:spPr>
    </dgm:pt>
  </dgm:ptLst>
  <dgm:cxnLst>
    <dgm:cxn modelId="{0FE43607-865D-4000-B2DB-E008F666987F}" type="presOf" srcId="{834E4098-EFDB-4D28-AF59-ECCE40136E0C}" destId="{636C03CE-87F0-487E-85FB-92A451666BA5}" srcOrd="0" destOrd="0" presId="urn:microsoft.com/office/officeart/2005/8/layout/default#1"/>
    <dgm:cxn modelId="{068ED6E0-3707-4333-870E-509CA302908C}" srcId="{834E4098-EFDB-4D28-AF59-ECCE40136E0C}" destId="{740022A9-98D1-4F25-98EA-E0DE0E347C30}" srcOrd="0" destOrd="0" parTransId="{99B1A10D-4D7A-469D-9F23-9FFB045AA755}" sibTransId="{3B3F993D-0D6A-4F44-8C1D-D65051A3A25A}"/>
    <dgm:cxn modelId="{B1883AFB-B13C-471E-82CC-AB8140E94ADA}" type="presOf" srcId="{740022A9-98D1-4F25-98EA-E0DE0E347C30}" destId="{FE6FA952-D0B5-4E30-B1DA-DD9F6C6689B1}" srcOrd="0" destOrd="0" presId="urn:microsoft.com/office/officeart/2005/8/layout/default#1"/>
    <dgm:cxn modelId="{70396D3C-D8A9-4AB1-8792-998BF55F520A}" type="presParOf" srcId="{636C03CE-87F0-487E-85FB-92A451666BA5}" destId="{FE6FA952-D0B5-4E30-B1DA-DD9F6C6689B1}" srcOrd="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454FEFED-1183-4097-9D8E-3C77041DEEFC}" type="doc">
      <dgm:prSet loTypeId="urn:microsoft.com/office/officeart/2005/8/layout/default#7" loCatId="list" qsTypeId="urn:microsoft.com/office/officeart/2005/8/quickstyle/simple1" qsCatId="simple" csTypeId="urn:microsoft.com/office/officeart/2005/8/colors/colorful1#3" csCatId="colorful" phldr="1"/>
      <dgm:spPr/>
      <dgm:t>
        <a:bodyPr/>
        <a:lstStyle/>
        <a:p>
          <a:endParaRPr lang="pt-BR"/>
        </a:p>
      </dgm:t>
    </dgm:pt>
    <dgm:pt modelId="{7043267B-B836-4CB8-B280-15B06295FAF0}">
      <dgm:prSet custT="1"/>
      <dgm:spPr/>
      <dgm:t>
        <a:bodyPr/>
        <a:lstStyle/>
        <a:p>
          <a:r>
            <a:rPr lang="pt-BR" sz="2400" b="1" dirty="0"/>
            <a:t>Específicas </a:t>
          </a:r>
          <a:endParaRPr lang="pt-BR" sz="2400" dirty="0"/>
        </a:p>
      </dgm:t>
    </dgm:pt>
    <dgm:pt modelId="{4DF20E7D-C4DA-4114-8B95-B7BA305FCB19}" type="parTrans" cxnId="{C33D5B9C-AD28-48CD-995A-63F166CB04F5}">
      <dgm:prSet/>
      <dgm:spPr/>
      <dgm:t>
        <a:bodyPr/>
        <a:lstStyle/>
        <a:p>
          <a:endParaRPr lang="pt-BR"/>
        </a:p>
      </dgm:t>
    </dgm:pt>
    <dgm:pt modelId="{370010A5-5496-4BBF-B230-122E352800F0}" type="sibTrans" cxnId="{C33D5B9C-AD28-48CD-995A-63F166CB04F5}">
      <dgm:prSet/>
      <dgm:spPr/>
      <dgm:t>
        <a:bodyPr/>
        <a:lstStyle/>
        <a:p>
          <a:endParaRPr lang="pt-BR"/>
        </a:p>
      </dgm:t>
    </dgm:pt>
    <dgm:pt modelId="{F36DB75A-1A3D-4E31-B7A7-406528D930DE}">
      <dgm:prSet custT="1"/>
      <dgm:spPr/>
      <dgm:t>
        <a:bodyPr/>
        <a:lstStyle/>
        <a:p>
          <a:r>
            <a:rPr lang="pt-BR" sz="2400" b="1" dirty="0"/>
            <a:t>Mensuráveis</a:t>
          </a:r>
          <a:endParaRPr lang="pt-BR" sz="2400" dirty="0"/>
        </a:p>
      </dgm:t>
    </dgm:pt>
    <dgm:pt modelId="{1F51926D-D7F2-49E7-B768-0FF3985902E7}" type="parTrans" cxnId="{C227D8C1-AB70-4D54-BE06-522BA0B31046}">
      <dgm:prSet/>
      <dgm:spPr/>
      <dgm:t>
        <a:bodyPr/>
        <a:lstStyle/>
        <a:p>
          <a:endParaRPr lang="pt-BR"/>
        </a:p>
      </dgm:t>
    </dgm:pt>
    <dgm:pt modelId="{67DD62AB-3D78-4FEE-B4E2-3F773AFDDAEE}" type="sibTrans" cxnId="{C227D8C1-AB70-4D54-BE06-522BA0B31046}">
      <dgm:prSet/>
      <dgm:spPr/>
      <dgm:t>
        <a:bodyPr/>
        <a:lstStyle/>
        <a:p>
          <a:endParaRPr lang="pt-BR"/>
        </a:p>
      </dgm:t>
    </dgm:pt>
    <dgm:pt modelId="{5A16C5C9-DE9F-4DBE-A819-4BBD8121C8D2}">
      <dgm:prSet custT="1"/>
      <dgm:spPr/>
      <dgm:t>
        <a:bodyPr/>
        <a:lstStyle/>
        <a:p>
          <a:r>
            <a:rPr lang="pt-BR" sz="2400" b="1" dirty="0"/>
            <a:t>Alcançáveis </a:t>
          </a:r>
          <a:endParaRPr lang="pt-BR" sz="2400" dirty="0"/>
        </a:p>
      </dgm:t>
    </dgm:pt>
    <dgm:pt modelId="{6DE1086A-4550-41C6-B7B6-35EC2FF39080}" type="parTrans" cxnId="{48E1E515-9C5C-48EA-9220-5ADA8355AFEE}">
      <dgm:prSet/>
      <dgm:spPr/>
      <dgm:t>
        <a:bodyPr/>
        <a:lstStyle/>
        <a:p>
          <a:endParaRPr lang="pt-BR"/>
        </a:p>
      </dgm:t>
    </dgm:pt>
    <dgm:pt modelId="{95B25D13-4DF3-4382-A340-C475EAA775E5}" type="sibTrans" cxnId="{48E1E515-9C5C-48EA-9220-5ADA8355AFEE}">
      <dgm:prSet/>
      <dgm:spPr/>
      <dgm:t>
        <a:bodyPr/>
        <a:lstStyle/>
        <a:p>
          <a:endParaRPr lang="pt-BR"/>
        </a:p>
      </dgm:t>
    </dgm:pt>
    <dgm:pt modelId="{D9697CC9-099B-4A87-9D59-B46ED3B9D9FF}">
      <dgm:prSet custT="1"/>
      <dgm:spPr/>
      <dgm:t>
        <a:bodyPr/>
        <a:lstStyle/>
        <a:p>
          <a:r>
            <a:rPr lang="pt-BR" sz="2400" b="1" dirty="0"/>
            <a:t>Relevantes </a:t>
          </a:r>
          <a:endParaRPr lang="pt-BR" sz="2400" dirty="0"/>
        </a:p>
      </dgm:t>
    </dgm:pt>
    <dgm:pt modelId="{6E0E48A8-6D96-4FF0-BB7D-63798C52E8DB}" type="parTrans" cxnId="{7BE17DDC-584C-495F-A433-7D4B622553D6}">
      <dgm:prSet/>
      <dgm:spPr/>
      <dgm:t>
        <a:bodyPr/>
        <a:lstStyle/>
        <a:p>
          <a:endParaRPr lang="pt-BR"/>
        </a:p>
      </dgm:t>
    </dgm:pt>
    <dgm:pt modelId="{7EA3F499-3424-4824-A58B-FE3D66805610}" type="sibTrans" cxnId="{7BE17DDC-584C-495F-A433-7D4B622553D6}">
      <dgm:prSet/>
      <dgm:spPr/>
      <dgm:t>
        <a:bodyPr/>
        <a:lstStyle/>
        <a:p>
          <a:endParaRPr lang="pt-BR"/>
        </a:p>
      </dgm:t>
    </dgm:pt>
    <dgm:pt modelId="{FAF38068-9C96-4026-9ADF-4ECB4537C999}">
      <dgm:prSet custT="1"/>
      <dgm:spPr/>
      <dgm:t>
        <a:bodyPr/>
        <a:lstStyle/>
        <a:p>
          <a:r>
            <a:rPr lang="pt-BR" sz="2400" b="1" dirty="0"/>
            <a:t>Temporais</a:t>
          </a:r>
          <a:endParaRPr lang="pt-BR" sz="2400" dirty="0"/>
        </a:p>
      </dgm:t>
    </dgm:pt>
    <dgm:pt modelId="{57B79DC3-65E6-45BF-9003-FF34F80406BF}" type="parTrans" cxnId="{6090BDC1-FA22-4CEA-B084-D2293DC73C27}">
      <dgm:prSet/>
      <dgm:spPr/>
      <dgm:t>
        <a:bodyPr/>
        <a:lstStyle/>
        <a:p>
          <a:endParaRPr lang="pt-BR"/>
        </a:p>
      </dgm:t>
    </dgm:pt>
    <dgm:pt modelId="{797FE6CE-ABF9-4152-90EF-C6D3EB03898B}" type="sibTrans" cxnId="{6090BDC1-FA22-4CEA-B084-D2293DC73C27}">
      <dgm:prSet/>
      <dgm:spPr/>
      <dgm:t>
        <a:bodyPr/>
        <a:lstStyle/>
        <a:p>
          <a:endParaRPr lang="pt-BR"/>
        </a:p>
      </dgm:t>
    </dgm:pt>
    <dgm:pt modelId="{A05B0FC9-8727-4670-B9FA-50B0B053FB5F}" type="pres">
      <dgm:prSet presAssocID="{454FEFED-1183-4097-9D8E-3C77041DEEFC}" presName="diagram" presStyleCnt="0">
        <dgm:presLayoutVars>
          <dgm:dir/>
          <dgm:resizeHandles val="exact"/>
        </dgm:presLayoutVars>
      </dgm:prSet>
      <dgm:spPr/>
    </dgm:pt>
    <dgm:pt modelId="{63290B14-78B0-4CAD-87D6-B12CFEAEDEBC}" type="pres">
      <dgm:prSet presAssocID="{7043267B-B836-4CB8-B280-15B06295FAF0}" presName="node" presStyleLbl="node1" presStyleIdx="0" presStyleCnt="5">
        <dgm:presLayoutVars>
          <dgm:bulletEnabled val="1"/>
        </dgm:presLayoutVars>
      </dgm:prSet>
      <dgm:spPr/>
    </dgm:pt>
    <dgm:pt modelId="{F7EBED9D-53C2-438D-99C7-6D4A096B2BC2}" type="pres">
      <dgm:prSet presAssocID="{370010A5-5496-4BBF-B230-122E352800F0}" presName="sibTrans" presStyleCnt="0"/>
      <dgm:spPr/>
    </dgm:pt>
    <dgm:pt modelId="{DBF0794B-732F-418B-ABCA-650DFB5E6D9E}" type="pres">
      <dgm:prSet presAssocID="{F36DB75A-1A3D-4E31-B7A7-406528D930DE}" presName="node" presStyleLbl="node1" presStyleIdx="1" presStyleCnt="5">
        <dgm:presLayoutVars>
          <dgm:bulletEnabled val="1"/>
        </dgm:presLayoutVars>
      </dgm:prSet>
      <dgm:spPr/>
    </dgm:pt>
    <dgm:pt modelId="{0046E5CD-8259-4AB8-821C-2D341E8904AA}" type="pres">
      <dgm:prSet presAssocID="{67DD62AB-3D78-4FEE-B4E2-3F773AFDDAEE}" presName="sibTrans" presStyleCnt="0"/>
      <dgm:spPr/>
    </dgm:pt>
    <dgm:pt modelId="{B0A0E14B-0475-438D-A3BF-B9900850A5A1}" type="pres">
      <dgm:prSet presAssocID="{5A16C5C9-DE9F-4DBE-A819-4BBD8121C8D2}" presName="node" presStyleLbl="node1" presStyleIdx="2" presStyleCnt="5">
        <dgm:presLayoutVars>
          <dgm:bulletEnabled val="1"/>
        </dgm:presLayoutVars>
      </dgm:prSet>
      <dgm:spPr/>
    </dgm:pt>
    <dgm:pt modelId="{8247AC82-A207-49C1-B5B3-12B06CB4D790}" type="pres">
      <dgm:prSet presAssocID="{95B25D13-4DF3-4382-A340-C475EAA775E5}" presName="sibTrans" presStyleCnt="0"/>
      <dgm:spPr/>
    </dgm:pt>
    <dgm:pt modelId="{65BF5933-359D-4D54-A92A-0FE2BB83F46D}" type="pres">
      <dgm:prSet presAssocID="{D9697CC9-099B-4A87-9D59-B46ED3B9D9FF}" presName="node" presStyleLbl="node1" presStyleIdx="3" presStyleCnt="5">
        <dgm:presLayoutVars>
          <dgm:bulletEnabled val="1"/>
        </dgm:presLayoutVars>
      </dgm:prSet>
      <dgm:spPr/>
    </dgm:pt>
    <dgm:pt modelId="{D1B7DBF4-442F-433A-A3E2-00F93BE2F185}" type="pres">
      <dgm:prSet presAssocID="{7EA3F499-3424-4824-A58B-FE3D66805610}" presName="sibTrans" presStyleCnt="0"/>
      <dgm:spPr/>
    </dgm:pt>
    <dgm:pt modelId="{E0C101C3-CDDB-4B87-8A64-BFF493EB3D09}" type="pres">
      <dgm:prSet presAssocID="{FAF38068-9C96-4026-9ADF-4ECB4537C999}" presName="node" presStyleLbl="node1" presStyleIdx="4" presStyleCnt="5">
        <dgm:presLayoutVars>
          <dgm:bulletEnabled val="1"/>
        </dgm:presLayoutVars>
      </dgm:prSet>
      <dgm:spPr/>
    </dgm:pt>
  </dgm:ptLst>
  <dgm:cxnLst>
    <dgm:cxn modelId="{E0195915-0A8F-4986-B21C-FA7CF482C30F}" type="presOf" srcId="{D9697CC9-099B-4A87-9D59-B46ED3B9D9FF}" destId="{65BF5933-359D-4D54-A92A-0FE2BB83F46D}" srcOrd="0" destOrd="0" presId="urn:microsoft.com/office/officeart/2005/8/layout/default#7"/>
    <dgm:cxn modelId="{48E1E515-9C5C-48EA-9220-5ADA8355AFEE}" srcId="{454FEFED-1183-4097-9D8E-3C77041DEEFC}" destId="{5A16C5C9-DE9F-4DBE-A819-4BBD8121C8D2}" srcOrd="2" destOrd="0" parTransId="{6DE1086A-4550-41C6-B7B6-35EC2FF39080}" sibTransId="{95B25D13-4DF3-4382-A340-C475EAA775E5}"/>
    <dgm:cxn modelId="{41132B3B-B771-45D3-B7E3-C599FF113D35}" type="presOf" srcId="{F36DB75A-1A3D-4E31-B7A7-406528D930DE}" destId="{DBF0794B-732F-418B-ABCA-650DFB5E6D9E}" srcOrd="0" destOrd="0" presId="urn:microsoft.com/office/officeart/2005/8/layout/default#7"/>
    <dgm:cxn modelId="{94FB2048-4AA6-4EBA-AF85-1AC91C4DA340}" type="presOf" srcId="{5A16C5C9-DE9F-4DBE-A819-4BBD8121C8D2}" destId="{B0A0E14B-0475-438D-A3BF-B9900850A5A1}" srcOrd="0" destOrd="0" presId="urn:microsoft.com/office/officeart/2005/8/layout/default#7"/>
    <dgm:cxn modelId="{2E679B74-8D00-4EA3-AD5E-00CD168CCFB8}" type="presOf" srcId="{454FEFED-1183-4097-9D8E-3C77041DEEFC}" destId="{A05B0FC9-8727-4670-B9FA-50B0B053FB5F}" srcOrd="0" destOrd="0" presId="urn:microsoft.com/office/officeart/2005/8/layout/default#7"/>
    <dgm:cxn modelId="{C33D5B9C-AD28-48CD-995A-63F166CB04F5}" srcId="{454FEFED-1183-4097-9D8E-3C77041DEEFC}" destId="{7043267B-B836-4CB8-B280-15B06295FAF0}" srcOrd="0" destOrd="0" parTransId="{4DF20E7D-C4DA-4114-8B95-B7BA305FCB19}" sibTransId="{370010A5-5496-4BBF-B230-122E352800F0}"/>
    <dgm:cxn modelId="{363354A4-9603-4F58-A852-FAABCA8D3271}" type="presOf" srcId="{FAF38068-9C96-4026-9ADF-4ECB4537C999}" destId="{E0C101C3-CDDB-4B87-8A64-BFF493EB3D09}" srcOrd="0" destOrd="0" presId="urn:microsoft.com/office/officeart/2005/8/layout/default#7"/>
    <dgm:cxn modelId="{6090BDC1-FA22-4CEA-B084-D2293DC73C27}" srcId="{454FEFED-1183-4097-9D8E-3C77041DEEFC}" destId="{FAF38068-9C96-4026-9ADF-4ECB4537C999}" srcOrd="4" destOrd="0" parTransId="{57B79DC3-65E6-45BF-9003-FF34F80406BF}" sibTransId="{797FE6CE-ABF9-4152-90EF-C6D3EB03898B}"/>
    <dgm:cxn modelId="{C227D8C1-AB70-4D54-BE06-522BA0B31046}" srcId="{454FEFED-1183-4097-9D8E-3C77041DEEFC}" destId="{F36DB75A-1A3D-4E31-B7A7-406528D930DE}" srcOrd="1" destOrd="0" parTransId="{1F51926D-D7F2-49E7-B768-0FF3985902E7}" sibTransId="{67DD62AB-3D78-4FEE-B4E2-3F773AFDDAEE}"/>
    <dgm:cxn modelId="{7BE17DDC-584C-495F-A433-7D4B622553D6}" srcId="{454FEFED-1183-4097-9D8E-3C77041DEEFC}" destId="{D9697CC9-099B-4A87-9D59-B46ED3B9D9FF}" srcOrd="3" destOrd="0" parTransId="{6E0E48A8-6D96-4FF0-BB7D-63798C52E8DB}" sibTransId="{7EA3F499-3424-4824-A58B-FE3D66805610}"/>
    <dgm:cxn modelId="{152826E4-FF2F-4C32-9FD7-57FB64E7E8EF}" type="presOf" srcId="{7043267B-B836-4CB8-B280-15B06295FAF0}" destId="{63290B14-78B0-4CAD-87D6-B12CFEAEDEBC}" srcOrd="0" destOrd="0" presId="urn:microsoft.com/office/officeart/2005/8/layout/default#7"/>
    <dgm:cxn modelId="{7DD7CE78-0C1C-4753-90E7-F2C40C8958A6}" type="presParOf" srcId="{A05B0FC9-8727-4670-B9FA-50B0B053FB5F}" destId="{63290B14-78B0-4CAD-87D6-B12CFEAEDEBC}" srcOrd="0" destOrd="0" presId="urn:microsoft.com/office/officeart/2005/8/layout/default#7"/>
    <dgm:cxn modelId="{EDCF5262-BA45-4280-AF42-A4A768AB223B}" type="presParOf" srcId="{A05B0FC9-8727-4670-B9FA-50B0B053FB5F}" destId="{F7EBED9D-53C2-438D-99C7-6D4A096B2BC2}" srcOrd="1" destOrd="0" presId="urn:microsoft.com/office/officeart/2005/8/layout/default#7"/>
    <dgm:cxn modelId="{4BB03060-6E63-4340-8E47-DB53809367F4}" type="presParOf" srcId="{A05B0FC9-8727-4670-B9FA-50B0B053FB5F}" destId="{DBF0794B-732F-418B-ABCA-650DFB5E6D9E}" srcOrd="2" destOrd="0" presId="urn:microsoft.com/office/officeart/2005/8/layout/default#7"/>
    <dgm:cxn modelId="{F6AC328A-1011-4420-81FD-76F7E120BF78}" type="presParOf" srcId="{A05B0FC9-8727-4670-B9FA-50B0B053FB5F}" destId="{0046E5CD-8259-4AB8-821C-2D341E8904AA}" srcOrd="3" destOrd="0" presId="urn:microsoft.com/office/officeart/2005/8/layout/default#7"/>
    <dgm:cxn modelId="{0A7698A5-058A-41D7-9695-8688076416F0}" type="presParOf" srcId="{A05B0FC9-8727-4670-B9FA-50B0B053FB5F}" destId="{B0A0E14B-0475-438D-A3BF-B9900850A5A1}" srcOrd="4" destOrd="0" presId="urn:microsoft.com/office/officeart/2005/8/layout/default#7"/>
    <dgm:cxn modelId="{CBF559CA-BCA3-4B7A-9936-5474F5C27622}" type="presParOf" srcId="{A05B0FC9-8727-4670-B9FA-50B0B053FB5F}" destId="{8247AC82-A207-49C1-B5B3-12B06CB4D790}" srcOrd="5" destOrd="0" presId="urn:microsoft.com/office/officeart/2005/8/layout/default#7"/>
    <dgm:cxn modelId="{155F56C3-756C-4F49-9DD2-FC92833D9F41}" type="presParOf" srcId="{A05B0FC9-8727-4670-B9FA-50B0B053FB5F}" destId="{65BF5933-359D-4D54-A92A-0FE2BB83F46D}" srcOrd="6" destOrd="0" presId="urn:microsoft.com/office/officeart/2005/8/layout/default#7"/>
    <dgm:cxn modelId="{3EABFED1-3F37-4471-B786-BA2E4192278C}" type="presParOf" srcId="{A05B0FC9-8727-4670-B9FA-50B0B053FB5F}" destId="{D1B7DBF4-442F-433A-A3E2-00F93BE2F185}" srcOrd="7" destOrd="0" presId="urn:microsoft.com/office/officeart/2005/8/layout/default#7"/>
    <dgm:cxn modelId="{D38D4842-F0B3-4944-A589-3579F8701422}" type="presParOf" srcId="{A05B0FC9-8727-4670-B9FA-50B0B053FB5F}" destId="{E0C101C3-CDDB-4B87-8A64-BFF493EB3D09}" srcOrd="8" destOrd="0" presId="urn:microsoft.com/office/officeart/2005/8/layout/defaul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D7362FA8-C166-49B5-B6C4-55783FAC87A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pt-BR"/>
        </a:p>
      </dgm:t>
    </dgm:pt>
    <dgm:pt modelId="{6AD582A8-C25F-4842-A775-4552267FE502}">
      <dgm:prSet custT="1"/>
      <dgm:spPr/>
      <dgm:t>
        <a:bodyPr/>
        <a:lstStyle/>
        <a:p>
          <a:r>
            <a:rPr lang="pt-BR" sz="2400" b="1" dirty="0"/>
            <a:t>Os pontos de vista do usuário, do prestador do serviço e do especialista devem ser utilizados de forma complementar à avaliação do gestor</a:t>
          </a:r>
          <a:r>
            <a:rPr lang="pt-BR" sz="2400" dirty="0"/>
            <a:t>.</a:t>
          </a:r>
        </a:p>
      </dgm:t>
    </dgm:pt>
    <dgm:pt modelId="{2CB0F616-D2F1-472E-B11F-9A8A2CCFE7EB}" type="parTrans" cxnId="{4EB034FF-E9B7-476F-86A8-5616353A0D51}">
      <dgm:prSet/>
      <dgm:spPr/>
      <dgm:t>
        <a:bodyPr/>
        <a:lstStyle/>
        <a:p>
          <a:endParaRPr lang="pt-BR"/>
        </a:p>
      </dgm:t>
    </dgm:pt>
    <dgm:pt modelId="{D466C8BB-A1AB-485F-9E2F-D9774BC0F9E2}" type="sibTrans" cxnId="{4EB034FF-E9B7-476F-86A8-5616353A0D51}">
      <dgm:prSet/>
      <dgm:spPr/>
      <dgm:t>
        <a:bodyPr/>
        <a:lstStyle/>
        <a:p>
          <a:endParaRPr lang="pt-BR"/>
        </a:p>
      </dgm:t>
    </dgm:pt>
    <dgm:pt modelId="{7E067AB7-C363-42D6-BEF8-BA0C10C7B46D}" type="pres">
      <dgm:prSet presAssocID="{D7362FA8-C166-49B5-B6C4-55783FAC87AE}" presName="linear" presStyleCnt="0">
        <dgm:presLayoutVars>
          <dgm:animLvl val="lvl"/>
          <dgm:resizeHandles val="exact"/>
        </dgm:presLayoutVars>
      </dgm:prSet>
      <dgm:spPr/>
    </dgm:pt>
    <dgm:pt modelId="{514FF412-9192-4AFB-ADB2-3C2FBD9280EF}" type="pres">
      <dgm:prSet presAssocID="{6AD582A8-C25F-4842-A775-4552267FE502}" presName="parentText" presStyleLbl="node1" presStyleIdx="0" presStyleCnt="1">
        <dgm:presLayoutVars>
          <dgm:chMax val="0"/>
          <dgm:bulletEnabled val="1"/>
        </dgm:presLayoutVars>
      </dgm:prSet>
      <dgm:spPr/>
    </dgm:pt>
  </dgm:ptLst>
  <dgm:cxnLst>
    <dgm:cxn modelId="{A60BCBA8-A534-4388-86D1-AB6A70A780C4}" type="presOf" srcId="{6AD582A8-C25F-4842-A775-4552267FE502}" destId="{514FF412-9192-4AFB-ADB2-3C2FBD9280EF}" srcOrd="0" destOrd="0" presId="urn:microsoft.com/office/officeart/2005/8/layout/vList2"/>
    <dgm:cxn modelId="{ECE172FB-C6C2-426A-88A3-659BE65BF657}" type="presOf" srcId="{D7362FA8-C166-49B5-B6C4-55783FAC87AE}" destId="{7E067AB7-C363-42D6-BEF8-BA0C10C7B46D}" srcOrd="0" destOrd="0" presId="urn:microsoft.com/office/officeart/2005/8/layout/vList2"/>
    <dgm:cxn modelId="{4EB034FF-E9B7-476F-86A8-5616353A0D51}" srcId="{D7362FA8-C166-49B5-B6C4-55783FAC87AE}" destId="{6AD582A8-C25F-4842-A775-4552267FE502}" srcOrd="0" destOrd="0" parTransId="{2CB0F616-D2F1-472E-B11F-9A8A2CCFE7EB}" sibTransId="{D466C8BB-A1AB-485F-9E2F-D9774BC0F9E2}"/>
    <dgm:cxn modelId="{2630AF95-2761-42A7-9232-BD9A5C0835CD}" type="presParOf" srcId="{7E067AB7-C363-42D6-BEF8-BA0C10C7B46D}" destId="{514FF412-9192-4AFB-ADB2-3C2FBD9280EF}"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FD989B5D-26AA-44F8-9E07-8E3174C9803F}" type="doc">
      <dgm:prSet loTypeId="urn:microsoft.com/office/officeart/2005/8/layout/default#8" loCatId="list" qsTypeId="urn:microsoft.com/office/officeart/2005/8/quickstyle/3d1" qsCatId="3D" csTypeId="urn:microsoft.com/office/officeart/2005/8/colors/accent1_2" csCatId="accent1" phldr="1"/>
      <dgm:spPr/>
      <dgm:t>
        <a:bodyPr/>
        <a:lstStyle/>
        <a:p>
          <a:endParaRPr lang="pt-BR"/>
        </a:p>
      </dgm:t>
    </dgm:pt>
    <dgm:pt modelId="{BE10F892-DFC8-4794-88E2-925129CF1B36}">
      <dgm:prSet custT="1"/>
      <dgm:spPr>
        <a:solidFill>
          <a:schemeClr val="accent2">
            <a:lumMod val="75000"/>
          </a:schemeClr>
        </a:solidFill>
        <a:ln>
          <a:noFill/>
        </a:ln>
      </dgm:spPr>
      <dgm:t>
        <a:bodyPr/>
        <a:lstStyle/>
        <a:p>
          <a:r>
            <a:rPr lang="pt-BR" sz="2100" dirty="0"/>
            <a:t>Informações qualitativas sobre o atendimento às </a:t>
          </a:r>
          <a:r>
            <a:rPr lang="pt-BR" sz="2100" b="1" u="sng" dirty="0"/>
            <a:t>manifestações de ouvidoria </a:t>
          </a:r>
          <a:r>
            <a:rPr lang="pt-BR" sz="2100" dirty="0"/>
            <a:t>direcionadas à CGU e a </a:t>
          </a:r>
          <a:r>
            <a:rPr lang="pt-BR" sz="2100" b="1" u="sng" dirty="0"/>
            <a:t>análise de recursos </a:t>
          </a:r>
          <a:r>
            <a:rPr lang="pt-BR" sz="2100" dirty="0"/>
            <a:t>de acesso à informação (3ª instância).</a:t>
          </a:r>
        </a:p>
      </dgm:t>
    </dgm:pt>
    <dgm:pt modelId="{0D31E641-FAF5-4159-B16D-796A069EE78B}" type="parTrans" cxnId="{4709F2CC-8E78-4F27-9A41-AF2F481C0C97}">
      <dgm:prSet/>
      <dgm:spPr/>
      <dgm:t>
        <a:bodyPr/>
        <a:lstStyle/>
        <a:p>
          <a:endParaRPr lang="pt-BR"/>
        </a:p>
      </dgm:t>
    </dgm:pt>
    <dgm:pt modelId="{71EF347C-4D8B-4A48-82B4-3FA5A1C43BE5}" type="sibTrans" cxnId="{4709F2CC-8E78-4F27-9A41-AF2F481C0C97}">
      <dgm:prSet/>
      <dgm:spPr/>
      <dgm:t>
        <a:bodyPr/>
        <a:lstStyle/>
        <a:p>
          <a:endParaRPr lang="pt-BR"/>
        </a:p>
      </dgm:t>
    </dgm:pt>
    <dgm:pt modelId="{32BED87E-8938-4132-A5A5-BD5A1942B1AD}">
      <dgm:prSet custT="1"/>
      <dgm:spPr>
        <a:ln>
          <a:noFill/>
        </a:ln>
      </dgm:spPr>
      <dgm:t>
        <a:bodyPr/>
        <a:lstStyle/>
        <a:p>
          <a:r>
            <a:rPr lang="pt-BR" sz="2200" b="1" dirty="0"/>
            <a:t>Recursos LAI</a:t>
          </a:r>
          <a:r>
            <a:rPr lang="pt-BR" sz="2200" dirty="0"/>
            <a:t>: a pesquisa é realizada </a:t>
          </a:r>
          <a:r>
            <a:rPr lang="pt-BR" sz="2200" b="1" dirty="0"/>
            <a:t>semanalmente</a:t>
          </a:r>
          <a:r>
            <a:rPr lang="pt-BR" sz="2200" dirty="0"/>
            <a:t> por e-mail assinado pelo Ouvidor-Geral da União.</a:t>
          </a:r>
        </a:p>
      </dgm:t>
    </dgm:pt>
    <dgm:pt modelId="{0A22AF6D-9C78-42EA-82C2-697F549A76DE}" type="parTrans" cxnId="{82B0A911-3EC8-4A2E-9ACF-D830B3BD4FD4}">
      <dgm:prSet/>
      <dgm:spPr/>
      <dgm:t>
        <a:bodyPr/>
        <a:lstStyle/>
        <a:p>
          <a:endParaRPr lang="pt-BR"/>
        </a:p>
      </dgm:t>
    </dgm:pt>
    <dgm:pt modelId="{7EEA95E0-193F-4F2B-AEB8-63DDAC20C369}" type="sibTrans" cxnId="{82B0A911-3EC8-4A2E-9ACF-D830B3BD4FD4}">
      <dgm:prSet/>
      <dgm:spPr/>
      <dgm:t>
        <a:bodyPr/>
        <a:lstStyle/>
        <a:p>
          <a:endParaRPr lang="pt-BR"/>
        </a:p>
      </dgm:t>
    </dgm:pt>
    <dgm:pt modelId="{DC361B3D-C85D-41B9-915A-1A4DDAE3BEE7}">
      <dgm:prSet custT="1"/>
      <dgm:spPr>
        <a:solidFill>
          <a:schemeClr val="accent6">
            <a:lumMod val="75000"/>
          </a:schemeClr>
        </a:solidFill>
      </dgm:spPr>
      <dgm:t>
        <a:bodyPr/>
        <a:lstStyle/>
        <a:p>
          <a:r>
            <a:rPr lang="pt-BR" sz="2200" b="1" dirty="0" err="1"/>
            <a:t>e-Ouv</a:t>
          </a:r>
          <a:r>
            <a:rPr lang="pt-BR" sz="2200" dirty="0"/>
            <a:t>: pesquisa automática após recebimento da resposta conclusiva pelo usuário.</a:t>
          </a:r>
        </a:p>
      </dgm:t>
    </dgm:pt>
    <dgm:pt modelId="{E52D9345-1998-4909-9660-EA93D0865508}" type="parTrans" cxnId="{D08EE49A-93AF-46E9-925A-13D37B4A0B66}">
      <dgm:prSet/>
      <dgm:spPr/>
      <dgm:t>
        <a:bodyPr/>
        <a:lstStyle/>
        <a:p>
          <a:endParaRPr lang="pt-BR"/>
        </a:p>
      </dgm:t>
    </dgm:pt>
    <dgm:pt modelId="{F7EAD439-F8C5-4294-80F0-496ABABF8A34}" type="sibTrans" cxnId="{D08EE49A-93AF-46E9-925A-13D37B4A0B66}">
      <dgm:prSet/>
      <dgm:spPr/>
      <dgm:t>
        <a:bodyPr/>
        <a:lstStyle/>
        <a:p>
          <a:endParaRPr lang="pt-BR"/>
        </a:p>
      </dgm:t>
    </dgm:pt>
    <dgm:pt modelId="{39EE41F6-6E7C-4EA8-8E7F-5AE1CDAD6A11}" type="pres">
      <dgm:prSet presAssocID="{FD989B5D-26AA-44F8-9E07-8E3174C9803F}" presName="diagram" presStyleCnt="0">
        <dgm:presLayoutVars>
          <dgm:dir/>
          <dgm:resizeHandles val="exact"/>
        </dgm:presLayoutVars>
      </dgm:prSet>
      <dgm:spPr/>
    </dgm:pt>
    <dgm:pt modelId="{15E4079C-017B-4365-81E8-AA49E0633EB3}" type="pres">
      <dgm:prSet presAssocID="{BE10F892-DFC8-4794-88E2-925129CF1B36}" presName="node" presStyleLbl="node1" presStyleIdx="0" presStyleCnt="3">
        <dgm:presLayoutVars>
          <dgm:bulletEnabled val="1"/>
        </dgm:presLayoutVars>
      </dgm:prSet>
      <dgm:spPr/>
    </dgm:pt>
    <dgm:pt modelId="{9A90FE0B-6885-4A70-99B5-CB64096969DF}" type="pres">
      <dgm:prSet presAssocID="{71EF347C-4D8B-4A48-82B4-3FA5A1C43BE5}" presName="sibTrans" presStyleCnt="0"/>
      <dgm:spPr/>
    </dgm:pt>
    <dgm:pt modelId="{303B1DE6-EAAC-4EF3-9DDF-B21395FE1D05}" type="pres">
      <dgm:prSet presAssocID="{32BED87E-8938-4132-A5A5-BD5A1942B1AD}" presName="node" presStyleLbl="node1" presStyleIdx="1" presStyleCnt="3">
        <dgm:presLayoutVars>
          <dgm:bulletEnabled val="1"/>
        </dgm:presLayoutVars>
      </dgm:prSet>
      <dgm:spPr/>
    </dgm:pt>
    <dgm:pt modelId="{CA474E9A-FCEB-4785-8E47-8DFC1F519687}" type="pres">
      <dgm:prSet presAssocID="{7EEA95E0-193F-4F2B-AEB8-63DDAC20C369}" presName="sibTrans" presStyleCnt="0"/>
      <dgm:spPr/>
    </dgm:pt>
    <dgm:pt modelId="{B2AD2DD9-D386-4B5C-921F-C504BA0084D5}" type="pres">
      <dgm:prSet presAssocID="{DC361B3D-C85D-41B9-915A-1A4DDAE3BEE7}" presName="node" presStyleLbl="node1" presStyleIdx="2" presStyleCnt="3">
        <dgm:presLayoutVars>
          <dgm:bulletEnabled val="1"/>
        </dgm:presLayoutVars>
      </dgm:prSet>
      <dgm:spPr/>
    </dgm:pt>
  </dgm:ptLst>
  <dgm:cxnLst>
    <dgm:cxn modelId="{82B0A911-3EC8-4A2E-9ACF-D830B3BD4FD4}" srcId="{FD989B5D-26AA-44F8-9E07-8E3174C9803F}" destId="{32BED87E-8938-4132-A5A5-BD5A1942B1AD}" srcOrd="1" destOrd="0" parTransId="{0A22AF6D-9C78-42EA-82C2-697F549A76DE}" sibTransId="{7EEA95E0-193F-4F2B-AEB8-63DDAC20C369}"/>
    <dgm:cxn modelId="{825A1917-116A-4DB1-B4B6-5827835A27E9}" type="presOf" srcId="{FD989B5D-26AA-44F8-9E07-8E3174C9803F}" destId="{39EE41F6-6E7C-4EA8-8E7F-5AE1CDAD6A11}" srcOrd="0" destOrd="0" presId="urn:microsoft.com/office/officeart/2005/8/layout/default#8"/>
    <dgm:cxn modelId="{0CDEB628-C35A-4059-AEB1-B3A81A7A4A25}" type="presOf" srcId="{DC361B3D-C85D-41B9-915A-1A4DDAE3BEE7}" destId="{B2AD2DD9-D386-4B5C-921F-C504BA0084D5}" srcOrd="0" destOrd="0" presId="urn:microsoft.com/office/officeart/2005/8/layout/default#8"/>
    <dgm:cxn modelId="{E26F917E-4D46-4ABB-AFD1-F93AF4794DEE}" type="presOf" srcId="{32BED87E-8938-4132-A5A5-BD5A1942B1AD}" destId="{303B1DE6-EAAC-4EF3-9DDF-B21395FE1D05}" srcOrd="0" destOrd="0" presId="urn:microsoft.com/office/officeart/2005/8/layout/default#8"/>
    <dgm:cxn modelId="{D08EE49A-93AF-46E9-925A-13D37B4A0B66}" srcId="{FD989B5D-26AA-44F8-9E07-8E3174C9803F}" destId="{DC361B3D-C85D-41B9-915A-1A4DDAE3BEE7}" srcOrd="2" destOrd="0" parTransId="{E52D9345-1998-4909-9660-EA93D0865508}" sibTransId="{F7EAD439-F8C5-4294-80F0-496ABABF8A34}"/>
    <dgm:cxn modelId="{9EB6BBA1-C55E-42BF-A434-5295620E7598}" type="presOf" srcId="{BE10F892-DFC8-4794-88E2-925129CF1B36}" destId="{15E4079C-017B-4365-81E8-AA49E0633EB3}" srcOrd="0" destOrd="0" presId="urn:microsoft.com/office/officeart/2005/8/layout/default#8"/>
    <dgm:cxn modelId="{4709F2CC-8E78-4F27-9A41-AF2F481C0C97}" srcId="{FD989B5D-26AA-44F8-9E07-8E3174C9803F}" destId="{BE10F892-DFC8-4794-88E2-925129CF1B36}" srcOrd="0" destOrd="0" parTransId="{0D31E641-FAF5-4159-B16D-796A069EE78B}" sibTransId="{71EF347C-4D8B-4A48-82B4-3FA5A1C43BE5}"/>
    <dgm:cxn modelId="{31E60C74-10C1-4189-9FBA-0EAB57BCD59A}" type="presParOf" srcId="{39EE41F6-6E7C-4EA8-8E7F-5AE1CDAD6A11}" destId="{15E4079C-017B-4365-81E8-AA49E0633EB3}" srcOrd="0" destOrd="0" presId="urn:microsoft.com/office/officeart/2005/8/layout/default#8"/>
    <dgm:cxn modelId="{586205F7-7FC3-4657-B992-CBD5B4120083}" type="presParOf" srcId="{39EE41F6-6E7C-4EA8-8E7F-5AE1CDAD6A11}" destId="{9A90FE0B-6885-4A70-99B5-CB64096969DF}" srcOrd="1" destOrd="0" presId="urn:microsoft.com/office/officeart/2005/8/layout/default#8"/>
    <dgm:cxn modelId="{3BF601D5-8465-47B8-A37B-54C13C92C6A5}" type="presParOf" srcId="{39EE41F6-6E7C-4EA8-8E7F-5AE1CDAD6A11}" destId="{303B1DE6-EAAC-4EF3-9DDF-B21395FE1D05}" srcOrd="2" destOrd="0" presId="urn:microsoft.com/office/officeart/2005/8/layout/default#8"/>
    <dgm:cxn modelId="{EF99BD94-0BE4-49C2-B1AC-335CC4616B73}" type="presParOf" srcId="{39EE41F6-6E7C-4EA8-8E7F-5AE1CDAD6A11}" destId="{CA474E9A-FCEB-4785-8E47-8DFC1F519687}" srcOrd="3" destOrd="0" presId="urn:microsoft.com/office/officeart/2005/8/layout/default#8"/>
    <dgm:cxn modelId="{49F6C146-10EA-44AC-9178-87AC3FFCE59F}" type="presParOf" srcId="{39EE41F6-6E7C-4EA8-8E7F-5AE1CDAD6A11}" destId="{B2AD2DD9-D386-4B5C-921F-C504BA0084D5}" srcOrd="4" destOrd="0" presId="urn:microsoft.com/office/officeart/2005/8/layout/default#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6067E67D-4F95-4C81-8891-1D96B70964EE}"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pt-BR"/>
        </a:p>
      </dgm:t>
    </dgm:pt>
    <dgm:pt modelId="{A5DD5336-FDA1-4FC8-93CD-2ACCE387153A}">
      <dgm:prSet/>
      <dgm:spPr/>
      <dgm:t>
        <a:bodyPr/>
        <a:lstStyle/>
        <a:p>
          <a:r>
            <a:rPr lang="pt-BR" dirty="0"/>
            <a:t>A Lei n. 13.460/2017 faz menção aos conselhos de usuários, que </a:t>
          </a:r>
          <a:r>
            <a:rPr lang="pt-BR" b="1" dirty="0">
              <a:solidFill>
                <a:srgbClr val="0070C0"/>
              </a:solidFill>
            </a:rPr>
            <a:t>podem ser considerados como um outro método para a análise da prestação dos serviços públicos</a:t>
          </a:r>
          <a:r>
            <a:rPr lang="pt-BR" dirty="0"/>
            <a:t>. </a:t>
          </a:r>
        </a:p>
      </dgm:t>
    </dgm:pt>
    <dgm:pt modelId="{1084689E-CF4A-4346-93DF-8DFED74C2503}" type="parTrans" cxnId="{A70B7D0B-03D2-4F3C-A013-AE64B8902B99}">
      <dgm:prSet/>
      <dgm:spPr/>
      <dgm:t>
        <a:bodyPr/>
        <a:lstStyle/>
        <a:p>
          <a:endParaRPr lang="pt-BR"/>
        </a:p>
      </dgm:t>
    </dgm:pt>
    <dgm:pt modelId="{2B7A1524-577A-4953-AE82-23F7686AC319}" type="sibTrans" cxnId="{A70B7D0B-03D2-4F3C-A013-AE64B8902B99}">
      <dgm:prSet/>
      <dgm:spPr/>
      <dgm:t>
        <a:bodyPr/>
        <a:lstStyle/>
        <a:p>
          <a:endParaRPr lang="pt-BR"/>
        </a:p>
      </dgm:t>
    </dgm:pt>
    <dgm:pt modelId="{7FF4BC0C-8241-45B0-997D-6BAED51DD3D0}">
      <dgm:prSet/>
      <dgm:spPr/>
      <dgm:t>
        <a:bodyPr/>
        <a:lstStyle/>
        <a:p>
          <a:r>
            <a:rPr lang="pt-BR" dirty="0"/>
            <a:t>Apesar de a lei instituir tais conselhos, ainda </a:t>
          </a:r>
          <a:r>
            <a:rPr lang="pt-BR" b="1" dirty="0">
              <a:solidFill>
                <a:srgbClr val="0070C0"/>
              </a:solidFill>
            </a:rPr>
            <a:t>é necessária regulamentação de cada Poder e esfera de Governo sobre sua organização e seu funcionamento</a:t>
          </a:r>
          <a:r>
            <a:rPr lang="pt-BR" dirty="0"/>
            <a:t>. </a:t>
          </a:r>
        </a:p>
      </dgm:t>
    </dgm:pt>
    <dgm:pt modelId="{33269140-85DF-4A6A-B410-D50C1EA4F6D8}" type="parTrans" cxnId="{53C71B3B-346A-42AD-A1E8-4B6F8A025F84}">
      <dgm:prSet/>
      <dgm:spPr/>
      <dgm:t>
        <a:bodyPr/>
        <a:lstStyle/>
        <a:p>
          <a:endParaRPr lang="pt-BR"/>
        </a:p>
      </dgm:t>
    </dgm:pt>
    <dgm:pt modelId="{B5404BB0-64D4-4A05-938B-8E78DC54C1FB}" type="sibTrans" cxnId="{53C71B3B-346A-42AD-A1E8-4B6F8A025F84}">
      <dgm:prSet/>
      <dgm:spPr/>
      <dgm:t>
        <a:bodyPr/>
        <a:lstStyle/>
        <a:p>
          <a:endParaRPr lang="pt-BR"/>
        </a:p>
      </dgm:t>
    </dgm:pt>
    <dgm:pt modelId="{F2961115-8A52-4B39-A8F6-DE917BEE3FD4}" type="pres">
      <dgm:prSet presAssocID="{6067E67D-4F95-4C81-8891-1D96B70964EE}" presName="Name0" presStyleCnt="0">
        <dgm:presLayoutVars>
          <dgm:chMax val="7"/>
          <dgm:dir/>
          <dgm:animLvl val="lvl"/>
          <dgm:resizeHandles val="exact"/>
        </dgm:presLayoutVars>
      </dgm:prSet>
      <dgm:spPr/>
    </dgm:pt>
    <dgm:pt modelId="{03027FC6-40BA-4D27-A977-981A392287C3}" type="pres">
      <dgm:prSet presAssocID="{A5DD5336-FDA1-4FC8-93CD-2ACCE387153A}" presName="circle1" presStyleLbl="node1" presStyleIdx="0" presStyleCnt="2"/>
      <dgm:spPr/>
    </dgm:pt>
    <dgm:pt modelId="{F60DB863-6860-4534-BB62-72E93747B1DD}" type="pres">
      <dgm:prSet presAssocID="{A5DD5336-FDA1-4FC8-93CD-2ACCE387153A}" presName="space" presStyleCnt="0"/>
      <dgm:spPr/>
    </dgm:pt>
    <dgm:pt modelId="{87D0566E-1150-423E-961F-7658DFD291BB}" type="pres">
      <dgm:prSet presAssocID="{A5DD5336-FDA1-4FC8-93CD-2ACCE387153A}" presName="rect1" presStyleLbl="alignAcc1" presStyleIdx="0" presStyleCnt="2"/>
      <dgm:spPr/>
    </dgm:pt>
    <dgm:pt modelId="{04023B91-9470-42DB-83F9-1B19BCAF9C37}" type="pres">
      <dgm:prSet presAssocID="{7FF4BC0C-8241-45B0-997D-6BAED51DD3D0}" presName="vertSpace2" presStyleLbl="node1" presStyleIdx="0" presStyleCnt="2"/>
      <dgm:spPr/>
    </dgm:pt>
    <dgm:pt modelId="{63756411-19A1-4994-8594-B9356782BBDC}" type="pres">
      <dgm:prSet presAssocID="{7FF4BC0C-8241-45B0-997D-6BAED51DD3D0}" presName="circle2" presStyleLbl="node1" presStyleIdx="1" presStyleCnt="2"/>
      <dgm:spPr/>
    </dgm:pt>
    <dgm:pt modelId="{05679ECF-1489-4318-8935-0AF983EA3BD8}" type="pres">
      <dgm:prSet presAssocID="{7FF4BC0C-8241-45B0-997D-6BAED51DD3D0}" presName="rect2" presStyleLbl="alignAcc1" presStyleIdx="1" presStyleCnt="2"/>
      <dgm:spPr/>
    </dgm:pt>
    <dgm:pt modelId="{3724E414-F7C6-46D9-9F68-5C217F7CC0A3}" type="pres">
      <dgm:prSet presAssocID="{A5DD5336-FDA1-4FC8-93CD-2ACCE387153A}" presName="rect1ParTxNoCh" presStyleLbl="alignAcc1" presStyleIdx="1" presStyleCnt="2">
        <dgm:presLayoutVars>
          <dgm:chMax val="1"/>
          <dgm:bulletEnabled val="1"/>
        </dgm:presLayoutVars>
      </dgm:prSet>
      <dgm:spPr/>
    </dgm:pt>
    <dgm:pt modelId="{8DE3CE11-43C0-4B31-A1BA-A8F807C5AA1A}" type="pres">
      <dgm:prSet presAssocID="{7FF4BC0C-8241-45B0-997D-6BAED51DD3D0}" presName="rect2ParTxNoCh" presStyleLbl="alignAcc1" presStyleIdx="1" presStyleCnt="2">
        <dgm:presLayoutVars>
          <dgm:chMax val="1"/>
          <dgm:bulletEnabled val="1"/>
        </dgm:presLayoutVars>
      </dgm:prSet>
      <dgm:spPr/>
    </dgm:pt>
  </dgm:ptLst>
  <dgm:cxnLst>
    <dgm:cxn modelId="{E0A80300-0FC9-41AC-9DE6-5846F4D64819}" type="presOf" srcId="{7FF4BC0C-8241-45B0-997D-6BAED51DD3D0}" destId="{8DE3CE11-43C0-4B31-A1BA-A8F807C5AA1A}" srcOrd="1" destOrd="0" presId="urn:microsoft.com/office/officeart/2005/8/layout/target3"/>
    <dgm:cxn modelId="{A70B7D0B-03D2-4F3C-A013-AE64B8902B99}" srcId="{6067E67D-4F95-4C81-8891-1D96B70964EE}" destId="{A5DD5336-FDA1-4FC8-93CD-2ACCE387153A}" srcOrd="0" destOrd="0" parTransId="{1084689E-CF4A-4346-93DF-8DFED74C2503}" sibTransId="{2B7A1524-577A-4953-AE82-23F7686AC319}"/>
    <dgm:cxn modelId="{3508C61E-3F98-45EE-A44C-8D6B3E710B2A}" type="presOf" srcId="{A5DD5336-FDA1-4FC8-93CD-2ACCE387153A}" destId="{3724E414-F7C6-46D9-9F68-5C217F7CC0A3}" srcOrd="1" destOrd="0" presId="urn:microsoft.com/office/officeart/2005/8/layout/target3"/>
    <dgm:cxn modelId="{30F58433-A7A7-493D-9510-1837957DD1AB}" type="presOf" srcId="{A5DD5336-FDA1-4FC8-93CD-2ACCE387153A}" destId="{87D0566E-1150-423E-961F-7658DFD291BB}" srcOrd="0" destOrd="0" presId="urn:microsoft.com/office/officeart/2005/8/layout/target3"/>
    <dgm:cxn modelId="{53C71B3B-346A-42AD-A1E8-4B6F8A025F84}" srcId="{6067E67D-4F95-4C81-8891-1D96B70964EE}" destId="{7FF4BC0C-8241-45B0-997D-6BAED51DD3D0}" srcOrd="1" destOrd="0" parTransId="{33269140-85DF-4A6A-B410-D50C1EA4F6D8}" sibTransId="{B5404BB0-64D4-4A05-938B-8E78DC54C1FB}"/>
    <dgm:cxn modelId="{782D7D4F-35CC-423A-8A0B-BB10C48BF07D}" type="presOf" srcId="{6067E67D-4F95-4C81-8891-1D96B70964EE}" destId="{F2961115-8A52-4B39-A8F6-DE917BEE3FD4}" srcOrd="0" destOrd="0" presId="urn:microsoft.com/office/officeart/2005/8/layout/target3"/>
    <dgm:cxn modelId="{3D2710A9-0BDF-4CFA-B7D0-F32AD3C21C81}" type="presOf" srcId="{7FF4BC0C-8241-45B0-997D-6BAED51DD3D0}" destId="{05679ECF-1489-4318-8935-0AF983EA3BD8}" srcOrd="0" destOrd="0" presId="urn:microsoft.com/office/officeart/2005/8/layout/target3"/>
    <dgm:cxn modelId="{6A46DF17-12BF-48C4-BA70-5A01818C5B51}" type="presParOf" srcId="{F2961115-8A52-4B39-A8F6-DE917BEE3FD4}" destId="{03027FC6-40BA-4D27-A977-981A392287C3}" srcOrd="0" destOrd="0" presId="urn:microsoft.com/office/officeart/2005/8/layout/target3"/>
    <dgm:cxn modelId="{640D4B3B-D584-4964-94E1-B2F0EE67A38E}" type="presParOf" srcId="{F2961115-8A52-4B39-A8F6-DE917BEE3FD4}" destId="{F60DB863-6860-4534-BB62-72E93747B1DD}" srcOrd="1" destOrd="0" presId="urn:microsoft.com/office/officeart/2005/8/layout/target3"/>
    <dgm:cxn modelId="{2603A777-1006-4721-A47C-09B208D1C003}" type="presParOf" srcId="{F2961115-8A52-4B39-A8F6-DE917BEE3FD4}" destId="{87D0566E-1150-423E-961F-7658DFD291BB}" srcOrd="2" destOrd="0" presId="urn:microsoft.com/office/officeart/2005/8/layout/target3"/>
    <dgm:cxn modelId="{75856B0F-49EA-49CC-A4AC-04BA3C5E1688}" type="presParOf" srcId="{F2961115-8A52-4B39-A8F6-DE917BEE3FD4}" destId="{04023B91-9470-42DB-83F9-1B19BCAF9C37}" srcOrd="3" destOrd="0" presId="urn:microsoft.com/office/officeart/2005/8/layout/target3"/>
    <dgm:cxn modelId="{D9E6EBB1-FFB1-473C-B4C8-521BFDB92589}" type="presParOf" srcId="{F2961115-8A52-4B39-A8F6-DE917BEE3FD4}" destId="{63756411-19A1-4994-8594-B9356782BBDC}" srcOrd="4" destOrd="0" presId="urn:microsoft.com/office/officeart/2005/8/layout/target3"/>
    <dgm:cxn modelId="{6CD2961C-1A26-4AEE-A1DF-6FA31E3A8C19}" type="presParOf" srcId="{F2961115-8A52-4B39-A8F6-DE917BEE3FD4}" destId="{05679ECF-1489-4318-8935-0AF983EA3BD8}" srcOrd="5" destOrd="0" presId="urn:microsoft.com/office/officeart/2005/8/layout/target3"/>
    <dgm:cxn modelId="{BE1DE14D-D0F8-4303-9FC5-6376B300A45B}" type="presParOf" srcId="{F2961115-8A52-4B39-A8F6-DE917BEE3FD4}" destId="{3724E414-F7C6-46D9-9F68-5C217F7CC0A3}" srcOrd="6" destOrd="0" presId="urn:microsoft.com/office/officeart/2005/8/layout/target3"/>
    <dgm:cxn modelId="{4C5E56D7-3685-4206-8001-904C36E5905C}" type="presParOf" srcId="{F2961115-8A52-4B39-A8F6-DE917BEE3FD4}" destId="{8DE3CE11-43C0-4B31-A1BA-A8F807C5AA1A}"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84CA04D6-7F61-4E79-88D6-629D1D1D7C1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pt-BR"/>
        </a:p>
      </dgm:t>
    </dgm:pt>
    <dgm:pt modelId="{3AB6BE53-83CA-484A-BA08-D33125E667C0}">
      <dgm:prSet custT="1"/>
      <dgm:spPr/>
      <dgm:t>
        <a:bodyPr/>
        <a:lstStyle/>
        <a:p>
          <a:r>
            <a:rPr lang="pt-BR" sz="2200" b="1" dirty="0"/>
            <a:t>Pilares </a:t>
          </a:r>
          <a:r>
            <a:rPr lang="pt-BR" sz="2200" dirty="0"/>
            <a:t> </a:t>
          </a:r>
        </a:p>
      </dgm:t>
    </dgm:pt>
    <dgm:pt modelId="{1A49B33F-A79D-4958-BCB1-27B3AE291A19}" type="parTrans" cxnId="{890F9174-9762-4DB8-B8AA-653E668B6151}">
      <dgm:prSet/>
      <dgm:spPr/>
      <dgm:t>
        <a:bodyPr/>
        <a:lstStyle/>
        <a:p>
          <a:endParaRPr lang="pt-BR"/>
        </a:p>
      </dgm:t>
    </dgm:pt>
    <dgm:pt modelId="{56E41CBB-0EE0-44E4-980E-9EC8D99648DE}" type="sibTrans" cxnId="{890F9174-9762-4DB8-B8AA-653E668B6151}">
      <dgm:prSet/>
      <dgm:spPr/>
      <dgm:t>
        <a:bodyPr/>
        <a:lstStyle/>
        <a:p>
          <a:endParaRPr lang="pt-BR"/>
        </a:p>
      </dgm:t>
    </dgm:pt>
    <dgm:pt modelId="{0E243908-8E2C-48E6-BA16-CF30F0C5530F}">
      <dgm:prSet/>
      <dgm:spPr/>
      <dgm:t>
        <a:bodyPr/>
        <a:lstStyle/>
        <a:p>
          <a:r>
            <a:rPr lang="pt-BR" dirty="0"/>
            <a:t>Ampliação dos dados disponíveis sobre satisfação do usuário; </a:t>
          </a:r>
        </a:p>
      </dgm:t>
    </dgm:pt>
    <dgm:pt modelId="{4B38BC08-6915-452F-BCA7-6C9B98F3D6E1}" type="parTrans" cxnId="{076A4E77-B634-4FCC-841F-2448F2C13F5B}">
      <dgm:prSet/>
      <dgm:spPr/>
      <dgm:t>
        <a:bodyPr/>
        <a:lstStyle/>
        <a:p>
          <a:endParaRPr lang="pt-BR"/>
        </a:p>
      </dgm:t>
    </dgm:pt>
    <dgm:pt modelId="{8835FAA5-69D0-494F-8BFD-F3432F9387FA}" type="sibTrans" cxnId="{076A4E77-B634-4FCC-841F-2448F2C13F5B}">
      <dgm:prSet/>
      <dgm:spPr/>
      <dgm:t>
        <a:bodyPr/>
        <a:lstStyle/>
        <a:p>
          <a:endParaRPr lang="pt-BR"/>
        </a:p>
      </dgm:t>
    </dgm:pt>
    <dgm:pt modelId="{FC535AAB-9414-4F74-A6C2-3575530BAB7E}">
      <dgm:prSet/>
      <dgm:spPr/>
      <dgm:t>
        <a:bodyPr/>
        <a:lstStyle/>
        <a:p>
          <a:r>
            <a:rPr lang="pt-BR" dirty="0"/>
            <a:t>Análise dos dados;</a:t>
          </a:r>
        </a:p>
      </dgm:t>
    </dgm:pt>
    <dgm:pt modelId="{32049E99-D7D4-4CC1-BD9A-CA770945852D}" type="parTrans" cxnId="{73C99BF7-B62B-4DB6-9BA7-A2A3FCF7B8FD}">
      <dgm:prSet/>
      <dgm:spPr/>
      <dgm:t>
        <a:bodyPr/>
        <a:lstStyle/>
        <a:p>
          <a:endParaRPr lang="pt-BR"/>
        </a:p>
      </dgm:t>
    </dgm:pt>
    <dgm:pt modelId="{85DDBCAB-67A0-434A-B890-AC7753D840E7}" type="sibTrans" cxnId="{73C99BF7-B62B-4DB6-9BA7-A2A3FCF7B8FD}">
      <dgm:prSet/>
      <dgm:spPr/>
      <dgm:t>
        <a:bodyPr/>
        <a:lstStyle/>
        <a:p>
          <a:endParaRPr lang="pt-BR"/>
        </a:p>
      </dgm:t>
    </dgm:pt>
    <dgm:pt modelId="{86882015-FFFF-4A21-B5A2-F114E5AF2193}">
      <dgm:prSet/>
      <dgm:spPr/>
      <dgm:t>
        <a:bodyPr/>
        <a:lstStyle/>
        <a:p>
          <a:r>
            <a:rPr lang="pt-BR" dirty="0"/>
            <a:t>Transparência. </a:t>
          </a:r>
        </a:p>
      </dgm:t>
    </dgm:pt>
    <dgm:pt modelId="{8B63101D-E73E-477C-90DC-A90A409807E6}" type="parTrans" cxnId="{6A0165B3-6237-4584-80A1-E2B0A8A1A13C}">
      <dgm:prSet/>
      <dgm:spPr/>
      <dgm:t>
        <a:bodyPr/>
        <a:lstStyle/>
        <a:p>
          <a:endParaRPr lang="pt-BR"/>
        </a:p>
      </dgm:t>
    </dgm:pt>
    <dgm:pt modelId="{085FED6D-E5D1-49A2-99D9-768AA8CB0403}" type="sibTrans" cxnId="{6A0165B3-6237-4584-80A1-E2B0A8A1A13C}">
      <dgm:prSet/>
      <dgm:spPr/>
      <dgm:t>
        <a:bodyPr/>
        <a:lstStyle/>
        <a:p>
          <a:endParaRPr lang="pt-BR"/>
        </a:p>
      </dgm:t>
    </dgm:pt>
    <dgm:pt modelId="{72276463-1300-4CCB-858D-F43B4F198A9E}">
      <dgm:prSet/>
      <dgm:spPr/>
      <dgm:t>
        <a:bodyPr/>
        <a:lstStyle/>
        <a:p>
          <a:r>
            <a:rPr lang="pt-BR" b="1" dirty="0"/>
            <a:t>OBJETIVOS</a:t>
          </a:r>
        </a:p>
      </dgm:t>
    </dgm:pt>
    <dgm:pt modelId="{D34862C9-96A3-48B4-AF25-0814AECA55A5}" type="parTrans" cxnId="{FFECBFD5-9C28-4197-96D1-DFFAB4A38945}">
      <dgm:prSet/>
      <dgm:spPr/>
      <dgm:t>
        <a:bodyPr/>
        <a:lstStyle/>
        <a:p>
          <a:endParaRPr lang="pt-BR"/>
        </a:p>
      </dgm:t>
    </dgm:pt>
    <dgm:pt modelId="{E4865EC5-6CC6-417B-A5A5-0C8BB374B605}" type="sibTrans" cxnId="{FFECBFD5-9C28-4197-96D1-DFFAB4A38945}">
      <dgm:prSet/>
      <dgm:spPr/>
      <dgm:t>
        <a:bodyPr/>
        <a:lstStyle/>
        <a:p>
          <a:endParaRPr lang="pt-BR"/>
        </a:p>
      </dgm:t>
    </dgm:pt>
    <dgm:pt modelId="{B0D81D1B-9E38-420A-B1B4-9D923009F83A}">
      <dgm:prSet/>
      <dgm:spPr/>
      <dgm:t>
        <a:bodyPr/>
        <a:lstStyle/>
        <a:p>
          <a:r>
            <a:rPr lang="pt-BR" dirty="0"/>
            <a:t>Subsidiar a gestão no intuito de aperfeiçoar as políticas, programas, serviços e ações do Poder Executivo Federal;</a:t>
          </a:r>
        </a:p>
      </dgm:t>
    </dgm:pt>
    <dgm:pt modelId="{7D797D3F-C58D-4EDA-8FF7-FE6163B0CEF7}" type="parTrans" cxnId="{E8CA69DF-39DE-454F-B34C-16529A5B3E44}">
      <dgm:prSet/>
      <dgm:spPr/>
      <dgm:t>
        <a:bodyPr/>
        <a:lstStyle/>
        <a:p>
          <a:endParaRPr lang="pt-BR"/>
        </a:p>
      </dgm:t>
    </dgm:pt>
    <dgm:pt modelId="{5395D083-F43F-4A9A-81C7-AB6783BDBC63}" type="sibTrans" cxnId="{E8CA69DF-39DE-454F-B34C-16529A5B3E44}">
      <dgm:prSet/>
      <dgm:spPr/>
      <dgm:t>
        <a:bodyPr/>
        <a:lstStyle/>
        <a:p>
          <a:endParaRPr lang="pt-BR"/>
        </a:p>
      </dgm:t>
    </dgm:pt>
    <dgm:pt modelId="{FA899032-CD30-4302-BD80-82E77FCBA266}">
      <dgm:prSet/>
      <dgm:spPr/>
      <dgm:t>
        <a:bodyPr/>
        <a:lstStyle/>
        <a:p>
          <a:r>
            <a:rPr lang="pt-BR" dirty="0"/>
            <a:t>Subsidiar as ações de fiscalização e correição da CGU e outros órgãos de controle;</a:t>
          </a:r>
        </a:p>
      </dgm:t>
    </dgm:pt>
    <dgm:pt modelId="{60CB7B7A-24A1-438D-BB1F-E173976ABE87}" type="parTrans" cxnId="{16A52481-F98D-45D1-9A5C-14B38DE51FC8}">
      <dgm:prSet/>
      <dgm:spPr/>
      <dgm:t>
        <a:bodyPr/>
        <a:lstStyle/>
        <a:p>
          <a:endParaRPr lang="pt-BR"/>
        </a:p>
      </dgm:t>
    </dgm:pt>
    <dgm:pt modelId="{C61DE16A-AE0E-4A22-ABEA-43DE192D0F58}" type="sibTrans" cxnId="{16A52481-F98D-45D1-9A5C-14B38DE51FC8}">
      <dgm:prSet/>
      <dgm:spPr/>
      <dgm:t>
        <a:bodyPr/>
        <a:lstStyle/>
        <a:p>
          <a:endParaRPr lang="pt-BR"/>
        </a:p>
      </dgm:t>
    </dgm:pt>
    <dgm:pt modelId="{2A085A33-688A-45AB-AF1C-7B319A619E7E}">
      <dgm:prSet/>
      <dgm:spPr/>
      <dgm:t>
        <a:bodyPr/>
        <a:lstStyle/>
        <a:p>
          <a:r>
            <a:rPr lang="pt-BR" dirty="0"/>
            <a:t>Promover a transparência e a participação social.</a:t>
          </a:r>
        </a:p>
      </dgm:t>
    </dgm:pt>
    <dgm:pt modelId="{7289B8EB-2333-47E1-B22D-CAD417B76DE9}" type="parTrans" cxnId="{7E9B6F7B-1159-4DEB-8D2F-F54A9A844E17}">
      <dgm:prSet/>
      <dgm:spPr/>
      <dgm:t>
        <a:bodyPr/>
        <a:lstStyle/>
        <a:p>
          <a:endParaRPr lang="pt-BR"/>
        </a:p>
      </dgm:t>
    </dgm:pt>
    <dgm:pt modelId="{5EE29721-8850-4FEA-87A9-F22D99F80874}" type="sibTrans" cxnId="{7E9B6F7B-1159-4DEB-8D2F-F54A9A844E17}">
      <dgm:prSet/>
      <dgm:spPr/>
      <dgm:t>
        <a:bodyPr/>
        <a:lstStyle/>
        <a:p>
          <a:endParaRPr lang="pt-BR"/>
        </a:p>
      </dgm:t>
    </dgm:pt>
    <dgm:pt modelId="{0A24F250-5747-4930-864B-D56FD3CBE29B}" type="pres">
      <dgm:prSet presAssocID="{84CA04D6-7F61-4E79-88D6-629D1D1D7C1E}" presName="Name0" presStyleCnt="0">
        <dgm:presLayoutVars>
          <dgm:dir/>
          <dgm:animLvl val="lvl"/>
          <dgm:resizeHandles val="exact"/>
        </dgm:presLayoutVars>
      </dgm:prSet>
      <dgm:spPr/>
    </dgm:pt>
    <dgm:pt modelId="{F01A2689-E55B-4090-9EB1-14D178D8F4C1}" type="pres">
      <dgm:prSet presAssocID="{3AB6BE53-83CA-484A-BA08-D33125E667C0}" presName="composite" presStyleCnt="0"/>
      <dgm:spPr/>
    </dgm:pt>
    <dgm:pt modelId="{952C3CFF-ED36-496C-BB4D-F3FFBF85AABE}" type="pres">
      <dgm:prSet presAssocID="{3AB6BE53-83CA-484A-BA08-D33125E667C0}" presName="parTx" presStyleLbl="alignNode1" presStyleIdx="0" presStyleCnt="2">
        <dgm:presLayoutVars>
          <dgm:chMax val="0"/>
          <dgm:chPref val="0"/>
          <dgm:bulletEnabled val="1"/>
        </dgm:presLayoutVars>
      </dgm:prSet>
      <dgm:spPr/>
    </dgm:pt>
    <dgm:pt modelId="{8A990551-B094-4427-A026-BBC9F923E03F}" type="pres">
      <dgm:prSet presAssocID="{3AB6BE53-83CA-484A-BA08-D33125E667C0}" presName="desTx" presStyleLbl="alignAccFollowNode1" presStyleIdx="0" presStyleCnt="2">
        <dgm:presLayoutVars>
          <dgm:bulletEnabled val="1"/>
        </dgm:presLayoutVars>
      </dgm:prSet>
      <dgm:spPr/>
    </dgm:pt>
    <dgm:pt modelId="{FDC8E761-FB89-4062-AC0A-9E7AD5ED06C3}" type="pres">
      <dgm:prSet presAssocID="{56E41CBB-0EE0-44E4-980E-9EC8D99648DE}" presName="space" presStyleCnt="0"/>
      <dgm:spPr/>
    </dgm:pt>
    <dgm:pt modelId="{72F072F9-2F58-4D1E-9E22-783392210B07}" type="pres">
      <dgm:prSet presAssocID="{72276463-1300-4CCB-858D-F43B4F198A9E}" presName="composite" presStyleCnt="0"/>
      <dgm:spPr/>
    </dgm:pt>
    <dgm:pt modelId="{58741F35-848D-4C64-B74A-37307B897AAD}" type="pres">
      <dgm:prSet presAssocID="{72276463-1300-4CCB-858D-F43B4F198A9E}" presName="parTx" presStyleLbl="alignNode1" presStyleIdx="1" presStyleCnt="2">
        <dgm:presLayoutVars>
          <dgm:chMax val="0"/>
          <dgm:chPref val="0"/>
          <dgm:bulletEnabled val="1"/>
        </dgm:presLayoutVars>
      </dgm:prSet>
      <dgm:spPr/>
    </dgm:pt>
    <dgm:pt modelId="{B8415402-DA6C-4B80-ACEB-C4A2EF0084E7}" type="pres">
      <dgm:prSet presAssocID="{72276463-1300-4CCB-858D-F43B4F198A9E}" presName="desTx" presStyleLbl="alignAccFollowNode1" presStyleIdx="1" presStyleCnt="2">
        <dgm:presLayoutVars>
          <dgm:bulletEnabled val="1"/>
        </dgm:presLayoutVars>
      </dgm:prSet>
      <dgm:spPr/>
    </dgm:pt>
  </dgm:ptLst>
  <dgm:cxnLst>
    <dgm:cxn modelId="{0A5CA538-26D8-4E00-ABAE-384D50F7C58C}" type="presOf" srcId="{3AB6BE53-83CA-484A-BA08-D33125E667C0}" destId="{952C3CFF-ED36-496C-BB4D-F3FFBF85AABE}" srcOrd="0" destOrd="0" presId="urn:microsoft.com/office/officeart/2005/8/layout/hList1"/>
    <dgm:cxn modelId="{C6844446-DC8F-43A8-945B-848F51931E3E}" type="presOf" srcId="{72276463-1300-4CCB-858D-F43B4F198A9E}" destId="{58741F35-848D-4C64-B74A-37307B897AAD}" srcOrd="0" destOrd="0" presId="urn:microsoft.com/office/officeart/2005/8/layout/hList1"/>
    <dgm:cxn modelId="{C0C3656E-5CBC-47B1-90F4-30AB98E0A2AA}" type="presOf" srcId="{FC535AAB-9414-4F74-A6C2-3575530BAB7E}" destId="{8A990551-B094-4427-A026-BBC9F923E03F}" srcOrd="0" destOrd="1" presId="urn:microsoft.com/office/officeart/2005/8/layout/hList1"/>
    <dgm:cxn modelId="{890F9174-9762-4DB8-B8AA-653E668B6151}" srcId="{84CA04D6-7F61-4E79-88D6-629D1D1D7C1E}" destId="{3AB6BE53-83CA-484A-BA08-D33125E667C0}" srcOrd="0" destOrd="0" parTransId="{1A49B33F-A79D-4958-BCB1-27B3AE291A19}" sibTransId="{56E41CBB-0EE0-44E4-980E-9EC8D99648DE}"/>
    <dgm:cxn modelId="{076A4E77-B634-4FCC-841F-2448F2C13F5B}" srcId="{3AB6BE53-83CA-484A-BA08-D33125E667C0}" destId="{0E243908-8E2C-48E6-BA16-CF30F0C5530F}" srcOrd="0" destOrd="0" parTransId="{4B38BC08-6915-452F-BCA7-6C9B98F3D6E1}" sibTransId="{8835FAA5-69D0-494F-8BFD-F3432F9387FA}"/>
    <dgm:cxn modelId="{7E9B6F7B-1159-4DEB-8D2F-F54A9A844E17}" srcId="{72276463-1300-4CCB-858D-F43B4F198A9E}" destId="{2A085A33-688A-45AB-AF1C-7B319A619E7E}" srcOrd="2" destOrd="0" parTransId="{7289B8EB-2333-47E1-B22D-CAD417B76DE9}" sibTransId="{5EE29721-8850-4FEA-87A9-F22D99F80874}"/>
    <dgm:cxn modelId="{16A52481-F98D-45D1-9A5C-14B38DE51FC8}" srcId="{72276463-1300-4CCB-858D-F43B4F198A9E}" destId="{FA899032-CD30-4302-BD80-82E77FCBA266}" srcOrd="1" destOrd="0" parTransId="{60CB7B7A-24A1-438D-BB1F-E173976ABE87}" sibTransId="{C61DE16A-AE0E-4A22-ABEA-43DE192D0F58}"/>
    <dgm:cxn modelId="{7E17249A-6854-4D7D-A8E1-B6CE37329D8F}" type="presOf" srcId="{FA899032-CD30-4302-BD80-82E77FCBA266}" destId="{B8415402-DA6C-4B80-ACEB-C4A2EF0084E7}" srcOrd="0" destOrd="1" presId="urn:microsoft.com/office/officeart/2005/8/layout/hList1"/>
    <dgm:cxn modelId="{4E4A5D9E-39D0-4403-B8E0-FE843C8F058C}" type="presOf" srcId="{2A085A33-688A-45AB-AF1C-7B319A619E7E}" destId="{B8415402-DA6C-4B80-ACEB-C4A2EF0084E7}" srcOrd="0" destOrd="2" presId="urn:microsoft.com/office/officeart/2005/8/layout/hList1"/>
    <dgm:cxn modelId="{6A0165B3-6237-4584-80A1-E2B0A8A1A13C}" srcId="{3AB6BE53-83CA-484A-BA08-D33125E667C0}" destId="{86882015-FFFF-4A21-B5A2-F114E5AF2193}" srcOrd="2" destOrd="0" parTransId="{8B63101D-E73E-477C-90DC-A90A409807E6}" sibTransId="{085FED6D-E5D1-49A2-99D9-768AA8CB0403}"/>
    <dgm:cxn modelId="{DCAE2FB5-40FD-4E56-A846-8969471D0F77}" type="presOf" srcId="{0E243908-8E2C-48E6-BA16-CF30F0C5530F}" destId="{8A990551-B094-4427-A026-BBC9F923E03F}" srcOrd="0" destOrd="0" presId="urn:microsoft.com/office/officeart/2005/8/layout/hList1"/>
    <dgm:cxn modelId="{FFECBFD5-9C28-4197-96D1-DFFAB4A38945}" srcId="{84CA04D6-7F61-4E79-88D6-629D1D1D7C1E}" destId="{72276463-1300-4CCB-858D-F43B4F198A9E}" srcOrd="1" destOrd="0" parTransId="{D34862C9-96A3-48B4-AF25-0814AECA55A5}" sibTransId="{E4865EC5-6CC6-417B-A5A5-0C8BB374B605}"/>
    <dgm:cxn modelId="{EBE61FD9-9DCB-4760-8D4F-1BC42BC5362E}" type="presOf" srcId="{84CA04D6-7F61-4E79-88D6-629D1D1D7C1E}" destId="{0A24F250-5747-4930-864B-D56FD3CBE29B}" srcOrd="0" destOrd="0" presId="urn:microsoft.com/office/officeart/2005/8/layout/hList1"/>
    <dgm:cxn modelId="{E8CA69DF-39DE-454F-B34C-16529A5B3E44}" srcId="{72276463-1300-4CCB-858D-F43B4F198A9E}" destId="{B0D81D1B-9E38-420A-B1B4-9D923009F83A}" srcOrd="0" destOrd="0" parTransId="{7D797D3F-C58D-4EDA-8FF7-FE6163B0CEF7}" sibTransId="{5395D083-F43F-4A9A-81C7-AB6783BDBC63}"/>
    <dgm:cxn modelId="{C10783E3-A9DE-4FD6-ADB7-1EDAB580A827}" type="presOf" srcId="{B0D81D1B-9E38-420A-B1B4-9D923009F83A}" destId="{B8415402-DA6C-4B80-ACEB-C4A2EF0084E7}" srcOrd="0" destOrd="0" presId="urn:microsoft.com/office/officeart/2005/8/layout/hList1"/>
    <dgm:cxn modelId="{73C99BF7-B62B-4DB6-9BA7-A2A3FCF7B8FD}" srcId="{3AB6BE53-83CA-484A-BA08-D33125E667C0}" destId="{FC535AAB-9414-4F74-A6C2-3575530BAB7E}" srcOrd="1" destOrd="0" parTransId="{32049E99-D7D4-4CC1-BD9A-CA770945852D}" sibTransId="{85DDBCAB-67A0-434A-B890-AC7753D840E7}"/>
    <dgm:cxn modelId="{E11849FF-DE45-4CF5-8386-AAA1F3B4CC2D}" type="presOf" srcId="{86882015-FFFF-4A21-B5A2-F114E5AF2193}" destId="{8A990551-B094-4427-A026-BBC9F923E03F}" srcOrd="0" destOrd="2" presId="urn:microsoft.com/office/officeart/2005/8/layout/hList1"/>
    <dgm:cxn modelId="{5EAA45A3-F857-4B7B-9740-1C6A039D8140}" type="presParOf" srcId="{0A24F250-5747-4930-864B-D56FD3CBE29B}" destId="{F01A2689-E55B-4090-9EB1-14D178D8F4C1}" srcOrd="0" destOrd="0" presId="urn:microsoft.com/office/officeart/2005/8/layout/hList1"/>
    <dgm:cxn modelId="{D879EC0A-82B3-4F1F-9367-DF38C289D8B3}" type="presParOf" srcId="{F01A2689-E55B-4090-9EB1-14D178D8F4C1}" destId="{952C3CFF-ED36-496C-BB4D-F3FFBF85AABE}" srcOrd="0" destOrd="0" presId="urn:microsoft.com/office/officeart/2005/8/layout/hList1"/>
    <dgm:cxn modelId="{0749EF25-6988-485A-A57F-740B335D729A}" type="presParOf" srcId="{F01A2689-E55B-4090-9EB1-14D178D8F4C1}" destId="{8A990551-B094-4427-A026-BBC9F923E03F}" srcOrd="1" destOrd="0" presId="urn:microsoft.com/office/officeart/2005/8/layout/hList1"/>
    <dgm:cxn modelId="{77B2F3E8-4E1C-48D2-9429-071D476A236D}" type="presParOf" srcId="{0A24F250-5747-4930-864B-D56FD3CBE29B}" destId="{FDC8E761-FB89-4062-AC0A-9E7AD5ED06C3}" srcOrd="1" destOrd="0" presId="urn:microsoft.com/office/officeart/2005/8/layout/hList1"/>
    <dgm:cxn modelId="{C5D07A8A-F600-4005-BCCB-00819C732778}" type="presParOf" srcId="{0A24F250-5747-4930-864B-D56FD3CBE29B}" destId="{72F072F9-2F58-4D1E-9E22-783392210B07}" srcOrd="2" destOrd="0" presId="urn:microsoft.com/office/officeart/2005/8/layout/hList1"/>
    <dgm:cxn modelId="{6CA75B34-2E60-41AE-91AD-F26EEF4FC4AD}" type="presParOf" srcId="{72F072F9-2F58-4D1E-9E22-783392210B07}" destId="{58741F35-848D-4C64-B74A-37307B897AAD}" srcOrd="0" destOrd="0" presId="urn:microsoft.com/office/officeart/2005/8/layout/hList1"/>
    <dgm:cxn modelId="{B86B4388-176D-4378-81F3-5FD36E6DD714}" type="presParOf" srcId="{72F072F9-2F58-4D1E-9E22-783392210B07}" destId="{B8415402-DA6C-4B80-ACEB-C4A2EF0084E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33C272E9-6653-4AB8-85A7-2D94EAA92D22}"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pt-BR"/>
        </a:p>
      </dgm:t>
    </dgm:pt>
    <dgm:pt modelId="{C09344CF-3D1D-44D0-8345-DF2B8EB98BCF}">
      <dgm:prSet custT="1"/>
      <dgm:spPr/>
      <dgm:t>
        <a:bodyPr/>
        <a:lstStyle/>
        <a:p>
          <a:r>
            <a:rPr lang="pt-BR" sz="2200" dirty="0" err="1"/>
            <a:t>Subregistro</a:t>
          </a:r>
          <a:r>
            <a:rPr lang="pt-BR" sz="2200" dirty="0"/>
            <a:t>; </a:t>
          </a:r>
        </a:p>
      </dgm:t>
    </dgm:pt>
    <dgm:pt modelId="{D418F2FA-195A-43C2-AB0B-1698550A3C4B}" type="parTrans" cxnId="{2ACC0260-0EE9-4F35-843C-5AB16CFD56D2}">
      <dgm:prSet/>
      <dgm:spPr/>
      <dgm:t>
        <a:bodyPr/>
        <a:lstStyle/>
        <a:p>
          <a:endParaRPr lang="pt-BR"/>
        </a:p>
      </dgm:t>
    </dgm:pt>
    <dgm:pt modelId="{318E35D0-FFE2-4A8E-BDF6-C55A5FAB0E01}" type="sibTrans" cxnId="{2ACC0260-0EE9-4F35-843C-5AB16CFD56D2}">
      <dgm:prSet/>
      <dgm:spPr/>
      <dgm:t>
        <a:bodyPr/>
        <a:lstStyle/>
        <a:p>
          <a:endParaRPr lang="pt-BR"/>
        </a:p>
      </dgm:t>
    </dgm:pt>
    <dgm:pt modelId="{A46EBADA-8726-4E14-B5D8-D8B25E49D6BF}">
      <dgm:prSet custT="1"/>
      <dgm:spPr/>
      <dgm:t>
        <a:bodyPr/>
        <a:lstStyle/>
        <a:p>
          <a:r>
            <a:rPr lang="pt-BR" sz="2200" dirty="0"/>
            <a:t>Medição da quantidade que não leve em conta a qualidade do trabalho; </a:t>
          </a:r>
        </a:p>
      </dgm:t>
    </dgm:pt>
    <dgm:pt modelId="{DD71AE19-0EA4-44F7-A2C6-311955346119}" type="parTrans" cxnId="{27A85C16-4736-4DE4-A188-0974D8AB3BD5}">
      <dgm:prSet/>
      <dgm:spPr/>
      <dgm:t>
        <a:bodyPr/>
        <a:lstStyle/>
        <a:p>
          <a:endParaRPr lang="pt-BR"/>
        </a:p>
      </dgm:t>
    </dgm:pt>
    <dgm:pt modelId="{6CA5813E-8319-4EB6-B953-CB7D2BF920FD}" type="sibTrans" cxnId="{27A85C16-4736-4DE4-A188-0974D8AB3BD5}">
      <dgm:prSet/>
      <dgm:spPr/>
      <dgm:t>
        <a:bodyPr/>
        <a:lstStyle/>
        <a:p>
          <a:endParaRPr lang="pt-BR"/>
        </a:p>
      </dgm:t>
    </dgm:pt>
    <dgm:pt modelId="{CE6475FB-410A-4FB2-ABB3-4CD4423BC094}">
      <dgm:prSet custT="1"/>
      <dgm:spPr/>
      <dgm:t>
        <a:bodyPr/>
        <a:lstStyle/>
        <a:p>
          <a:r>
            <a:rPr lang="pt-BR" sz="2200" dirty="0"/>
            <a:t>Possibilidade de os interessados influenciarem os resultados;</a:t>
          </a:r>
        </a:p>
      </dgm:t>
    </dgm:pt>
    <dgm:pt modelId="{238E927E-6FF0-44D5-97E8-A26D5BA88F9D}" type="parTrans" cxnId="{9CF8E0A0-4534-4EF2-951B-414234A307F8}">
      <dgm:prSet/>
      <dgm:spPr/>
      <dgm:t>
        <a:bodyPr/>
        <a:lstStyle/>
        <a:p>
          <a:endParaRPr lang="pt-BR"/>
        </a:p>
      </dgm:t>
    </dgm:pt>
    <dgm:pt modelId="{719A0C60-228F-4E22-9DF0-E4D96A9A4588}" type="sibTrans" cxnId="{9CF8E0A0-4534-4EF2-951B-414234A307F8}">
      <dgm:prSet/>
      <dgm:spPr/>
      <dgm:t>
        <a:bodyPr/>
        <a:lstStyle/>
        <a:p>
          <a:endParaRPr lang="pt-BR"/>
        </a:p>
      </dgm:t>
    </dgm:pt>
    <dgm:pt modelId="{FA761F19-B71B-44B5-9EF2-1BADBD141DC8}">
      <dgm:prSet custT="1"/>
      <dgm:spPr/>
      <dgm:t>
        <a:bodyPr/>
        <a:lstStyle/>
        <a:p>
          <a:r>
            <a:rPr lang="pt-BR" sz="2200" dirty="0"/>
            <a:t>Falta de representatividade dos respondentes; </a:t>
          </a:r>
        </a:p>
      </dgm:t>
    </dgm:pt>
    <dgm:pt modelId="{C131B36A-3B8B-4100-BCC1-F7D424CAC8EC}" type="parTrans" cxnId="{2323B2E1-9F74-4AD0-941E-9B3E4751A03B}">
      <dgm:prSet/>
      <dgm:spPr/>
      <dgm:t>
        <a:bodyPr/>
        <a:lstStyle/>
        <a:p>
          <a:endParaRPr lang="pt-BR"/>
        </a:p>
      </dgm:t>
    </dgm:pt>
    <dgm:pt modelId="{43E02380-EA8D-4C64-9517-AB27F3E76544}" type="sibTrans" cxnId="{2323B2E1-9F74-4AD0-941E-9B3E4751A03B}">
      <dgm:prSet/>
      <dgm:spPr/>
      <dgm:t>
        <a:bodyPr/>
        <a:lstStyle/>
        <a:p>
          <a:endParaRPr lang="pt-BR"/>
        </a:p>
      </dgm:t>
    </dgm:pt>
    <dgm:pt modelId="{335C1928-F0B0-49E6-8B4A-DE16567C5FF2}">
      <dgm:prSet custT="1"/>
      <dgm:spPr/>
      <dgm:t>
        <a:bodyPr/>
        <a:lstStyle/>
        <a:p>
          <a:r>
            <a:rPr lang="pt-BR" sz="2200" dirty="0"/>
            <a:t>Respostas socialmente desejáveis; </a:t>
          </a:r>
        </a:p>
      </dgm:t>
    </dgm:pt>
    <dgm:pt modelId="{A32F0E5A-4BB3-4082-9EFE-4B4190B09F50}" type="parTrans" cxnId="{0D1371A7-94CD-4A21-8DD0-19A96CE03845}">
      <dgm:prSet/>
      <dgm:spPr/>
      <dgm:t>
        <a:bodyPr/>
        <a:lstStyle/>
        <a:p>
          <a:endParaRPr lang="pt-BR"/>
        </a:p>
      </dgm:t>
    </dgm:pt>
    <dgm:pt modelId="{A7E824E2-47E5-4742-8D19-83630A2A5F0C}" type="sibTrans" cxnId="{0D1371A7-94CD-4A21-8DD0-19A96CE03845}">
      <dgm:prSet/>
      <dgm:spPr/>
      <dgm:t>
        <a:bodyPr/>
        <a:lstStyle/>
        <a:p>
          <a:endParaRPr lang="pt-BR"/>
        </a:p>
      </dgm:t>
    </dgm:pt>
    <dgm:pt modelId="{9BEE4A46-1B22-4E2E-88B2-DDBB65FD748C}">
      <dgm:prSet custT="1"/>
      <dgm:spPr/>
      <dgm:t>
        <a:bodyPr/>
        <a:lstStyle/>
        <a:p>
          <a:r>
            <a:rPr lang="pt-BR" sz="2200" dirty="0"/>
            <a:t>Diferença entre correlação e causalidade.</a:t>
          </a:r>
        </a:p>
      </dgm:t>
    </dgm:pt>
    <dgm:pt modelId="{6E9730B7-6998-4C2E-9C33-ED690559F81C}" type="parTrans" cxnId="{5113B9EC-8180-4451-836A-08474EC3708D}">
      <dgm:prSet/>
      <dgm:spPr/>
      <dgm:t>
        <a:bodyPr/>
        <a:lstStyle/>
        <a:p>
          <a:endParaRPr lang="pt-BR"/>
        </a:p>
      </dgm:t>
    </dgm:pt>
    <dgm:pt modelId="{C1CE7B42-92C1-470B-B039-F9AC5E2BFCC2}" type="sibTrans" cxnId="{5113B9EC-8180-4451-836A-08474EC3708D}">
      <dgm:prSet/>
      <dgm:spPr/>
      <dgm:t>
        <a:bodyPr/>
        <a:lstStyle/>
        <a:p>
          <a:endParaRPr lang="pt-BR"/>
        </a:p>
      </dgm:t>
    </dgm:pt>
    <dgm:pt modelId="{9BFE2E70-BABC-4ABC-A3E2-9BE118AD09CF}" type="pres">
      <dgm:prSet presAssocID="{33C272E9-6653-4AB8-85A7-2D94EAA92D22}" presName="vert0" presStyleCnt="0">
        <dgm:presLayoutVars>
          <dgm:dir/>
          <dgm:animOne val="branch"/>
          <dgm:animLvl val="lvl"/>
        </dgm:presLayoutVars>
      </dgm:prSet>
      <dgm:spPr/>
    </dgm:pt>
    <dgm:pt modelId="{CB7DF521-6600-4F74-BB39-9D5B0E61DA5D}" type="pres">
      <dgm:prSet presAssocID="{C09344CF-3D1D-44D0-8345-DF2B8EB98BCF}" presName="thickLine" presStyleLbl="alignNode1" presStyleIdx="0" presStyleCnt="6"/>
      <dgm:spPr/>
    </dgm:pt>
    <dgm:pt modelId="{F2D2C552-78A1-421E-958D-FC4121AD6C79}" type="pres">
      <dgm:prSet presAssocID="{C09344CF-3D1D-44D0-8345-DF2B8EB98BCF}" presName="horz1" presStyleCnt="0"/>
      <dgm:spPr/>
    </dgm:pt>
    <dgm:pt modelId="{F86CDBA9-DB5E-478B-BE2F-3E6779DDDDFE}" type="pres">
      <dgm:prSet presAssocID="{C09344CF-3D1D-44D0-8345-DF2B8EB98BCF}" presName="tx1" presStyleLbl="revTx" presStyleIdx="0" presStyleCnt="6"/>
      <dgm:spPr/>
    </dgm:pt>
    <dgm:pt modelId="{0C7DBC32-5485-4445-AF34-669ED22DBC4F}" type="pres">
      <dgm:prSet presAssocID="{C09344CF-3D1D-44D0-8345-DF2B8EB98BCF}" presName="vert1" presStyleCnt="0"/>
      <dgm:spPr/>
    </dgm:pt>
    <dgm:pt modelId="{9BCC800F-DAD1-4E86-809E-53D6DBFF778B}" type="pres">
      <dgm:prSet presAssocID="{A46EBADA-8726-4E14-B5D8-D8B25E49D6BF}" presName="thickLine" presStyleLbl="alignNode1" presStyleIdx="1" presStyleCnt="6"/>
      <dgm:spPr/>
    </dgm:pt>
    <dgm:pt modelId="{BD6F8456-3D5F-42F0-8D22-6B211AEBBF25}" type="pres">
      <dgm:prSet presAssocID="{A46EBADA-8726-4E14-B5D8-D8B25E49D6BF}" presName="horz1" presStyleCnt="0"/>
      <dgm:spPr/>
    </dgm:pt>
    <dgm:pt modelId="{D3BA0C42-585F-4C6D-9AA9-4B9B289F9A48}" type="pres">
      <dgm:prSet presAssocID="{A46EBADA-8726-4E14-B5D8-D8B25E49D6BF}" presName="tx1" presStyleLbl="revTx" presStyleIdx="1" presStyleCnt="6"/>
      <dgm:spPr/>
    </dgm:pt>
    <dgm:pt modelId="{8E25EF42-6E6E-429E-9BC7-E9DAB51E4A45}" type="pres">
      <dgm:prSet presAssocID="{A46EBADA-8726-4E14-B5D8-D8B25E49D6BF}" presName="vert1" presStyleCnt="0"/>
      <dgm:spPr/>
    </dgm:pt>
    <dgm:pt modelId="{38BD0157-C2D1-4757-8CC6-C7FFD0872F30}" type="pres">
      <dgm:prSet presAssocID="{CE6475FB-410A-4FB2-ABB3-4CD4423BC094}" presName="thickLine" presStyleLbl="alignNode1" presStyleIdx="2" presStyleCnt="6"/>
      <dgm:spPr/>
    </dgm:pt>
    <dgm:pt modelId="{3BD311ED-1DF3-449E-8D50-328F3EE7266F}" type="pres">
      <dgm:prSet presAssocID="{CE6475FB-410A-4FB2-ABB3-4CD4423BC094}" presName="horz1" presStyleCnt="0"/>
      <dgm:spPr/>
    </dgm:pt>
    <dgm:pt modelId="{99CC408C-839F-48B0-BBD6-A9E4FBD9C3CC}" type="pres">
      <dgm:prSet presAssocID="{CE6475FB-410A-4FB2-ABB3-4CD4423BC094}" presName="tx1" presStyleLbl="revTx" presStyleIdx="2" presStyleCnt="6"/>
      <dgm:spPr/>
    </dgm:pt>
    <dgm:pt modelId="{E18294BC-9F27-4300-B73B-343C726D8925}" type="pres">
      <dgm:prSet presAssocID="{CE6475FB-410A-4FB2-ABB3-4CD4423BC094}" presName="vert1" presStyleCnt="0"/>
      <dgm:spPr/>
    </dgm:pt>
    <dgm:pt modelId="{C33CFA0F-D1D6-4445-A598-E6EAE06F5D41}" type="pres">
      <dgm:prSet presAssocID="{FA761F19-B71B-44B5-9EF2-1BADBD141DC8}" presName="thickLine" presStyleLbl="alignNode1" presStyleIdx="3" presStyleCnt="6"/>
      <dgm:spPr/>
    </dgm:pt>
    <dgm:pt modelId="{50AB98FF-677E-4120-8DE8-C0FF48BB7D4C}" type="pres">
      <dgm:prSet presAssocID="{FA761F19-B71B-44B5-9EF2-1BADBD141DC8}" presName="horz1" presStyleCnt="0"/>
      <dgm:spPr/>
    </dgm:pt>
    <dgm:pt modelId="{4CCB984F-7756-43C4-A569-96E4B952A355}" type="pres">
      <dgm:prSet presAssocID="{FA761F19-B71B-44B5-9EF2-1BADBD141DC8}" presName="tx1" presStyleLbl="revTx" presStyleIdx="3" presStyleCnt="6"/>
      <dgm:spPr/>
    </dgm:pt>
    <dgm:pt modelId="{BA4C32D1-1455-4C51-9843-8519BE2560F0}" type="pres">
      <dgm:prSet presAssocID="{FA761F19-B71B-44B5-9EF2-1BADBD141DC8}" presName="vert1" presStyleCnt="0"/>
      <dgm:spPr/>
    </dgm:pt>
    <dgm:pt modelId="{90A81648-6D39-46E9-872F-B122F21C1E95}" type="pres">
      <dgm:prSet presAssocID="{335C1928-F0B0-49E6-8B4A-DE16567C5FF2}" presName="thickLine" presStyleLbl="alignNode1" presStyleIdx="4" presStyleCnt="6"/>
      <dgm:spPr/>
    </dgm:pt>
    <dgm:pt modelId="{3F5F20B1-2C0E-4F59-A9F4-FDC0E1F97E5C}" type="pres">
      <dgm:prSet presAssocID="{335C1928-F0B0-49E6-8B4A-DE16567C5FF2}" presName="horz1" presStyleCnt="0"/>
      <dgm:spPr/>
    </dgm:pt>
    <dgm:pt modelId="{F3593FAF-2E31-47A2-93E3-C8E4645C4F4A}" type="pres">
      <dgm:prSet presAssocID="{335C1928-F0B0-49E6-8B4A-DE16567C5FF2}" presName="tx1" presStyleLbl="revTx" presStyleIdx="4" presStyleCnt="6"/>
      <dgm:spPr/>
    </dgm:pt>
    <dgm:pt modelId="{63EB20E1-649E-46C0-8568-0A9A71B82640}" type="pres">
      <dgm:prSet presAssocID="{335C1928-F0B0-49E6-8B4A-DE16567C5FF2}" presName="vert1" presStyleCnt="0"/>
      <dgm:spPr/>
    </dgm:pt>
    <dgm:pt modelId="{E2EB6551-4ABC-4C9F-8C8B-FBE1B84FF90E}" type="pres">
      <dgm:prSet presAssocID="{9BEE4A46-1B22-4E2E-88B2-DDBB65FD748C}" presName="thickLine" presStyleLbl="alignNode1" presStyleIdx="5" presStyleCnt="6"/>
      <dgm:spPr/>
    </dgm:pt>
    <dgm:pt modelId="{36AF9068-8F54-4FA4-87C6-47240BDCCEFA}" type="pres">
      <dgm:prSet presAssocID="{9BEE4A46-1B22-4E2E-88B2-DDBB65FD748C}" presName="horz1" presStyleCnt="0"/>
      <dgm:spPr/>
    </dgm:pt>
    <dgm:pt modelId="{1E7EC225-919C-45D6-B1ED-072BB67F4C6F}" type="pres">
      <dgm:prSet presAssocID="{9BEE4A46-1B22-4E2E-88B2-DDBB65FD748C}" presName="tx1" presStyleLbl="revTx" presStyleIdx="5" presStyleCnt="6"/>
      <dgm:spPr/>
    </dgm:pt>
    <dgm:pt modelId="{5ADDB1F2-A02D-4D70-9D2F-218D254158CE}" type="pres">
      <dgm:prSet presAssocID="{9BEE4A46-1B22-4E2E-88B2-DDBB65FD748C}" presName="vert1" presStyleCnt="0"/>
      <dgm:spPr/>
    </dgm:pt>
  </dgm:ptLst>
  <dgm:cxnLst>
    <dgm:cxn modelId="{27A85C16-4736-4DE4-A188-0974D8AB3BD5}" srcId="{33C272E9-6653-4AB8-85A7-2D94EAA92D22}" destId="{A46EBADA-8726-4E14-B5D8-D8B25E49D6BF}" srcOrd="1" destOrd="0" parTransId="{DD71AE19-0EA4-44F7-A2C6-311955346119}" sibTransId="{6CA5813E-8319-4EB6-B953-CB7D2BF920FD}"/>
    <dgm:cxn modelId="{786E4623-4D5C-4EF1-8BD0-E1F2CEF2FAB4}" type="presOf" srcId="{9BEE4A46-1B22-4E2E-88B2-DDBB65FD748C}" destId="{1E7EC225-919C-45D6-B1ED-072BB67F4C6F}" srcOrd="0" destOrd="0" presId="urn:microsoft.com/office/officeart/2008/layout/LinedList"/>
    <dgm:cxn modelId="{B3B3C44F-094F-4F1F-986A-F18A297A61E5}" type="presOf" srcId="{C09344CF-3D1D-44D0-8345-DF2B8EB98BCF}" destId="{F86CDBA9-DB5E-478B-BE2F-3E6779DDDDFE}" srcOrd="0" destOrd="0" presId="urn:microsoft.com/office/officeart/2008/layout/LinedList"/>
    <dgm:cxn modelId="{CF07A051-A809-46AB-B6DB-CAB5227B2698}" type="presOf" srcId="{A46EBADA-8726-4E14-B5D8-D8B25E49D6BF}" destId="{D3BA0C42-585F-4C6D-9AA9-4B9B289F9A48}" srcOrd="0" destOrd="0" presId="urn:microsoft.com/office/officeart/2008/layout/LinedList"/>
    <dgm:cxn modelId="{2ACC0260-0EE9-4F35-843C-5AB16CFD56D2}" srcId="{33C272E9-6653-4AB8-85A7-2D94EAA92D22}" destId="{C09344CF-3D1D-44D0-8345-DF2B8EB98BCF}" srcOrd="0" destOrd="0" parTransId="{D418F2FA-195A-43C2-AB0B-1698550A3C4B}" sibTransId="{318E35D0-FFE2-4A8E-BDF6-C55A5FAB0E01}"/>
    <dgm:cxn modelId="{114AA073-5D45-4183-B2CD-83B0CCBEB109}" type="presOf" srcId="{FA761F19-B71B-44B5-9EF2-1BADBD141DC8}" destId="{4CCB984F-7756-43C4-A569-96E4B952A355}" srcOrd="0" destOrd="0" presId="urn:microsoft.com/office/officeart/2008/layout/LinedList"/>
    <dgm:cxn modelId="{5A8B8B96-D727-45C3-86B2-6FBBE29FCA6A}" type="presOf" srcId="{33C272E9-6653-4AB8-85A7-2D94EAA92D22}" destId="{9BFE2E70-BABC-4ABC-A3E2-9BE118AD09CF}" srcOrd="0" destOrd="0" presId="urn:microsoft.com/office/officeart/2008/layout/LinedList"/>
    <dgm:cxn modelId="{9CF8E0A0-4534-4EF2-951B-414234A307F8}" srcId="{33C272E9-6653-4AB8-85A7-2D94EAA92D22}" destId="{CE6475FB-410A-4FB2-ABB3-4CD4423BC094}" srcOrd="2" destOrd="0" parTransId="{238E927E-6FF0-44D5-97E8-A26D5BA88F9D}" sibTransId="{719A0C60-228F-4E22-9DF0-E4D96A9A4588}"/>
    <dgm:cxn modelId="{0AF3EBA3-4590-4313-86A5-40E31C9CBFF3}" type="presOf" srcId="{CE6475FB-410A-4FB2-ABB3-4CD4423BC094}" destId="{99CC408C-839F-48B0-BBD6-A9E4FBD9C3CC}" srcOrd="0" destOrd="0" presId="urn:microsoft.com/office/officeart/2008/layout/LinedList"/>
    <dgm:cxn modelId="{0D1371A7-94CD-4A21-8DD0-19A96CE03845}" srcId="{33C272E9-6653-4AB8-85A7-2D94EAA92D22}" destId="{335C1928-F0B0-49E6-8B4A-DE16567C5FF2}" srcOrd="4" destOrd="0" parTransId="{A32F0E5A-4BB3-4082-9EFE-4B4190B09F50}" sibTransId="{A7E824E2-47E5-4742-8D19-83630A2A5F0C}"/>
    <dgm:cxn modelId="{6C1BA5C3-51CC-4E64-A6EA-554A6012D029}" type="presOf" srcId="{335C1928-F0B0-49E6-8B4A-DE16567C5FF2}" destId="{F3593FAF-2E31-47A2-93E3-C8E4645C4F4A}" srcOrd="0" destOrd="0" presId="urn:microsoft.com/office/officeart/2008/layout/LinedList"/>
    <dgm:cxn modelId="{2323B2E1-9F74-4AD0-941E-9B3E4751A03B}" srcId="{33C272E9-6653-4AB8-85A7-2D94EAA92D22}" destId="{FA761F19-B71B-44B5-9EF2-1BADBD141DC8}" srcOrd="3" destOrd="0" parTransId="{C131B36A-3B8B-4100-BCC1-F7D424CAC8EC}" sibTransId="{43E02380-EA8D-4C64-9517-AB27F3E76544}"/>
    <dgm:cxn modelId="{5113B9EC-8180-4451-836A-08474EC3708D}" srcId="{33C272E9-6653-4AB8-85A7-2D94EAA92D22}" destId="{9BEE4A46-1B22-4E2E-88B2-DDBB65FD748C}" srcOrd="5" destOrd="0" parTransId="{6E9730B7-6998-4C2E-9C33-ED690559F81C}" sibTransId="{C1CE7B42-92C1-470B-B039-F9AC5E2BFCC2}"/>
    <dgm:cxn modelId="{0CCC406D-6C2F-41FE-8125-D4BF1745D124}" type="presParOf" srcId="{9BFE2E70-BABC-4ABC-A3E2-9BE118AD09CF}" destId="{CB7DF521-6600-4F74-BB39-9D5B0E61DA5D}" srcOrd="0" destOrd="0" presId="urn:microsoft.com/office/officeart/2008/layout/LinedList"/>
    <dgm:cxn modelId="{A842BCFD-52F1-44F4-9FE0-85E0357924A6}" type="presParOf" srcId="{9BFE2E70-BABC-4ABC-A3E2-9BE118AD09CF}" destId="{F2D2C552-78A1-421E-958D-FC4121AD6C79}" srcOrd="1" destOrd="0" presId="urn:microsoft.com/office/officeart/2008/layout/LinedList"/>
    <dgm:cxn modelId="{9CA04871-5AC1-475E-AA7C-0ABFA4A0201D}" type="presParOf" srcId="{F2D2C552-78A1-421E-958D-FC4121AD6C79}" destId="{F86CDBA9-DB5E-478B-BE2F-3E6779DDDDFE}" srcOrd="0" destOrd="0" presId="urn:microsoft.com/office/officeart/2008/layout/LinedList"/>
    <dgm:cxn modelId="{95B146B2-16D4-4B38-AC43-09F3BEA5FF89}" type="presParOf" srcId="{F2D2C552-78A1-421E-958D-FC4121AD6C79}" destId="{0C7DBC32-5485-4445-AF34-669ED22DBC4F}" srcOrd="1" destOrd="0" presId="urn:microsoft.com/office/officeart/2008/layout/LinedList"/>
    <dgm:cxn modelId="{2FC80C45-6869-439D-8AAB-7008F19E1BC4}" type="presParOf" srcId="{9BFE2E70-BABC-4ABC-A3E2-9BE118AD09CF}" destId="{9BCC800F-DAD1-4E86-809E-53D6DBFF778B}" srcOrd="2" destOrd="0" presId="urn:microsoft.com/office/officeart/2008/layout/LinedList"/>
    <dgm:cxn modelId="{C3BCCCA0-95FE-4B8C-B700-ABB8445C267B}" type="presParOf" srcId="{9BFE2E70-BABC-4ABC-A3E2-9BE118AD09CF}" destId="{BD6F8456-3D5F-42F0-8D22-6B211AEBBF25}" srcOrd="3" destOrd="0" presId="urn:microsoft.com/office/officeart/2008/layout/LinedList"/>
    <dgm:cxn modelId="{46EC11CF-B4B2-4920-A3C1-A7E976196B10}" type="presParOf" srcId="{BD6F8456-3D5F-42F0-8D22-6B211AEBBF25}" destId="{D3BA0C42-585F-4C6D-9AA9-4B9B289F9A48}" srcOrd="0" destOrd="0" presId="urn:microsoft.com/office/officeart/2008/layout/LinedList"/>
    <dgm:cxn modelId="{2FE06FFB-944F-46D9-A8FC-7ADACCBD83F0}" type="presParOf" srcId="{BD6F8456-3D5F-42F0-8D22-6B211AEBBF25}" destId="{8E25EF42-6E6E-429E-9BC7-E9DAB51E4A45}" srcOrd="1" destOrd="0" presId="urn:microsoft.com/office/officeart/2008/layout/LinedList"/>
    <dgm:cxn modelId="{CBCDC97A-B47D-4DD0-B375-8C4B27EFB02C}" type="presParOf" srcId="{9BFE2E70-BABC-4ABC-A3E2-9BE118AD09CF}" destId="{38BD0157-C2D1-4757-8CC6-C7FFD0872F30}" srcOrd="4" destOrd="0" presId="urn:microsoft.com/office/officeart/2008/layout/LinedList"/>
    <dgm:cxn modelId="{449633ED-9F96-40A8-9AF8-2DDF11394D8E}" type="presParOf" srcId="{9BFE2E70-BABC-4ABC-A3E2-9BE118AD09CF}" destId="{3BD311ED-1DF3-449E-8D50-328F3EE7266F}" srcOrd="5" destOrd="0" presId="urn:microsoft.com/office/officeart/2008/layout/LinedList"/>
    <dgm:cxn modelId="{9E36EA1F-3012-4079-9000-61614DE56924}" type="presParOf" srcId="{3BD311ED-1DF3-449E-8D50-328F3EE7266F}" destId="{99CC408C-839F-48B0-BBD6-A9E4FBD9C3CC}" srcOrd="0" destOrd="0" presId="urn:microsoft.com/office/officeart/2008/layout/LinedList"/>
    <dgm:cxn modelId="{AA9A7FEA-2A1B-4258-A1CC-F1C28122A82D}" type="presParOf" srcId="{3BD311ED-1DF3-449E-8D50-328F3EE7266F}" destId="{E18294BC-9F27-4300-B73B-343C726D8925}" srcOrd="1" destOrd="0" presId="urn:microsoft.com/office/officeart/2008/layout/LinedList"/>
    <dgm:cxn modelId="{00E8F3E1-0ADB-44C1-AD70-BC2FFB084B1C}" type="presParOf" srcId="{9BFE2E70-BABC-4ABC-A3E2-9BE118AD09CF}" destId="{C33CFA0F-D1D6-4445-A598-E6EAE06F5D41}" srcOrd="6" destOrd="0" presId="urn:microsoft.com/office/officeart/2008/layout/LinedList"/>
    <dgm:cxn modelId="{811CEAC8-8B4A-49E1-B5BD-E603EFF24BC3}" type="presParOf" srcId="{9BFE2E70-BABC-4ABC-A3E2-9BE118AD09CF}" destId="{50AB98FF-677E-4120-8DE8-C0FF48BB7D4C}" srcOrd="7" destOrd="0" presId="urn:microsoft.com/office/officeart/2008/layout/LinedList"/>
    <dgm:cxn modelId="{9CBD97A7-1E2F-490B-8BEA-00CB9BE583AE}" type="presParOf" srcId="{50AB98FF-677E-4120-8DE8-C0FF48BB7D4C}" destId="{4CCB984F-7756-43C4-A569-96E4B952A355}" srcOrd="0" destOrd="0" presId="urn:microsoft.com/office/officeart/2008/layout/LinedList"/>
    <dgm:cxn modelId="{30090073-56C5-4A6F-8B3E-CD970009FAC8}" type="presParOf" srcId="{50AB98FF-677E-4120-8DE8-C0FF48BB7D4C}" destId="{BA4C32D1-1455-4C51-9843-8519BE2560F0}" srcOrd="1" destOrd="0" presId="urn:microsoft.com/office/officeart/2008/layout/LinedList"/>
    <dgm:cxn modelId="{5697DFD1-8B10-4893-B931-B7103498A750}" type="presParOf" srcId="{9BFE2E70-BABC-4ABC-A3E2-9BE118AD09CF}" destId="{90A81648-6D39-46E9-872F-B122F21C1E95}" srcOrd="8" destOrd="0" presId="urn:microsoft.com/office/officeart/2008/layout/LinedList"/>
    <dgm:cxn modelId="{5B1E392B-8473-4D73-B950-7B8A51BC686C}" type="presParOf" srcId="{9BFE2E70-BABC-4ABC-A3E2-9BE118AD09CF}" destId="{3F5F20B1-2C0E-4F59-A9F4-FDC0E1F97E5C}" srcOrd="9" destOrd="0" presId="urn:microsoft.com/office/officeart/2008/layout/LinedList"/>
    <dgm:cxn modelId="{5D92E83C-13A8-4C2D-A4EE-AC8B77A99154}" type="presParOf" srcId="{3F5F20B1-2C0E-4F59-A9F4-FDC0E1F97E5C}" destId="{F3593FAF-2E31-47A2-93E3-C8E4645C4F4A}" srcOrd="0" destOrd="0" presId="urn:microsoft.com/office/officeart/2008/layout/LinedList"/>
    <dgm:cxn modelId="{00512C50-B627-455A-8836-8958BBBE363D}" type="presParOf" srcId="{3F5F20B1-2C0E-4F59-A9F4-FDC0E1F97E5C}" destId="{63EB20E1-649E-46C0-8568-0A9A71B82640}" srcOrd="1" destOrd="0" presId="urn:microsoft.com/office/officeart/2008/layout/LinedList"/>
    <dgm:cxn modelId="{B34B9654-33E9-4703-9EA2-2EE8FD90BBF9}" type="presParOf" srcId="{9BFE2E70-BABC-4ABC-A3E2-9BE118AD09CF}" destId="{E2EB6551-4ABC-4C9F-8C8B-FBE1B84FF90E}" srcOrd="10" destOrd="0" presId="urn:microsoft.com/office/officeart/2008/layout/LinedList"/>
    <dgm:cxn modelId="{A58F2F9A-C856-45B2-8D28-1FB3A32065CC}" type="presParOf" srcId="{9BFE2E70-BABC-4ABC-A3E2-9BE118AD09CF}" destId="{36AF9068-8F54-4FA4-87C6-47240BDCCEFA}" srcOrd="11" destOrd="0" presId="urn:microsoft.com/office/officeart/2008/layout/LinedList"/>
    <dgm:cxn modelId="{E273ED8B-08C5-4841-B5F6-26D25EF03684}" type="presParOf" srcId="{36AF9068-8F54-4FA4-87C6-47240BDCCEFA}" destId="{1E7EC225-919C-45D6-B1ED-072BB67F4C6F}" srcOrd="0" destOrd="0" presId="urn:microsoft.com/office/officeart/2008/layout/LinedList"/>
    <dgm:cxn modelId="{B35EF44D-C26B-4F5D-97A7-A447B1195049}" type="presParOf" srcId="{36AF9068-8F54-4FA4-87C6-47240BDCCEFA}" destId="{5ADDB1F2-A02D-4D70-9D2F-218D254158C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4A82054-FC92-4556-BC09-8F165157E13A}"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pt-BR"/>
        </a:p>
      </dgm:t>
    </dgm:pt>
    <dgm:pt modelId="{A7B20098-B83D-4A77-8AAC-C621AEE95C01}">
      <dgm:prSet custT="1"/>
      <dgm:spPr/>
      <dgm:t>
        <a:bodyPr/>
        <a:lstStyle/>
        <a:p>
          <a:r>
            <a:rPr lang="pt-BR" sz="2000" b="0" dirty="0"/>
            <a:t>Utilizar adequadamente os serviços, procedendo com cortesia e boa-fé</a:t>
          </a:r>
        </a:p>
      </dgm:t>
    </dgm:pt>
    <dgm:pt modelId="{E00B7057-80E2-4CB5-BA50-6B6C63374A31}" type="parTrans" cxnId="{D9C65A14-63C9-470E-8C5F-F4948C0D2691}">
      <dgm:prSet/>
      <dgm:spPr/>
      <dgm:t>
        <a:bodyPr/>
        <a:lstStyle/>
        <a:p>
          <a:endParaRPr lang="pt-BR"/>
        </a:p>
      </dgm:t>
    </dgm:pt>
    <dgm:pt modelId="{E3C420CA-1A09-4FEB-B895-C96D2D2ADD85}" type="sibTrans" cxnId="{D9C65A14-63C9-470E-8C5F-F4948C0D2691}">
      <dgm:prSet/>
      <dgm:spPr/>
      <dgm:t>
        <a:bodyPr/>
        <a:lstStyle/>
        <a:p>
          <a:endParaRPr lang="pt-BR"/>
        </a:p>
      </dgm:t>
    </dgm:pt>
    <dgm:pt modelId="{3BB85C90-764B-4799-A5B2-93F7F28EDB5D}">
      <dgm:prSet custT="1"/>
      <dgm:spPr/>
      <dgm:t>
        <a:bodyPr/>
        <a:lstStyle/>
        <a:p>
          <a:r>
            <a:rPr lang="pt-BR" sz="1900" b="0" dirty="0"/>
            <a:t>Prestar as informações pertinentes ao serviço prestado quando solicitadas</a:t>
          </a:r>
        </a:p>
      </dgm:t>
    </dgm:pt>
    <dgm:pt modelId="{1BE5664C-D77D-491B-9FEA-9C9BD27B02F2}" type="parTrans" cxnId="{CEC5172C-E683-44A8-9C12-EC7B580C9522}">
      <dgm:prSet/>
      <dgm:spPr/>
      <dgm:t>
        <a:bodyPr/>
        <a:lstStyle/>
        <a:p>
          <a:endParaRPr lang="pt-BR"/>
        </a:p>
      </dgm:t>
    </dgm:pt>
    <dgm:pt modelId="{8EC8509D-DD8E-4032-82C1-05904A6C0A58}" type="sibTrans" cxnId="{CEC5172C-E683-44A8-9C12-EC7B580C9522}">
      <dgm:prSet/>
      <dgm:spPr/>
      <dgm:t>
        <a:bodyPr/>
        <a:lstStyle/>
        <a:p>
          <a:endParaRPr lang="pt-BR"/>
        </a:p>
      </dgm:t>
    </dgm:pt>
    <dgm:pt modelId="{9F18A047-BBD3-459D-8C44-94DE61296D97}">
      <dgm:prSet custT="1"/>
      <dgm:spPr/>
      <dgm:t>
        <a:bodyPr/>
        <a:lstStyle/>
        <a:p>
          <a:r>
            <a:rPr lang="pt-BR" sz="1900" b="0" dirty="0"/>
            <a:t>Colaborar para a adequada prestação do serviço </a:t>
          </a:r>
        </a:p>
      </dgm:t>
    </dgm:pt>
    <dgm:pt modelId="{79E8D1DF-875A-4B37-8958-F0BB2590967D}" type="parTrans" cxnId="{EBAEDB86-DEC4-4765-BFF8-979438489E8F}">
      <dgm:prSet/>
      <dgm:spPr/>
      <dgm:t>
        <a:bodyPr/>
        <a:lstStyle/>
        <a:p>
          <a:endParaRPr lang="pt-BR"/>
        </a:p>
      </dgm:t>
    </dgm:pt>
    <dgm:pt modelId="{AE0AD7CD-BB5B-4C6D-B813-C49FCD8FAB31}" type="sibTrans" cxnId="{EBAEDB86-DEC4-4765-BFF8-979438489E8F}">
      <dgm:prSet/>
      <dgm:spPr/>
      <dgm:t>
        <a:bodyPr/>
        <a:lstStyle/>
        <a:p>
          <a:endParaRPr lang="pt-BR"/>
        </a:p>
      </dgm:t>
    </dgm:pt>
    <dgm:pt modelId="{3C4EA78B-B22A-411D-8311-6974B9386F2F}">
      <dgm:prSet custT="1"/>
      <dgm:spPr/>
      <dgm:t>
        <a:bodyPr/>
        <a:lstStyle/>
        <a:p>
          <a:r>
            <a:rPr lang="pt-BR" sz="1800" b="0" dirty="0"/>
            <a:t>Preservar as condições dos bens públicos por meio dos quais lhe são prestados os serviços</a:t>
          </a:r>
        </a:p>
      </dgm:t>
    </dgm:pt>
    <dgm:pt modelId="{BD247C5A-237B-4297-8406-95966C8FBE3F}" type="parTrans" cxnId="{9246E422-0C9E-4738-AA2E-4D12CBA6AB78}">
      <dgm:prSet/>
      <dgm:spPr/>
      <dgm:t>
        <a:bodyPr/>
        <a:lstStyle/>
        <a:p>
          <a:endParaRPr lang="pt-BR"/>
        </a:p>
      </dgm:t>
    </dgm:pt>
    <dgm:pt modelId="{89266F4A-215B-49C9-BE3A-C6C6F1BB75D1}" type="sibTrans" cxnId="{9246E422-0C9E-4738-AA2E-4D12CBA6AB78}">
      <dgm:prSet/>
      <dgm:spPr/>
      <dgm:t>
        <a:bodyPr/>
        <a:lstStyle/>
        <a:p>
          <a:endParaRPr lang="pt-BR"/>
        </a:p>
      </dgm:t>
    </dgm:pt>
    <dgm:pt modelId="{21280732-F3F2-4D8B-B56C-DCBD6B446FCF}" type="pres">
      <dgm:prSet presAssocID="{D4A82054-FC92-4556-BC09-8F165157E13A}" presName="matrix" presStyleCnt="0">
        <dgm:presLayoutVars>
          <dgm:chMax val="1"/>
          <dgm:dir/>
          <dgm:resizeHandles val="exact"/>
        </dgm:presLayoutVars>
      </dgm:prSet>
      <dgm:spPr/>
    </dgm:pt>
    <dgm:pt modelId="{88A9BDE3-38EB-47D0-8543-718448A1F8C5}" type="pres">
      <dgm:prSet presAssocID="{D4A82054-FC92-4556-BC09-8F165157E13A}" presName="diamond" presStyleLbl="bgShp" presStyleIdx="0" presStyleCnt="1"/>
      <dgm:spPr/>
    </dgm:pt>
    <dgm:pt modelId="{B1098960-B50B-423C-A14C-6D67D5375481}" type="pres">
      <dgm:prSet presAssocID="{D4A82054-FC92-4556-BC09-8F165157E13A}" presName="quad1" presStyleLbl="node1" presStyleIdx="0" presStyleCnt="4">
        <dgm:presLayoutVars>
          <dgm:chMax val="0"/>
          <dgm:chPref val="0"/>
          <dgm:bulletEnabled val="1"/>
        </dgm:presLayoutVars>
      </dgm:prSet>
      <dgm:spPr/>
    </dgm:pt>
    <dgm:pt modelId="{7A575C3C-6C30-489D-8AB9-BB4AA4B96EA3}" type="pres">
      <dgm:prSet presAssocID="{D4A82054-FC92-4556-BC09-8F165157E13A}" presName="quad2" presStyleLbl="node1" presStyleIdx="1" presStyleCnt="4">
        <dgm:presLayoutVars>
          <dgm:chMax val="0"/>
          <dgm:chPref val="0"/>
          <dgm:bulletEnabled val="1"/>
        </dgm:presLayoutVars>
      </dgm:prSet>
      <dgm:spPr/>
    </dgm:pt>
    <dgm:pt modelId="{DF2EA950-5868-4FCB-8CF8-43602E058968}" type="pres">
      <dgm:prSet presAssocID="{D4A82054-FC92-4556-BC09-8F165157E13A}" presName="quad3" presStyleLbl="node1" presStyleIdx="2" presStyleCnt="4">
        <dgm:presLayoutVars>
          <dgm:chMax val="0"/>
          <dgm:chPref val="0"/>
          <dgm:bulletEnabled val="1"/>
        </dgm:presLayoutVars>
      </dgm:prSet>
      <dgm:spPr/>
    </dgm:pt>
    <dgm:pt modelId="{58B448EF-E07C-4A97-8046-413EF1A8DFF3}" type="pres">
      <dgm:prSet presAssocID="{D4A82054-FC92-4556-BC09-8F165157E13A}" presName="quad4" presStyleLbl="node1" presStyleIdx="3" presStyleCnt="4">
        <dgm:presLayoutVars>
          <dgm:chMax val="0"/>
          <dgm:chPref val="0"/>
          <dgm:bulletEnabled val="1"/>
        </dgm:presLayoutVars>
      </dgm:prSet>
      <dgm:spPr/>
    </dgm:pt>
  </dgm:ptLst>
  <dgm:cxnLst>
    <dgm:cxn modelId="{8544DD08-3840-472A-9755-361FCB796AE8}" type="presOf" srcId="{3C4EA78B-B22A-411D-8311-6974B9386F2F}" destId="{58B448EF-E07C-4A97-8046-413EF1A8DFF3}" srcOrd="0" destOrd="0" presId="urn:microsoft.com/office/officeart/2005/8/layout/matrix3"/>
    <dgm:cxn modelId="{D9C65A14-63C9-470E-8C5F-F4948C0D2691}" srcId="{D4A82054-FC92-4556-BC09-8F165157E13A}" destId="{A7B20098-B83D-4A77-8AAC-C621AEE95C01}" srcOrd="0" destOrd="0" parTransId="{E00B7057-80E2-4CB5-BA50-6B6C63374A31}" sibTransId="{E3C420CA-1A09-4FEB-B895-C96D2D2ADD85}"/>
    <dgm:cxn modelId="{9246E422-0C9E-4738-AA2E-4D12CBA6AB78}" srcId="{D4A82054-FC92-4556-BC09-8F165157E13A}" destId="{3C4EA78B-B22A-411D-8311-6974B9386F2F}" srcOrd="3" destOrd="0" parTransId="{BD247C5A-237B-4297-8406-95966C8FBE3F}" sibTransId="{89266F4A-215B-49C9-BE3A-C6C6F1BB75D1}"/>
    <dgm:cxn modelId="{CAADCA24-8CCC-4061-BDA2-98B9CC5CF010}" type="presOf" srcId="{A7B20098-B83D-4A77-8AAC-C621AEE95C01}" destId="{B1098960-B50B-423C-A14C-6D67D5375481}" srcOrd="0" destOrd="0" presId="urn:microsoft.com/office/officeart/2005/8/layout/matrix3"/>
    <dgm:cxn modelId="{CEC5172C-E683-44A8-9C12-EC7B580C9522}" srcId="{D4A82054-FC92-4556-BC09-8F165157E13A}" destId="{3BB85C90-764B-4799-A5B2-93F7F28EDB5D}" srcOrd="1" destOrd="0" parTransId="{1BE5664C-D77D-491B-9FEA-9C9BD27B02F2}" sibTransId="{8EC8509D-DD8E-4032-82C1-05904A6C0A58}"/>
    <dgm:cxn modelId="{F0833353-6EE1-4103-9200-E3BA748A3475}" type="presOf" srcId="{9F18A047-BBD3-459D-8C44-94DE61296D97}" destId="{DF2EA950-5868-4FCB-8CF8-43602E058968}" srcOrd="0" destOrd="0" presId="urn:microsoft.com/office/officeart/2005/8/layout/matrix3"/>
    <dgm:cxn modelId="{EBAEDB86-DEC4-4765-BFF8-979438489E8F}" srcId="{D4A82054-FC92-4556-BC09-8F165157E13A}" destId="{9F18A047-BBD3-459D-8C44-94DE61296D97}" srcOrd="2" destOrd="0" parTransId="{79E8D1DF-875A-4B37-8958-F0BB2590967D}" sibTransId="{AE0AD7CD-BB5B-4C6D-B813-C49FCD8FAB31}"/>
    <dgm:cxn modelId="{3138F187-3AF8-44FC-A053-3E7EBF207FBC}" type="presOf" srcId="{3BB85C90-764B-4799-A5B2-93F7F28EDB5D}" destId="{7A575C3C-6C30-489D-8AB9-BB4AA4B96EA3}" srcOrd="0" destOrd="0" presId="urn:microsoft.com/office/officeart/2005/8/layout/matrix3"/>
    <dgm:cxn modelId="{F3759CD3-F036-4F14-9AB6-0D43C7B47B87}" type="presOf" srcId="{D4A82054-FC92-4556-BC09-8F165157E13A}" destId="{21280732-F3F2-4D8B-B56C-DCBD6B446FCF}" srcOrd="0" destOrd="0" presId="urn:microsoft.com/office/officeart/2005/8/layout/matrix3"/>
    <dgm:cxn modelId="{75C192BA-C13C-47B2-8C22-A5BB2B3CAC70}" type="presParOf" srcId="{21280732-F3F2-4D8B-B56C-DCBD6B446FCF}" destId="{88A9BDE3-38EB-47D0-8543-718448A1F8C5}" srcOrd="0" destOrd="0" presId="urn:microsoft.com/office/officeart/2005/8/layout/matrix3"/>
    <dgm:cxn modelId="{064CCD7C-253B-4E3E-93CC-68F4A5352C1A}" type="presParOf" srcId="{21280732-F3F2-4D8B-B56C-DCBD6B446FCF}" destId="{B1098960-B50B-423C-A14C-6D67D5375481}" srcOrd="1" destOrd="0" presId="urn:microsoft.com/office/officeart/2005/8/layout/matrix3"/>
    <dgm:cxn modelId="{572CE65E-0883-487E-941A-D95FF7E9AB51}" type="presParOf" srcId="{21280732-F3F2-4D8B-B56C-DCBD6B446FCF}" destId="{7A575C3C-6C30-489D-8AB9-BB4AA4B96EA3}" srcOrd="2" destOrd="0" presId="urn:microsoft.com/office/officeart/2005/8/layout/matrix3"/>
    <dgm:cxn modelId="{3EF9BF9C-EF12-4745-BE0C-96E63D45A207}" type="presParOf" srcId="{21280732-F3F2-4D8B-B56C-DCBD6B446FCF}" destId="{DF2EA950-5868-4FCB-8CF8-43602E058968}" srcOrd="3" destOrd="0" presId="urn:microsoft.com/office/officeart/2005/8/layout/matrix3"/>
    <dgm:cxn modelId="{64AF5502-1FCE-4AD4-B8D5-DB42608D02CC}" type="presParOf" srcId="{21280732-F3F2-4D8B-B56C-DCBD6B446FCF}" destId="{58B448EF-E07C-4A97-8046-413EF1A8DFF3}"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796D892-6B7D-4BA6-8CF5-99F5EA9F144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pt-BR"/>
        </a:p>
      </dgm:t>
    </dgm:pt>
    <dgm:pt modelId="{C44067FC-B681-4D5E-A6A0-770E5F70B4F0}">
      <dgm:prSet custT="1"/>
      <dgm:spPr/>
      <dgm:t>
        <a:bodyPr/>
        <a:lstStyle/>
        <a:p>
          <a:pPr algn="just"/>
          <a:r>
            <a:rPr lang="pt-BR" sz="2100" dirty="0"/>
            <a:t>As ouvidorias públicas são instâncias de </a:t>
          </a:r>
          <a:r>
            <a:rPr lang="pt-BR" sz="2100" b="1" dirty="0"/>
            <a:t>participação</a:t>
          </a:r>
          <a:r>
            <a:rPr lang="pt-BR" sz="2100" dirty="0"/>
            <a:t> e </a:t>
          </a:r>
          <a:r>
            <a:rPr lang="pt-BR" sz="2100" b="1" dirty="0"/>
            <a:t>controle social</a:t>
          </a:r>
          <a:r>
            <a:rPr lang="pt-BR" sz="2100" dirty="0"/>
            <a:t>, responsáveis por interagir com os usuários, com o objetivo de aprimorar a gestão pública e melhorar os serviços oferecidos, garantindo os procedimentos de </a:t>
          </a:r>
          <a:r>
            <a:rPr lang="pt-BR" sz="2100" b="1" dirty="0"/>
            <a:t>simplificação</a:t>
          </a:r>
          <a:r>
            <a:rPr lang="pt-BR" sz="2100" dirty="0"/>
            <a:t> desses serviços.</a:t>
          </a:r>
        </a:p>
      </dgm:t>
    </dgm:pt>
    <dgm:pt modelId="{55F38321-FE9C-4C23-BD84-4963CEBD772C}" type="parTrans" cxnId="{86D4D725-5C5B-4FDD-994A-84B042B96819}">
      <dgm:prSet/>
      <dgm:spPr/>
      <dgm:t>
        <a:bodyPr/>
        <a:lstStyle/>
        <a:p>
          <a:endParaRPr lang="pt-BR"/>
        </a:p>
      </dgm:t>
    </dgm:pt>
    <dgm:pt modelId="{311B9EC0-DBAA-4397-BE20-854485F7BC1E}" type="sibTrans" cxnId="{86D4D725-5C5B-4FDD-994A-84B042B96819}">
      <dgm:prSet/>
      <dgm:spPr/>
      <dgm:t>
        <a:bodyPr/>
        <a:lstStyle/>
        <a:p>
          <a:endParaRPr lang="pt-BR"/>
        </a:p>
      </dgm:t>
    </dgm:pt>
    <dgm:pt modelId="{E1DEB938-9D4C-4290-AFF3-33A52E41BA46}" type="pres">
      <dgm:prSet presAssocID="{9796D892-6B7D-4BA6-8CF5-99F5EA9F1448}" presName="linear" presStyleCnt="0">
        <dgm:presLayoutVars>
          <dgm:animLvl val="lvl"/>
          <dgm:resizeHandles val="exact"/>
        </dgm:presLayoutVars>
      </dgm:prSet>
      <dgm:spPr/>
    </dgm:pt>
    <dgm:pt modelId="{C935E3AA-653B-47C3-B67A-47C42357510E}" type="pres">
      <dgm:prSet presAssocID="{C44067FC-B681-4D5E-A6A0-770E5F70B4F0}" presName="parentText" presStyleLbl="node1" presStyleIdx="0" presStyleCnt="1">
        <dgm:presLayoutVars>
          <dgm:chMax val="0"/>
          <dgm:bulletEnabled val="1"/>
        </dgm:presLayoutVars>
      </dgm:prSet>
      <dgm:spPr/>
    </dgm:pt>
  </dgm:ptLst>
  <dgm:cxnLst>
    <dgm:cxn modelId="{86D4D725-5C5B-4FDD-994A-84B042B96819}" srcId="{9796D892-6B7D-4BA6-8CF5-99F5EA9F1448}" destId="{C44067FC-B681-4D5E-A6A0-770E5F70B4F0}" srcOrd="0" destOrd="0" parTransId="{55F38321-FE9C-4C23-BD84-4963CEBD772C}" sibTransId="{311B9EC0-DBAA-4397-BE20-854485F7BC1E}"/>
    <dgm:cxn modelId="{72ADFD3E-AFF0-4B8E-ADA3-F69E8498C303}" type="presOf" srcId="{9796D892-6B7D-4BA6-8CF5-99F5EA9F1448}" destId="{E1DEB938-9D4C-4290-AFF3-33A52E41BA46}" srcOrd="0" destOrd="0" presId="urn:microsoft.com/office/officeart/2005/8/layout/vList2"/>
    <dgm:cxn modelId="{32736544-A30B-478D-B0B9-45D826101918}" type="presOf" srcId="{C44067FC-B681-4D5E-A6A0-770E5F70B4F0}" destId="{C935E3AA-653B-47C3-B67A-47C42357510E}" srcOrd="0" destOrd="0" presId="urn:microsoft.com/office/officeart/2005/8/layout/vList2"/>
    <dgm:cxn modelId="{F16A61B5-3099-43D0-BB8E-BFD7BF007C7E}" type="presParOf" srcId="{E1DEB938-9D4C-4290-AFF3-33A52E41BA46}" destId="{C935E3AA-653B-47C3-B67A-47C42357510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975A7CB-680F-45C6-A44C-5591DF7B9C1B}"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pt-BR"/>
        </a:p>
      </dgm:t>
    </dgm:pt>
    <dgm:pt modelId="{F6BDEBAF-CE83-49E3-84AB-68DC1F734250}">
      <dgm:prSet custT="1"/>
      <dgm:spPr/>
      <dgm:t>
        <a:bodyPr/>
        <a:lstStyle/>
        <a:p>
          <a:r>
            <a:rPr lang="pt-BR" sz="2000" b="1" dirty="0"/>
            <a:t>Receber, analisar manifestações dos usuários e oferecer respostas </a:t>
          </a:r>
          <a:r>
            <a:rPr lang="pt-BR" sz="2000" dirty="0"/>
            <a:t>conclusivas;</a:t>
          </a:r>
        </a:p>
      </dgm:t>
    </dgm:pt>
    <dgm:pt modelId="{01B008B2-FF32-4E92-AF61-B21484479255}" type="parTrans" cxnId="{5D010D2D-B4B4-4DB5-987C-C9A2751A6D62}">
      <dgm:prSet/>
      <dgm:spPr/>
      <dgm:t>
        <a:bodyPr/>
        <a:lstStyle/>
        <a:p>
          <a:endParaRPr lang="pt-BR"/>
        </a:p>
      </dgm:t>
    </dgm:pt>
    <dgm:pt modelId="{8CAA879F-ED3C-4B2B-A250-E17FF11E457A}" type="sibTrans" cxnId="{5D010D2D-B4B4-4DB5-987C-C9A2751A6D62}">
      <dgm:prSet/>
      <dgm:spPr/>
      <dgm:t>
        <a:bodyPr/>
        <a:lstStyle/>
        <a:p>
          <a:endParaRPr lang="pt-BR"/>
        </a:p>
      </dgm:t>
    </dgm:pt>
    <dgm:pt modelId="{44396516-19E2-4276-B1EC-DA55DD67916C}">
      <dgm:prSet custT="1"/>
      <dgm:spPr/>
      <dgm:t>
        <a:bodyPr/>
        <a:lstStyle/>
        <a:p>
          <a:r>
            <a:rPr lang="pt-BR" sz="2000" dirty="0"/>
            <a:t>Promover, quando possível, a </a:t>
          </a:r>
          <a:r>
            <a:rPr lang="pt-BR" sz="2000" b="1" dirty="0"/>
            <a:t>mediação e a conciliação, </a:t>
          </a:r>
          <a:r>
            <a:rPr lang="pt-BR" sz="2000" dirty="0"/>
            <a:t>bem como outras ações para a solução pacífica de conflitos entre o usuário e o órgão ou entidade pública;</a:t>
          </a:r>
        </a:p>
      </dgm:t>
    </dgm:pt>
    <dgm:pt modelId="{9441BEDF-28CF-418A-9C8E-ECEA4EF62809}" type="parTrans" cxnId="{B96CD778-EA6E-4C28-BB2C-297729B9A675}">
      <dgm:prSet/>
      <dgm:spPr/>
      <dgm:t>
        <a:bodyPr/>
        <a:lstStyle/>
        <a:p>
          <a:endParaRPr lang="pt-BR"/>
        </a:p>
      </dgm:t>
    </dgm:pt>
    <dgm:pt modelId="{07E6B7B8-9B0D-41C9-86D3-DAFDBCA32581}" type="sibTrans" cxnId="{B96CD778-EA6E-4C28-BB2C-297729B9A675}">
      <dgm:prSet/>
      <dgm:spPr/>
      <dgm:t>
        <a:bodyPr/>
        <a:lstStyle/>
        <a:p>
          <a:endParaRPr lang="pt-BR"/>
        </a:p>
      </dgm:t>
    </dgm:pt>
    <dgm:pt modelId="{334E242A-7AC3-402C-8F25-44D7966ADE6A}">
      <dgm:prSet custT="1"/>
      <dgm:spPr/>
      <dgm:t>
        <a:bodyPr/>
        <a:lstStyle/>
        <a:p>
          <a:r>
            <a:rPr lang="pt-BR" sz="2000" dirty="0"/>
            <a:t>Subsidiar a </a:t>
          </a:r>
          <a:r>
            <a:rPr lang="pt-BR" sz="2000" b="1" dirty="0"/>
            <a:t>avaliação das políticas e dos serviços públicos </a:t>
          </a:r>
          <a:r>
            <a:rPr lang="pt-BR" sz="2000" dirty="0"/>
            <a:t>a partir do processamento das informações obtidas das manifestações e das pesquisas de satisfação;</a:t>
          </a:r>
        </a:p>
      </dgm:t>
    </dgm:pt>
    <dgm:pt modelId="{C3C6FDD2-416D-4E8A-937A-301A14F50EBB}" type="parTrans" cxnId="{64D17612-A4BD-4812-91CA-84BD11C480B0}">
      <dgm:prSet/>
      <dgm:spPr/>
      <dgm:t>
        <a:bodyPr/>
        <a:lstStyle/>
        <a:p>
          <a:endParaRPr lang="pt-BR"/>
        </a:p>
      </dgm:t>
    </dgm:pt>
    <dgm:pt modelId="{E72D055E-75A3-4321-8FE2-ED198C7C10CE}" type="sibTrans" cxnId="{64D17612-A4BD-4812-91CA-84BD11C480B0}">
      <dgm:prSet/>
      <dgm:spPr/>
      <dgm:t>
        <a:bodyPr/>
        <a:lstStyle/>
        <a:p>
          <a:endParaRPr lang="pt-BR"/>
        </a:p>
      </dgm:t>
    </dgm:pt>
    <dgm:pt modelId="{94CB7EA1-5D00-418D-9EBC-D453F7C5ED37}">
      <dgm:prSet custT="1"/>
      <dgm:spPr/>
      <dgm:t>
        <a:bodyPr/>
        <a:lstStyle/>
        <a:p>
          <a:r>
            <a:rPr lang="pt-BR" sz="2000" b="1" dirty="0"/>
            <a:t>Avaliar periodicamente </a:t>
          </a:r>
          <a:r>
            <a:rPr lang="pt-BR" sz="2000" dirty="0"/>
            <a:t>a realização dos compromissos e padrões de qualidade da </a:t>
          </a:r>
          <a:r>
            <a:rPr lang="pt-BR" sz="2000" b="1" dirty="0"/>
            <a:t>Carta de Serviços ao Usuário</a:t>
          </a:r>
          <a:r>
            <a:rPr lang="pt-BR" sz="2000" dirty="0"/>
            <a:t>;</a:t>
          </a:r>
        </a:p>
      </dgm:t>
    </dgm:pt>
    <dgm:pt modelId="{5465FBEF-DB2A-4547-B26C-0567BEBB41D6}" type="parTrans" cxnId="{AA600349-D6DC-49D3-80BA-2CAC6D54B76A}">
      <dgm:prSet/>
      <dgm:spPr/>
      <dgm:t>
        <a:bodyPr/>
        <a:lstStyle/>
        <a:p>
          <a:endParaRPr lang="pt-BR"/>
        </a:p>
      </dgm:t>
    </dgm:pt>
    <dgm:pt modelId="{A895A69A-97A8-46F2-95E1-8BB2275CA9CB}" type="sibTrans" cxnId="{AA600349-D6DC-49D3-80BA-2CAC6D54B76A}">
      <dgm:prSet/>
      <dgm:spPr/>
      <dgm:t>
        <a:bodyPr/>
        <a:lstStyle/>
        <a:p>
          <a:endParaRPr lang="pt-BR"/>
        </a:p>
      </dgm:t>
    </dgm:pt>
    <dgm:pt modelId="{D949EECE-ECA7-425E-9A83-9E477C292FA3}">
      <dgm:prSet custT="1"/>
      <dgm:spPr/>
      <dgm:t>
        <a:bodyPr/>
        <a:lstStyle/>
        <a:p>
          <a:r>
            <a:rPr lang="pt-BR" sz="2000" b="1" dirty="0"/>
            <a:t>Produzir, disponibilizar e analisar dados </a:t>
          </a:r>
          <a:r>
            <a:rPr lang="pt-BR" sz="2000" dirty="0"/>
            <a:t>e informações para avaliar a eficiência, a eficácia e a efetividade de sua própria atuação, bem como das políticas/serviços públicos referidos nas manifestações.</a:t>
          </a:r>
        </a:p>
      </dgm:t>
    </dgm:pt>
    <dgm:pt modelId="{ED87D055-9574-4410-BE32-9F6E6A160136}" type="parTrans" cxnId="{E680DB02-1C16-482F-B687-815CBFF300C1}">
      <dgm:prSet/>
      <dgm:spPr/>
      <dgm:t>
        <a:bodyPr/>
        <a:lstStyle/>
        <a:p>
          <a:endParaRPr lang="pt-BR"/>
        </a:p>
      </dgm:t>
    </dgm:pt>
    <dgm:pt modelId="{DB510F4C-5916-4896-9612-5240900CDCD9}" type="sibTrans" cxnId="{E680DB02-1C16-482F-B687-815CBFF300C1}">
      <dgm:prSet/>
      <dgm:spPr/>
      <dgm:t>
        <a:bodyPr/>
        <a:lstStyle/>
        <a:p>
          <a:endParaRPr lang="pt-BR"/>
        </a:p>
      </dgm:t>
    </dgm:pt>
    <dgm:pt modelId="{9C7AE72A-307E-4B05-9265-1C12F61B4144}">
      <dgm:prSet custT="1"/>
      <dgm:spPr/>
      <dgm:t>
        <a:bodyPr/>
        <a:lstStyle/>
        <a:p>
          <a:r>
            <a:rPr lang="pt-BR" sz="2000" b="1" dirty="0"/>
            <a:t>Gerir suas atividades e ações</a:t>
          </a:r>
          <a:r>
            <a:rPr lang="pt-BR" sz="2000" dirty="0"/>
            <a:t>.</a:t>
          </a:r>
        </a:p>
      </dgm:t>
    </dgm:pt>
    <dgm:pt modelId="{94EDF706-B571-44BE-A332-7D967886FC1C}" type="parTrans" cxnId="{E96A4261-0249-4C35-B8FE-24FBEE0FBC69}">
      <dgm:prSet/>
      <dgm:spPr/>
      <dgm:t>
        <a:bodyPr/>
        <a:lstStyle/>
        <a:p>
          <a:endParaRPr lang="pt-BR"/>
        </a:p>
      </dgm:t>
    </dgm:pt>
    <dgm:pt modelId="{A5598D4A-CE39-48D7-AB4A-DAB6085F02A4}" type="sibTrans" cxnId="{E96A4261-0249-4C35-B8FE-24FBEE0FBC69}">
      <dgm:prSet/>
      <dgm:spPr/>
      <dgm:t>
        <a:bodyPr/>
        <a:lstStyle/>
        <a:p>
          <a:endParaRPr lang="pt-BR"/>
        </a:p>
      </dgm:t>
    </dgm:pt>
    <dgm:pt modelId="{1CBF1B6C-63A8-44E9-B26F-44F7D7F01149}" type="pres">
      <dgm:prSet presAssocID="{9975A7CB-680F-45C6-A44C-5591DF7B9C1B}" presName="vert0" presStyleCnt="0">
        <dgm:presLayoutVars>
          <dgm:dir/>
          <dgm:animOne val="branch"/>
          <dgm:animLvl val="lvl"/>
        </dgm:presLayoutVars>
      </dgm:prSet>
      <dgm:spPr/>
    </dgm:pt>
    <dgm:pt modelId="{E760BF52-EC03-4961-8CC6-6F5760350948}" type="pres">
      <dgm:prSet presAssocID="{F6BDEBAF-CE83-49E3-84AB-68DC1F734250}" presName="thickLine" presStyleLbl="alignNode1" presStyleIdx="0" presStyleCnt="6"/>
      <dgm:spPr/>
    </dgm:pt>
    <dgm:pt modelId="{89435859-C111-45AC-B081-3C5A95C2F650}" type="pres">
      <dgm:prSet presAssocID="{F6BDEBAF-CE83-49E3-84AB-68DC1F734250}" presName="horz1" presStyleCnt="0"/>
      <dgm:spPr/>
    </dgm:pt>
    <dgm:pt modelId="{6A1B77E0-37E6-44D2-9BFA-66F3FA8A7C1D}" type="pres">
      <dgm:prSet presAssocID="{F6BDEBAF-CE83-49E3-84AB-68DC1F734250}" presName="tx1" presStyleLbl="revTx" presStyleIdx="0" presStyleCnt="6"/>
      <dgm:spPr/>
    </dgm:pt>
    <dgm:pt modelId="{95F71EC3-9C3E-4C11-A127-1E99B67131B9}" type="pres">
      <dgm:prSet presAssocID="{F6BDEBAF-CE83-49E3-84AB-68DC1F734250}" presName="vert1" presStyleCnt="0"/>
      <dgm:spPr/>
    </dgm:pt>
    <dgm:pt modelId="{00166B74-0DDD-452E-AC04-7DFB638C2DA7}" type="pres">
      <dgm:prSet presAssocID="{44396516-19E2-4276-B1EC-DA55DD67916C}" presName="thickLine" presStyleLbl="alignNode1" presStyleIdx="1" presStyleCnt="6"/>
      <dgm:spPr/>
    </dgm:pt>
    <dgm:pt modelId="{55D4A27B-933B-4D74-A9EC-73FDA5352B8D}" type="pres">
      <dgm:prSet presAssocID="{44396516-19E2-4276-B1EC-DA55DD67916C}" presName="horz1" presStyleCnt="0"/>
      <dgm:spPr/>
    </dgm:pt>
    <dgm:pt modelId="{6FC2AFC4-39BE-4FEE-944F-27DBEE09E03D}" type="pres">
      <dgm:prSet presAssocID="{44396516-19E2-4276-B1EC-DA55DD67916C}" presName="tx1" presStyleLbl="revTx" presStyleIdx="1" presStyleCnt="6"/>
      <dgm:spPr/>
    </dgm:pt>
    <dgm:pt modelId="{2886BD0F-A338-45EE-A08F-5AAFB2778DE9}" type="pres">
      <dgm:prSet presAssocID="{44396516-19E2-4276-B1EC-DA55DD67916C}" presName="vert1" presStyleCnt="0"/>
      <dgm:spPr/>
    </dgm:pt>
    <dgm:pt modelId="{9F2F5F8F-2216-497A-A877-E28242F6E7AC}" type="pres">
      <dgm:prSet presAssocID="{334E242A-7AC3-402C-8F25-44D7966ADE6A}" presName="thickLine" presStyleLbl="alignNode1" presStyleIdx="2" presStyleCnt="6"/>
      <dgm:spPr/>
    </dgm:pt>
    <dgm:pt modelId="{07D5D339-32D2-4F9B-A6A3-FE8649796894}" type="pres">
      <dgm:prSet presAssocID="{334E242A-7AC3-402C-8F25-44D7966ADE6A}" presName="horz1" presStyleCnt="0"/>
      <dgm:spPr/>
    </dgm:pt>
    <dgm:pt modelId="{BD923AB9-D270-43F9-B91D-06F4AF33D86E}" type="pres">
      <dgm:prSet presAssocID="{334E242A-7AC3-402C-8F25-44D7966ADE6A}" presName="tx1" presStyleLbl="revTx" presStyleIdx="2" presStyleCnt="6"/>
      <dgm:spPr/>
    </dgm:pt>
    <dgm:pt modelId="{3F186436-07BE-4755-844E-FA5CFA499437}" type="pres">
      <dgm:prSet presAssocID="{334E242A-7AC3-402C-8F25-44D7966ADE6A}" presName="vert1" presStyleCnt="0"/>
      <dgm:spPr/>
    </dgm:pt>
    <dgm:pt modelId="{DDA1CACC-594E-4507-A848-32288D97A6D5}" type="pres">
      <dgm:prSet presAssocID="{94CB7EA1-5D00-418D-9EBC-D453F7C5ED37}" presName="thickLine" presStyleLbl="alignNode1" presStyleIdx="3" presStyleCnt="6"/>
      <dgm:spPr/>
    </dgm:pt>
    <dgm:pt modelId="{3EA8D3AA-5417-405A-9936-B3B75F47172E}" type="pres">
      <dgm:prSet presAssocID="{94CB7EA1-5D00-418D-9EBC-D453F7C5ED37}" presName="horz1" presStyleCnt="0"/>
      <dgm:spPr/>
    </dgm:pt>
    <dgm:pt modelId="{C5EC6F32-1CA9-49AC-99AE-E1CA59E7DB46}" type="pres">
      <dgm:prSet presAssocID="{94CB7EA1-5D00-418D-9EBC-D453F7C5ED37}" presName="tx1" presStyleLbl="revTx" presStyleIdx="3" presStyleCnt="6"/>
      <dgm:spPr/>
    </dgm:pt>
    <dgm:pt modelId="{2EBC75CD-7C1E-495B-89FC-5C3D5AB90F84}" type="pres">
      <dgm:prSet presAssocID="{94CB7EA1-5D00-418D-9EBC-D453F7C5ED37}" presName="vert1" presStyleCnt="0"/>
      <dgm:spPr/>
    </dgm:pt>
    <dgm:pt modelId="{EB556590-ED42-47BF-85F2-8B40D51E3945}" type="pres">
      <dgm:prSet presAssocID="{D949EECE-ECA7-425E-9A83-9E477C292FA3}" presName="thickLine" presStyleLbl="alignNode1" presStyleIdx="4" presStyleCnt="6"/>
      <dgm:spPr/>
    </dgm:pt>
    <dgm:pt modelId="{14812639-3A1A-4BA1-B522-690F22948921}" type="pres">
      <dgm:prSet presAssocID="{D949EECE-ECA7-425E-9A83-9E477C292FA3}" presName="horz1" presStyleCnt="0"/>
      <dgm:spPr/>
    </dgm:pt>
    <dgm:pt modelId="{1F1C942C-9112-43F2-8FBC-F6B246F62DFF}" type="pres">
      <dgm:prSet presAssocID="{D949EECE-ECA7-425E-9A83-9E477C292FA3}" presName="tx1" presStyleLbl="revTx" presStyleIdx="4" presStyleCnt="6"/>
      <dgm:spPr/>
    </dgm:pt>
    <dgm:pt modelId="{80D722A5-D2B4-4447-A53D-9EA293E8754F}" type="pres">
      <dgm:prSet presAssocID="{D949EECE-ECA7-425E-9A83-9E477C292FA3}" presName="vert1" presStyleCnt="0"/>
      <dgm:spPr/>
    </dgm:pt>
    <dgm:pt modelId="{529B63B9-0086-46E9-9A39-7FDA2FD8E7A4}" type="pres">
      <dgm:prSet presAssocID="{9C7AE72A-307E-4B05-9265-1C12F61B4144}" presName="thickLine" presStyleLbl="alignNode1" presStyleIdx="5" presStyleCnt="6"/>
      <dgm:spPr/>
    </dgm:pt>
    <dgm:pt modelId="{74BAFAFB-0C70-4408-B831-F781796283AD}" type="pres">
      <dgm:prSet presAssocID="{9C7AE72A-307E-4B05-9265-1C12F61B4144}" presName="horz1" presStyleCnt="0"/>
      <dgm:spPr/>
    </dgm:pt>
    <dgm:pt modelId="{63D2B250-143C-4A89-9A4A-318B29474CF7}" type="pres">
      <dgm:prSet presAssocID="{9C7AE72A-307E-4B05-9265-1C12F61B4144}" presName="tx1" presStyleLbl="revTx" presStyleIdx="5" presStyleCnt="6"/>
      <dgm:spPr/>
    </dgm:pt>
    <dgm:pt modelId="{01FEA9FF-05D0-4D59-BFD1-747580B9AA26}" type="pres">
      <dgm:prSet presAssocID="{9C7AE72A-307E-4B05-9265-1C12F61B4144}" presName="vert1" presStyleCnt="0"/>
      <dgm:spPr/>
    </dgm:pt>
  </dgm:ptLst>
  <dgm:cxnLst>
    <dgm:cxn modelId="{E680DB02-1C16-482F-B687-815CBFF300C1}" srcId="{9975A7CB-680F-45C6-A44C-5591DF7B9C1B}" destId="{D949EECE-ECA7-425E-9A83-9E477C292FA3}" srcOrd="4" destOrd="0" parTransId="{ED87D055-9574-4410-BE32-9F6E6A160136}" sibTransId="{DB510F4C-5916-4896-9612-5240900CDCD9}"/>
    <dgm:cxn modelId="{64D17612-A4BD-4812-91CA-84BD11C480B0}" srcId="{9975A7CB-680F-45C6-A44C-5591DF7B9C1B}" destId="{334E242A-7AC3-402C-8F25-44D7966ADE6A}" srcOrd="2" destOrd="0" parTransId="{C3C6FDD2-416D-4E8A-937A-301A14F50EBB}" sibTransId="{E72D055E-75A3-4321-8FE2-ED198C7C10CE}"/>
    <dgm:cxn modelId="{5D010D2D-B4B4-4DB5-987C-C9A2751A6D62}" srcId="{9975A7CB-680F-45C6-A44C-5591DF7B9C1B}" destId="{F6BDEBAF-CE83-49E3-84AB-68DC1F734250}" srcOrd="0" destOrd="0" parTransId="{01B008B2-FF32-4E92-AF61-B21484479255}" sibTransId="{8CAA879F-ED3C-4B2B-A250-E17FF11E457A}"/>
    <dgm:cxn modelId="{4B7D353D-40DC-49A9-BB01-4AFCB45DA061}" type="presOf" srcId="{94CB7EA1-5D00-418D-9EBC-D453F7C5ED37}" destId="{C5EC6F32-1CA9-49AC-99AE-E1CA59E7DB46}" srcOrd="0" destOrd="0" presId="urn:microsoft.com/office/officeart/2008/layout/LinedList"/>
    <dgm:cxn modelId="{AA600349-D6DC-49D3-80BA-2CAC6D54B76A}" srcId="{9975A7CB-680F-45C6-A44C-5591DF7B9C1B}" destId="{94CB7EA1-5D00-418D-9EBC-D453F7C5ED37}" srcOrd="3" destOrd="0" parTransId="{5465FBEF-DB2A-4547-B26C-0567BEBB41D6}" sibTransId="{A895A69A-97A8-46F2-95E1-8BB2275CA9CB}"/>
    <dgm:cxn modelId="{99AA004A-9E6F-42FC-8A00-19AD57C036DD}" type="presOf" srcId="{F6BDEBAF-CE83-49E3-84AB-68DC1F734250}" destId="{6A1B77E0-37E6-44D2-9BFA-66F3FA8A7C1D}" srcOrd="0" destOrd="0" presId="urn:microsoft.com/office/officeart/2008/layout/LinedList"/>
    <dgm:cxn modelId="{6BAF805F-3B28-41FC-9C00-2A542DDA4F43}" type="presOf" srcId="{44396516-19E2-4276-B1EC-DA55DD67916C}" destId="{6FC2AFC4-39BE-4FEE-944F-27DBEE09E03D}" srcOrd="0" destOrd="0" presId="urn:microsoft.com/office/officeart/2008/layout/LinedList"/>
    <dgm:cxn modelId="{E96A4261-0249-4C35-B8FE-24FBEE0FBC69}" srcId="{9975A7CB-680F-45C6-A44C-5591DF7B9C1B}" destId="{9C7AE72A-307E-4B05-9265-1C12F61B4144}" srcOrd="5" destOrd="0" parTransId="{94EDF706-B571-44BE-A332-7D967886FC1C}" sibTransId="{A5598D4A-CE39-48D7-AB4A-DAB6085F02A4}"/>
    <dgm:cxn modelId="{7FEC6B62-2F1B-482B-8771-107A55870703}" type="presOf" srcId="{9C7AE72A-307E-4B05-9265-1C12F61B4144}" destId="{63D2B250-143C-4A89-9A4A-318B29474CF7}" srcOrd="0" destOrd="0" presId="urn:microsoft.com/office/officeart/2008/layout/LinedList"/>
    <dgm:cxn modelId="{B96CD778-EA6E-4C28-BB2C-297729B9A675}" srcId="{9975A7CB-680F-45C6-A44C-5591DF7B9C1B}" destId="{44396516-19E2-4276-B1EC-DA55DD67916C}" srcOrd="1" destOrd="0" parTransId="{9441BEDF-28CF-418A-9C8E-ECEA4EF62809}" sibTransId="{07E6B7B8-9B0D-41C9-86D3-DAFDBCA32581}"/>
    <dgm:cxn modelId="{DC91C48F-7026-40F3-8A4E-B09713B46E9D}" type="presOf" srcId="{334E242A-7AC3-402C-8F25-44D7966ADE6A}" destId="{BD923AB9-D270-43F9-B91D-06F4AF33D86E}" srcOrd="0" destOrd="0" presId="urn:microsoft.com/office/officeart/2008/layout/LinedList"/>
    <dgm:cxn modelId="{2F8F97A3-4F1C-45CD-A177-5A3BB9FB3DF9}" type="presOf" srcId="{9975A7CB-680F-45C6-A44C-5591DF7B9C1B}" destId="{1CBF1B6C-63A8-44E9-B26F-44F7D7F01149}" srcOrd="0" destOrd="0" presId="urn:microsoft.com/office/officeart/2008/layout/LinedList"/>
    <dgm:cxn modelId="{802CC1E0-0094-4AEA-8596-0F674154EB17}" type="presOf" srcId="{D949EECE-ECA7-425E-9A83-9E477C292FA3}" destId="{1F1C942C-9112-43F2-8FBC-F6B246F62DFF}" srcOrd="0" destOrd="0" presId="urn:microsoft.com/office/officeart/2008/layout/LinedList"/>
    <dgm:cxn modelId="{DAD7E3CB-CFDD-4D2B-B514-8A0849BD5E68}" type="presParOf" srcId="{1CBF1B6C-63A8-44E9-B26F-44F7D7F01149}" destId="{E760BF52-EC03-4961-8CC6-6F5760350948}" srcOrd="0" destOrd="0" presId="urn:microsoft.com/office/officeart/2008/layout/LinedList"/>
    <dgm:cxn modelId="{A856EFB7-8588-4E94-A968-D25A91253049}" type="presParOf" srcId="{1CBF1B6C-63A8-44E9-B26F-44F7D7F01149}" destId="{89435859-C111-45AC-B081-3C5A95C2F650}" srcOrd="1" destOrd="0" presId="urn:microsoft.com/office/officeart/2008/layout/LinedList"/>
    <dgm:cxn modelId="{D7F23D0A-966A-417E-A319-3CF4ECBF297D}" type="presParOf" srcId="{89435859-C111-45AC-B081-3C5A95C2F650}" destId="{6A1B77E0-37E6-44D2-9BFA-66F3FA8A7C1D}" srcOrd="0" destOrd="0" presId="urn:microsoft.com/office/officeart/2008/layout/LinedList"/>
    <dgm:cxn modelId="{1214D497-38BD-407B-B0C2-7E7E9B9DB5EC}" type="presParOf" srcId="{89435859-C111-45AC-B081-3C5A95C2F650}" destId="{95F71EC3-9C3E-4C11-A127-1E99B67131B9}" srcOrd="1" destOrd="0" presId="urn:microsoft.com/office/officeart/2008/layout/LinedList"/>
    <dgm:cxn modelId="{E71C887E-D652-4967-AB5A-0F1CA79D7811}" type="presParOf" srcId="{1CBF1B6C-63A8-44E9-B26F-44F7D7F01149}" destId="{00166B74-0DDD-452E-AC04-7DFB638C2DA7}" srcOrd="2" destOrd="0" presId="urn:microsoft.com/office/officeart/2008/layout/LinedList"/>
    <dgm:cxn modelId="{4D043BF7-F8D3-4540-B8C7-952689F0EEC1}" type="presParOf" srcId="{1CBF1B6C-63A8-44E9-B26F-44F7D7F01149}" destId="{55D4A27B-933B-4D74-A9EC-73FDA5352B8D}" srcOrd="3" destOrd="0" presId="urn:microsoft.com/office/officeart/2008/layout/LinedList"/>
    <dgm:cxn modelId="{23D01C2B-8C84-4FB6-8D50-F491BFB4B9F4}" type="presParOf" srcId="{55D4A27B-933B-4D74-A9EC-73FDA5352B8D}" destId="{6FC2AFC4-39BE-4FEE-944F-27DBEE09E03D}" srcOrd="0" destOrd="0" presId="urn:microsoft.com/office/officeart/2008/layout/LinedList"/>
    <dgm:cxn modelId="{5D2E8204-39CA-4025-85C4-68BBDD4C6F10}" type="presParOf" srcId="{55D4A27B-933B-4D74-A9EC-73FDA5352B8D}" destId="{2886BD0F-A338-45EE-A08F-5AAFB2778DE9}" srcOrd="1" destOrd="0" presId="urn:microsoft.com/office/officeart/2008/layout/LinedList"/>
    <dgm:cxn modelId="{B4320450-1A01-4D79-A71C-3EEFD41E5D9E}" type="presParOf" srcId="{1CBF1B6C-63A8-44E9-B26F-44F7D7F01149}" destId="{9F2F5F8F-2216-497A-A877-E28242F6E7AC}" srcOrd="4" destOrd="0" presId="urn:microsoft.com/office/officeart/2008/layout/LinedList"/>
    <dgm:cxn modelId="{2BE9CDAB-0FF6-43BA-9F79-28FB5AB2D0B6}" type="presParOf" srcId="{1CBF1B6C-63A8-44E9-B26F-44F7D7F01149}" destId="{07D5D339-32D2-4F9B-A6A3-FE8649796894}" srcOrd="5" destOrd="0" presId="urn:microsoft.com/office/officeart/2008/layout/LinedList"/>
    <dgm:cxn modelId="{542BBC5B-472F-4674-B6F3-3FE569CE23F1}" type="presParOf" srcId="{07D5D339-32D2-4F9B-A6A3-FE8649796894}" destId="{BD923AB9-D270-43F9-B91D-06F4AF33D86E}" srcOrd="0" destOrd="0" presId="urn:microsoft.com/office/officeart/2008/layout/LinedList"/>
    <dgm:cxn modelId="{D5F8BB4F-2442-46B2-B4BD-17037378512E}" type="presParOf" srcId="{07D5D339-32D2-4F9B-A6A3-FE8649796894}" destId="{3F186436-07BE-4755-844E-FA5CFA499437}" srcOrd="1" destOrd="0" presId="urn:microsoft.com/office/officeart/2008/layout/LinedList"/>
    <dgm:cxn modelId="{B9C972C4-2C12-423A-9DE9-3666B64D0F6A}" type="presParOf" srcId="{1CBF1B6C-63A8-44E9-B26F-44F7D7F01149}" destId="{DDA1CACC-594E-4507-A848-32288D97A6D5}" srcOrd="6" destOrd="0" presId="urn:microsoft.com/office/officeart/2008/layout/LinedList"/>
    <dgm:cxn modelId="{B9D98553-F535-4E5E-BDB6-5464F4EEDCED}" type="presParOf" srcId="{1CBF1B6C-63A8-44E9-B26F-44F7D7F01149}" destId="{3EA8D3AA-5417-405A-9936-B3B75F47172E}" srcOrd="7" destOrd="0" presId="urn:microsoft.com/office/officeart/2008/layout/LinedList"/>
    <dgm:cxn modelId="{A2A4CBAC-2A6C-4FF4-9334-490983FC7AF8}" type="presParOf" srcId="{3EA8D3AA-5417-405A-9936-B3B75F47172E}" destId="{C5EC6F32-1CA9-49AC-99AE-E1CA59E7DB46}" srcOrd="0" destOrd="0" presId="urn:microsoft.com/office/officeart/2008/layout/LinedList"/>
    <dgm:cxn modelId="{436B6100-157A-4648-94AC-1FE03FDA6009}" type="presParOf" srcId="{3EA8D3AA-5417-405A-9936-B3B75F47172E}" destId="{2EBC75CD-7C1E-495B-89FC-5C3D5AB90F84}" srcOrd="1" destOrd="0" presId="urn:microsoft.com/office/officeart/2008/layout/LinedList"/>
    <dgm:cxn modelId="{2678EED1-061A-472B-BA36-92C877759B74}" type="presParOf" srcId="{1CBF1B6C-63A8-44E9-B26F-44F7D7F01149}" destId="{EB556590-ED42-47BF-85F2-8B40D51E3945}" srcOrd="8" destOrd="0" presId="urn:microsoft.com/office/officeart/2008/layout/LinedList"/>
    <dgm:cxn modelId="{F67F8403-EA32-4417-96CC-BF32605ADA61}" type="presParOf" srcId="{1CBF1B6C-63A8-44E9-B26F-44F7D7F01149}" destId="{14812639-3A1A-4BA1-B522-690F22948921}" srcOrd="9" destOrd="0" presId="urn:microsoft.com/office/officeart/2008/layout/LinedList"/>
    <dgm:cxn modelId="{A91C3D4F-1F61-4B97-8D38-358FE4BC1B67}" type="presParOf" srcId="{14812639-3A1A-4BA1-B522-690F22948921}" destId="{1F1C942C-9112-43F2-8FBC-F6B246F62DFF}" srcOrd="0" destOrd="0" presId="urn:microsoft.com/office/officeart/2008/layout/LinedList"/>
    <dgm:cxn modelId="{C3BD5FCD-E4A2-46C2-9D91-2FC39753A649}" type="presParOf" srcId="{14812639-3A1A-4BA1-B522-690F22948921}" destId="{80D722A5-D2B4-4447-A53D-9EA293E8754F}" srcOrd="1" destOrd="0" presId="urn:microsoft.com/office/officeart/2008/layout/LinedList"/>
    <dgm:cxn modelId="{B46A1912-0C20-4D44-A419-335994170A17}" type="presParOf" srcId="{1CBF1B6C-63A8-44E9-B26F-44F7D7F01149}" destId="{529B63B9-0086-46E9-9A39-7FDA2FD8E7A4}" srcOrd="10" destOrd="0" presId="urn:microsoft.com/office/officeart/2008/layout/LinedList"/>
    <dgm:cxn modelId="{54796791-7612-4374-B9EA-CA7913958613}" type="presParOf" srcId="{1CBF1B6C-63A8-44E9-B26F-44F7D7F01149}" destId="{74BAFAFB-0C70-4408-B831-F781796283AD}" srcOrd="11" destOrd="0" presId="urn:microsoft.com/office/officeart/2008/layout/LinedList"/>
    <dgm:cxn modelId="{7FF42BAA-B0BC-4AE8-9DB9-98AAE146ECDB}" type="presParOf" srcId="{74BAFAFB-0C70-4408-B831-F781796283AD}" destId="{63D2B250-143C-4A89-9A4A-318B29474CF7}" srcOrd="0" destOrd="0" presId="urn:microsoft.com/office/officeart/2008/layout/LinedList"/>
    <dgm:cxn modelId="{15524A20-DB3D-4E78-AE1F-CBD13BF0EF1A}" type="presParOf" srcId="{74BAFAFB-0C70-4408-B831-F781796283AD}" destId="{01FEA9FF-05D0-4D59-BFD1-747580B9AA26}"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E17F7FC-5A99-4547-8734-0453D1C216B3}" type="doc">
      <dgm:prSet loTypeId="urn:microsoft.com/office/officeart/2005/8/layout/cycle5" loCatId="cycle" qsTypeId="urn:microsoft.com/office/officeart/2005/8/quickstyle/simple1" qsCatId="simple" csTypeId="urn:microsoft.com/office/officeart/2005/8/colors/colorful1#1" csCatId="colorful" phldr="1"/>
      <dgm:spPr/>
      <dgm:t>
        <a:bodyPr/>
        <a:lstStyle/>
        <a:p>
          <a:endParaRPr lang="pt-BR"/>
        </a:p>
      </dgm:t>
    </dgm:pt>
    <dgm:pt modelId="{9FE9B82A-4718-4FD7-92B4-B546DDBCE4EB}">
      <dgm:prSet phldrT="[Texto]"/>
      <dgm:spPr/>
      <dgm:t>
        <a:bodyPr/>
        <a:lstStyle/>
        <a:p>
          <a:pPr algn="ctr"/>
          <a:r>
            <a:rPr lang="pt-BR" b="1" dirty="0">
              <a:solidFill>
                <a:schemeClr val="tx1"/>
              </a:solidFill>
            </a:rPr>
            <a:t>Manifestação do usuário sobre os serviços</a:t>
          </a:r>
        </a:p>
      </dgm:t>
    </dgm:pt>
    <dgm:pt modelId="{249DBC4E-A1EA-4889-B21F-14BEA16AAF40}" type="parTrans" cxnId="{A90A6730-F8F1-4C24-8B1C-3575B77F2672}">
      <dgm:prSet/>
      <dgm:spPr/>
      <dgm:t>
        <a:bodyPr/>
        <a:lstStyle/>
        <a:p>
          <a:pPr algn="ctr"/>
          <a:endParaRPr lang="pt-BR"/>
        </a:p>
      </dgm:t>
    </dgm:pt>
    <dgm:pt modelId="{70687462-B462-4452-A425-F7D66E292801}" type="sibTrans" cxnId="{A90A6730-F8F1-4C24-8B1C-3575B77F2672}">
      <dgm:prSet/>
      <dgm:spPr/>
      <dgm:t>
        <a:bodyPr/>
        <a:lstStyle/>
        <a:p>
          <a:pPr algn="ctr"/>
          <a:endParaRPr lang="pt-BR"/>
        </a:p>
      </dgm:t>
    </dgm:pt>
    <dgm:pt modelId="{3CFBF9E6-6C6E-4E69-83EB-149F4F9641C6}">
      <dgm:prSet phldrT="[Texto]"/>
      <dgm:spPr/>
      <dgm:t>
        <a:bodyPr/>
        <a:lstStyle/>
        <a:p>
          <a:pPr algn="ctr"/>
          <a:r>
            <a:rPr lang="pt-BR" b="1" dirty="0">
              <a:solidFill>
                <a:schemeClr val="tx1"/>
              </a:solidFill>
            </a:rPr>
            <a:t>Ouvidoria responde ao usuário </a:t>
          </a:r>
        </a:p>
      </dgm:t>
    </dgm:pt>
    <dgm:pt modelId="{03CEE267-95AD-45CA-B438-A169B41CEE6C}" type="parTrans" cxnId="{88E68E52-F943-4F51-ABC2-84A7DC983C31}">
      <dgm:prSet/>
      <dgm:spPr/>
      <dgm:t>
        <a:bodyPr/>
        <a:lstStyle/>
        <a:p>
          <a:pPr algn="ctr"/>
          <a:endParaRPr lang="pt-BR"/>
        </a:p>
      </dgm:t>
    </dgm:pt>
    <dgm:pt modelId="{A88BC032-2095-42E9-8648-A07D56CA9FBB}" type="sibTrans" cxnId="{88E68E52-F943-4F51-ABC2-84A7DC983C31}">
      <dgm:prSet/>
      <dgm:spPr/>
      <dgm:t>
        <a:bodyPr/>
        <a:lstStyle/>
        <a:p>
          <a:pPr algn="ctr"/>
          <a:endParaRPr lang="pt-BR"/>
        </a:p>
      </dgm:t>
    </dgm:pt>
    <dgm:pt modelId="{84F99599-CEA5-43B9-A09B-D9781F202AFF}">
      <dgm:prSet phldrT="[Texto]"/>
      <dgm:spPr/>
      <dgm:t>
        <a:bodyPr/>
        <a:lstStyle/>
        <a:p>
          <a:pPr algn="ctr"/>
          <a:r>
            <a:rPr lang="pt-BR" b="1" dirty="0">
              <a:solidFill>
                <a:schemeClr val="tx1"/>
              </a:solidFill>
            </a:rPr>
            <a:t>Órgãos parceiros aprimoram os serviços</a:t>
          </a:r>
        </a:p>
      </dgm:t>
    </dgm:pt>
    <dgm:pt modelId="{AEC3EE9E-34ED-4D5D-93C2-B472E190FB0F}" type="parTrans" cxnId="{9C3625A0-7CF6-4567-BECF-2BEE76870697}">
      <dgm:prSet/>
      <dgm:spPr/>
      <dgm:t>
        <a:bodyPr/>
        <a:lstStyle/>
        <a:p>
          <a:pPr algn="ctr"/>
          <a:endParaRPr lang="pt-BR"/>
        </a:p>
      </dgm:t>
    </dgm:pt>
    <dgm:pt modelId="{AA13FDC8-B5A4-4EBB-9412-06CCBD3678E4}" type="sibTrans" cxnId="{9C3625A0-7CF6-4567-BECF-2BEE76870697}">
      <dgm:prSet/>
      <dgm:spPr/>
      <dgm:t>
        <a:bodyPr/>
        <a:lstStyle/>
        <a:p>
          <a:pPr algn="ctr"/>
          <a:endParaRPr lang="pt-BR"/>
        </a:p>
      </dgm:t>
    </dgm:pt>
    <dgm:pt modelId="{C1D41BFA-BA2F-418D-ACC0-FE2C74254091}">
      <dgm:prSet phldrT="[Texto]"/>
      <dgm:spPr/>
      <dgm:t>
        <a:bodyPr/>
        <a:lstStyle/>
        <a:p>
          <a:pPr algn="ctr"/>
          <a:r>
            <a:rPr lang="pt-BR" b="1" dirty="0">
              <a:solidFill>
                <a:schemeClr val="tx1"/>
              </a:solidFill>
            </a:rPr>
            <a:t>Ouvidoria encaminha a manifestação</a:t>
          </a:r>
        </a:p>
      </dgm:t>
    </dgm:pt>
    <dgm:pt modelId="{7546B182-D004-43F6-8440-6B4A853CECB2}" type="parTrans" cxnId="{4E9C112F-DB8F-4050-9ECD-4D0B5D2B0476}">
      <dgm:prSet/>
      <dgm:spPr/>
      <dgm:t>
        <a:bodyPr/>
        <a:lstStyle/>
        <a:p>
          <a:pPr algn="ctr"/>
          <a:endParaRPr lang="pt-BR"/>
        </a:p>
      </dgm:t>
    </dgm:pt>
    <dgm:pt modelId="{9E437019-25C5-4F13-BA67-84BA735B9CC4}" type="sibTrans" cxnId="{4E9C112F-DB8F-4050-9ECD-4D0B5D2B0476}">
      <dgm:prSet/>
      <dgm:spPr/>
      <dgm:t>
        <a:bodyPr/>
        <a:lstStyle/>
        <a:p>
          <a:pPr algn="ctr"/>
          <a:endParaRPr lang="pt-BR"/>
        </a:p>
      </dgm:t>
    </dgm:pt>
    <dgm:pt modelId="{CB484537-3D5A-4E3E-9A5B-D9F1FF876F95}">
      <dgm:prSet phldrT="[Texto]"/>
      <dgm:spPr/>
      <dgm:t>
        <a:bodyPr/>
        <a:lstStyle/>
        <a:p>
          <a:pPr algn="ctr"/>
          <a:r>
            <a:rPr lang="pt-BR" b="1" dirty="0">
              <a:solidFill>
                <a:schemeClr val="tx1"/>
              </a:solidFill>
            </a:rPr>
            <a:t>Órgão parceiro apura e responde à ouvidoria</a:t>
          </a:r>
        </a:p>
      </dgm:t>
    </dgm:pt>
    <dgm:pt modelId="{668E6F47-A58A-4CA6-849D-FC8990E50980}" type="parTrans" cxnId="{BB59A9E1-FDF9-4686-87F4-434A7F26259A}">
      <dgm:prSet/>
      <dgm:spPr/>
      <dgm:t>
        <a:bodyPr/>
        <a:lstStyle/>
        <a:p>
          <a:pPr algn="ctr"/>
          <a:endParaRPr lang="pt-BR"/>
        </a:p>
      </dgm:t>
    </dgm:pt>
    <dgm:pt modelId="{7ACAD189-F58A-40CE-B52B-33B3157F2127}" type="sibTrans" cxnId="{BB59A9E1-FDF9-4686-87F4-434A7F26259A}">
      <dgm:prSet/>
      <dgm:spPr/>
      <dgm:t>
        <a:bodyPr/>
        <a:lstStyle/>
        <a:p>
          <a:pPr algn="ctr"/>
          <a:endParaRPr lang="pt-BR"/>
        </a:p>
      </dgm:t>
    </dgm:pt>
    <dgm:pt modelId="{9B875ED0-0D54-4E66-BA4A-78ACC31A78EE}">
      <dgm:prSet phldrT="[Texto]"/>
      <dgm:spPr/>
      <dgm:t>
        <a:bodyPr/>
        <a:lstStyle/>
        <a:p>
          <a:pPr algn="ctr"/>
          <a:r>
            <a:rPr lang="pt-BR" b="1" dirty="0">
              <a:solidFill>
                <a:schemeClr val="tx1"/>
              </a:solidFill>
            </a:rPr>
            <a:t>Ouvidoria elabora diagnósticos e recomendações</a:t>
          </a:r>
        </a:p>
      </dgm:t>
    </dgm:pt>
    <dgm:pt modelId="{A224C631-87D2-4F2D-8910-05B76044618B}" type="parTrans" cxnId="{761CAB98-A5E4-4B11-A8DF-FF7188CCADEA}">
      <dgm:prSet/>
      <dgm:spPr/>
      <dgm:t>
        <a:bodyPr/>
        <a:lstStyle/>
        <a:p>
          <a:pPr algn="ctr"/>
          <a:endParaRPr lang="pt-BR"/>
        </a:p>
      </dgm:t>
    </dgm:pt>
    <dgm:pt modelId="{66AF4875-0E06-4248-A832-965EE5F1BF11}" type="sibTrans" cxnId="{761CAB98-A5E4-4B11-A8DF-FF7188CCADEA}">
      <dgm:prSet/>
      <dgm:spPr/>
      <dgm:t>
        <a:bodyPr/>
        <a:lstStyle/>
        <a:p>
          <a:pPr algn="ctr"/>
          <a:endParaRPr lang="pt-BR"/>
        </a:p>
      </dgm:t>
    </dgm:pt>
    <dgm:pt modelId="{35555DE3-69CB-42D2-82DE-343E0C97DB71}" type="pres">
      <dgm:prSet presAssocID="{BE17F7FC-5A99-4547-8734-0453D1C216B3}" presName="cycle" presStyleCnt="0">
        <dgm:presLayoutVars>
          <dgm:dir/>
          <dgm:resizeHandles val="exact"/>
        </dgm:presLayoutVars>
      </dgm:prSet>
      <dgm:spPr/>
    </dgm:pt>
    <dgm:pt modelId="{8016C8C2-F49F-4244-93A6-5B8F045EC777}" type="pres">
      <dgm:prSet presAssocID="{9FE9B82A-4718-4FD7-92B4-B546DDBCE4EB}" presName="node" presStyleLbl="node1" presStyleIdx="0" presStyleCnt="6">
        <dgm:presLayoutVars>
          <dgm:bulletEnabled val="1"/>
        </dgm:presLayoutVars>
      </dgm:prSet>
      <dgm:spPr/>
    </dgm:pt>
    <dgm:pt modelId="{5CE3917A-A69F-4576-85C3-3C5AAE8C6C86}" type="pres">
      <dgm:prSet presAssocID="{9FE9B82A-4718-4FD7-92B4-B546DDBCE4EB}" presName="spNode" presStyleCnt="0"/>
      <dgm:spPr/>
    </dgm:pt>
    <dgm:pt modelId="{4368C950-0AE7-4548-A9EA-B7E12F72C946}" type="pres">
      <dgm:prSet presAssocID="{70687462-B462-4452-A425-F7D66E292801}" presName="sibTrans" presStyleLbl="sibTrans1D1" presStyleIdx="0" presStyleCnt="6"/>
      <dgm:spPr/>
    </dgm:pt>
    <dgm:pt modelId="{DC66610B-0A64-4BC6-AC81-AD0B743D354B}" type="pres">
      <dgm:prSet presAssocID="{C1D41BFA-BA2F-418D-ACC0-FE2C74254091}" presName="node" presStyleLbl="node1" presStyleIdx="1" presStyleCnt="6">
        <dgm:presLayoutVars>
          <dgm:bulletEnabled val="1"/>
        </dgm:presLayoutVars>
      </dgm:prSet>
      <dgm:spPr/>
    </dgm:pt>
    <dgm:pt modelId="{42F2A545-EB91-49B4-A925-783C940BA132}" type="pres">
      <dgm:prSet presAssocID="{C1D41BFA-BA2F-418D-ACC0-FE2C74254091}" presName="spNode" presStyleCnt="0"/>
      <dgm:spPr/>
    </dgm:pt>
    <dgm:pt modelId="{AD2ADA5A-26F1-4660-810B-24EB7C1CB30B}" type="pres">
      <dgm:prSet presAssocID="{9E437019-25C5-4F13-BA67-84BA735B9CC4}" presName="sibTrans" presStyleLbl="sibTrans1D1" presStyleIdx="1" presStyleCnt="6"/>
      <dgm:spPr/>
    </dgm:pt>
    <dgm:pt modelId="{C2995F59-0D02-4D34-9C6D-99A2DFDF6C12}" type="pres">
      <dgm:prSet presAssocID="{CB484537-3D5A-4E3E-9A5B-D9F1FF876F95}" presName="node" presStyleLbl="node1" presStyleIdx="2" presStyleCnt="6">
        <dgm:presLayoutVars>
          <dgm:bulletEnabled val="1"/>
        </dgm:presLayoutVars>
      </dgm:prSet>
      <dgm:spPr/>
    </dgm:pt>
    <dgm:pt modelId="{4D5F3AF6-5D60-4544-8E2C-D4655FDE1427}" type="pres">
      <dgm:prSet presAssocID="{CB484537-3D5A-4E3E-9A5B-D9F1FF876F95}" presName="spNode" presStyleCnt="0"/>
      <dgm:spPr/>
    </dgm:pt>
    <dgm:pt modelId="{DACB6C2B-B200-4B23-98FE-3FCCEF7BDA30}" type="pres">
      <dgm:prSet presAssocID="{7ACAD189-F58A-40CE-B52B-33B3157F2127}" presName="sibTrans" presStyleLbl="sibTrans1D1" presStyleIdx="2" presStyleCnt="6"/>
      <dgm:spPr/>
    </dgm:pt>
    <dgm:pt modelId="{1EB3FFE5-F211-40DF-B806-D38E2A0D941D}" type="pres">
      <dgm:prSet presAssocID="{3CFBF9E6-6C6E-4E69-83EB-149F4F9641C6}" presName="node" presStyleLbl="node1" presStyleIdx="3" presStyleCnt="6">
        <dgm:presLayoutVars>
          <dgm:bulletEnabled val="1"/>
        </dgm:presLayoutVars>
      </dgm:prSet>
      <dgm:spPr/>
    </dgm:pt>
    <dgm:pt modelId="{69D2AABF-3D3C-492C-AE95-5B650221FB16}" type="pres">
      <dgm:prSet presAssocID="{3CFBF9E6-6C6E-4E69-83EB-149F4F9641C6}" presName="spNode" presStyleCnt="0"/>
      <dgm:spPr/>
    </dgm:pt>
    <dgm:pt modelId="{AD6832E4-CAA4-49DD-9722-FF62442D03E1}" type="pres">
      <dgm:prSet presAssocID="{A88BC032-2095-42E9-8648-A07D56CA9FBB}" presName="sibTrans" presStyleLbl="sibTrans1D1" presStyleIdx="3" presStyleCnt="6"/>
      <dgm:spPr/>
    </dgm:pt>
    <dgm:pt modelId="{2C32F653-94D3-4A16-AFC4-692B4D0BAF63}" type="pres">
      <dgm:prSet presAssocID="{9B875ED0-0D54-4E66-BA4A-78ACC31A78EE}" presName="node" presStyleLbl="node1" presStyleIdx="4" presStyleCnt="6">
        <dgm:presLayoutVars>
          <dgm:bulletEnabled val="1"/>
        </dgm:presLayoutVars>
      </dgm:prSet>
      <dgm:spPr/>
    </dgm:pt>
    <dgm:pt modelId="{FC93EC79-B82E-4B4F-98A6-A784DBAB9BD0}" type="pres">
      <dgm:prSet presAssocID="{9B875ED0-0D54-4E66-BA4A-78ACC31A78EE}" presName="spNode" presStyleCnt="0"/>
      <dgm:spPr/>
    </dgm:pt>
    <dgm:pt modelId="{8A00A659-AE57-4D45-BA2D-0AD64369A0A6}" type="pres">
      <dgm:prSet presAssocID="{66AF4875-0E06-4248-A832-965EE5F1BF11}" presName="sibTrans" presStyleLbl="sibTrans1D1" presStyleIdx="4" presStyleCnt="6"/>
      <dgm:spPr/>
    </dgm:pt>
    <dgm:pt modelId="{40BFAA48-FB9C-4B27-9E9D-EE3F24179119}" type="pres">
      <dgm:prSet presAssocID="{84F99599-CEA5-43B9-A09B-D9781F202AFF}" presName="node" presStyleLbl="node1" presStyleIdx="5" presStyleCnt="6">
        <dgm:presLayoutVars>
          <dgm:bulletEnabled val="1"/>
        </dgm:presLayoutVars>
      </dgm:prSet>
      <dgm:spPr/>
    </dgm:pt>
    <dgm:pt modelId="{74839F1D-CEF3-4DC1-8CC8-F727ADE4E5EC}" type="pres">
      <dgm:prSet presAssocID="{84F99599-CEA5-43B9-A09B-D9781F202AFF}" presName="spNode" presStyleCnt="0"/>
      <dgm:spPr/>
    </dgm:pt>
    <dgm:pt modelId="{B98B8F20-9F76-4677-B675-08301BFDFE3B}" type="pres">
      <dgm:prSet presAssocID="{AA13FDC8-B5A4-4EBB-9412-06CCBD3678E4}" presName="sibTrans" presStyleLbl="sibTrans1D1" presStyleIdx="5" presStyleCnt="6"/>
      <dgm:spPr/>
    </dgm:pt>
  </dgm:ptLst>
  <dgm:cxnLst>
    <dgm:cxn modelId="{A28F3C10-86FB-4F32-9B1D-5AFB5E9C9165}" type="presOf" srcId="{AA13FDC8-B5A4-4EBB-9412-06CCBD3678E4}" destId="{B98B8F20-9F76-4677-B675-08301BFDFE3B}" srcOrd="0" destOrd="0" presId="urn:microsoft.com/office/officeart/2005/8/layout/cycle5"/>
    <dgm:cxn modelId="{E186AB15-675A-4EE7-9C3E-4394D3D990BD}" type="presOf" srcId="{9FE9B82A-4718-4FD7-92B4-B546DDBCE4EB}" destId="{8016C8C2-F49F-4244-93A6-5B8F045EC777}" srcOrd="0" destOrd="0" presId="urn:microsoft.com/office/officeart/2005/8/layout/cycle5"/>
    <dgm:cxn modelId="{9272BC23-368D-4D94-9303-C54D4ED09BC3}" type="presOf" srcId="{BE17F7FC-5A99-4547-8734-0453D1C216B3}" destId="{35555DE3-69CB-42D2-82DE-343E0C97DB71}" srcOrd="0" destOrd="0" presId="urn:microsoft.com/office/officeart/2005/8/layout/cycle5"/>
    <dgm:cxn modelId="{4E9C112F-DB8F-4050-9ECD-4D0B5D2B0476}" srcId="{BE17F7FC-5A99-4547-8734-0453D1C216B3}" destId="{C1D41BFA-BA2F-418D-ACC0-FE2C74254091}" srcOrd="1" destOrd="0" parTransId="{7546B182-D004-43F6-8440-6B4A853CECB2}" sibTransId="{9E437019-25C5-4F13-BA67-84BA735B9CC4}"/>
    <dgm:cxn modelId="{A90A6730-F8F1-4C24-8B1C-3575B77F2672}" srcId="{BE17F7FC-5A99-4547-8734-0453D1C216B3}" destId="{9FE9B82A-4718-4FD7-92B4-B546DDBCE4EB}" srcOrd="0" destOrd="0" parTransId="{249DBC4E-A1EA-4889-B21F-14BEA16AAF40}" sibTransId="{70687462-B462-4452-A425-F7D66E292801}"/>
    <dgm:cxn modelId="{7EA5D438-8C2E-49F4-86CA-8087E3958136}" type="presOf" srcId="{7ACAD189-F58A-40CE-B52B-33B3157F2127}" destId="{DACB6C2B-B200-4B23-98FE-3FCCEF7BDA30}" srcOrd="0" destOrd="0" presId="urn:microsoft.com/office/officeart/2005/8/layout/cycle5"/>
    <dgm:cxn modelId="{6F7B5339-6801-4F0A-8707-032EB7B331A2}" type="presOf" srcId="{A88BC032-2095-42E9-8648-A07D56CA9FBB}" destId="{AD6832E4-CAA4-49DD-9722-FF62442D03E1}" srcOrd="0" destOrd="0" presId="urn:microsoft.com/office/officeart/2005/8/layout/cycle5"/>
    <dgm:cxn modelId="{8836DC43-FD04-4789-BB89-7534C20B9799}" type="presOf" srcId="{C1D41BFA-BA2F-418D-ACC0-FE2C74254091}" destId="{DC66610B-0A64-4BC6-AC81-AD0B743D354B}" srcOrd="0" destOrd="0" presId="urn:microsoft.com/office/officeart/2005/8/layout/cycle5"/>
    <dgm:cxn modelId="{88E68E52-F943-4F51-ABC2-84A7DC983C31}" srcId="{BE17F7FC-5A99-4547-8734-0453D1C216B3}" destId="{3CFBF9E6-6C6E-4E69-83EB-149F4F9641C6}" srcOrd="3" destOrd="0" parTransId="{03CEE267-95AD-45CA-B438-A169B41CEE6C}" sibTransId="{A88BC032-2095-42E9-8648-A07D56CA9FBB}"/>
    <dgm:cxn modelId="{C5A7215D-0CFD-4E32-9EA9-E5D79A06FE0B}" type="presOf" srcId="{9E437019-25C5-4F13-BA67-84BA735B9CC4}" destId="{AD2ADA5A-26F1-4660-810B-24EB7C1CB30B}" srcOrd="0" destOrd="0" presId="urn:microsoft.com/office/officeart/2005/8/layout/cycle5"/>
    <dgm:cxn modelId="{E082D671-F22A-43FE-85D3-127675DA3727}" type="presOf" srcId="{9B875ED0-0D54-4E66-BA4A-78ACC31A78EE}" destId="{2C32F653-94D3-4A16-AFC4-692B4D0BAF63}" srcOrd="0" destOrd="0" presId="urn:microsoft.com/office/officeart/2005/8/layout/cycle5"/>
    <dgm:cxn modelId="{2D438374-E895-4243-9F0E-03FFE43B749F}" type="presOf" srcId="{66AF4875-0E06-4248-A832-965EE5F1BF11}" destId="{8A00A659-AE57-4D45-BA2D-0AD64369A0A6}" srcOrd="0" destOrd="0" presId="urn:microsoft.com/office/officeart/2005/8/layout/cycle5"/>
    <dgm:cxn modelId="{988BD576-DB14-4C62-83AD-65E99B291FD9}" type="presOf" srcId="{3CFBF9E6-6C6E-4E69-83EB-149F4F9641C6}" destId="{1EB3FFE5-F211-40DF-B806-D38E2A0D941D}" srcOrd="0" destOrd="0" presId="urn:microsoft.com/office/officeart/2005/8/layout/cycle5"/>
    <dgm:cxn modelId="{38E8B393-BA31-410E-82D2-EB20584A67C0}" type="presOf" srcId="{CB484537-3D5A-4E3E-9A5B-D9F1FF876F95}" destId="{C2995F59-0D02-4D34-9C6D-99A2DFDF6C12}" srcOrd="0" destOrd="0" presId="urn:microsoft.com/office/officeart/2005/8/layout/cycle5"/>
    <dgm:cxn modelId="{761CAB98-A5E4-4B11-A8DF-FF7188CCADEA}" srcId="{BE17F7FC-5A99-4547-8734-0453D1C216B3}" destId="{9B875ED0-0D54-4E66-BA4A-78ACC31A78EE}" srcOrd="4" destOrd="0" parTransId="{A224C631-87D2-4F2D-8910-05B76044618B}" sibTransId="{66AF4875-0E06-4248-A832-965EE5F1BF11}"/>
    <dgm:cxn modelId="{36630B9C-257B-45DB-B7A1-1B7FB9DAF893}" type="presOf" srcId="{70687462-B462-4452-A425-F7D66E292801}" destId="{4368C950-0AE7-4548-A9EA-B7E12F72C946}" srcOrd="0" destOrd="0" presId="urn:microsoft.com/office/officeart/2005/8/layout/cycle5"/>
    <dgm:cxn modelId="{9C3625A0-7CF6-4567-BECF-2BEE76870697}" srcId="{BE17F7FC-5A99-4547-8734-0453D1C216B3}" destId="{84F99599-CEA5-43B9-A09B-D9781F202AFF}" srcOrd="5" destOrd="0" parTransId="{AEC3EE9E-34ED-4D5D-93C2-B472E190FB0F}" sibTransId="{AA13FDC8-B5A4-4EBB-9412-06CCBD3678E4}"/>
    <dgm:cxn modelId="{BCC986B8-80BD-4253-B40C-141FDCD61841}" type="presOf" srcId="{84F99599-CEA5-43B9-A09B-D9781F202AFF}" destId="{40BFAA48-FB9C-4B27-9E9D-EE3F24179119}" srcOrd="0" destOrd="0" presId="urn:microsoft.com/office/officeart/2005/8/layout/cycle5"/>
    <dgm:cxn modelId="{BB59A9E1-FDF9-4686-87F4-434A7F26259A}" srcId="{BE17F7FC-5A99-4547-8734-0453D1C216B3}" destId="{CB484537-3D5A-4E3E-9A5B-D9F1FF876F95}" srcOrd="2" destOrd="0" parTransId="{668E6F47-A58A-4CA6-849D-FC8990E50980}" sibTransId="{7ACAD189-F58A-40CE-B52B-33B3157F2127}"/>
    <dgm:cxn modelId="{5BA6458E-47F8-4134-826F-D9AE7939AD13}" type="presParOf" srcId="{35555DE3-69CB-42D2-82DE-343E0C97DB71}" destId="{8016C8C2-F49F-4244-93A6-5B8F045EC777}" srcOrd="0" destOrd="0" presId="urn:microsoft.com/office/officeart/2005/8/layout/cycle5"/>
    <dgm:cxn modelId="{A522EC27-FEBE-4B3C-A402-9427B74049B2}" type="presParOf" srcId="{35555DE3-69CB-42D2-82DE-343E0C97DB71}" destId="{5CE3917A-A69F-4576-85C3-3C5AAE8C6C86}" srcOrd="1" destOrd="0" presId="urn:microsoft.com/office/officeart/2005/8/layout/cycle5"/>
    <dgm:cxn modelId="{3DB334EC-69C2-4855-B374-5994912B5A25}" type="presParOf" srcId="{35555DE3-69CB-42D2-82DE-343E0C97DB71}" destId="{4368C950-0AE7-4548-A9EA-B7E12F72C946}" srcOrd="2" destOrd="0" presId="urn:microsoft.com/office/officeart/2005/8/layout/cycle5"/>
    <dgm:cxn modelId="{2B60198B-8756-4D1C-A03C-8DE70EB02FFA}" type="presParOf" srcId="{35555DE3-69CB-42D2-82DE-343E0C97DB71}" destId="{DC66610B-0A64-4BC6-AC81-AD0B743D354B}" srcOrd="3" destOrd="0" presId="urn:microsoft.com/office/officeart/2005/8/layout/cycle5"/>
    <dgm:cxn modelId="{928D0094-A6C5-4D37-B003-536EFB8D703A}" type="presParOf" srcId="{35555DE3-69CB-42D2-82DE-343E0C97DB71}" destId="{42F2A545-EB91-49B4-A925-783C940BA132}" srcOrd="4" destOrd="0" presId="urn:microsoft.com/office/officeart/2005/8/layout/cycle5"/>
    <dgm:cxn modelId="{26AEA282-852A-40AE-97CA-5EFCAC49321E}" type="presParOf" srcId="{35555DE3-69CB-42D2-82DE-343E0C97DB71}" destId="{AD2ADA5A-26F1-4660-810B-24EB7C1CB30B}" srcOrd="5" destOrd="0" presId="urn:microsoft.com/office/officeart/2005/8/layout/cycle5"/>
    <dgm:cxn modelId="{20623625-19C4-4803-9C8D-3873DE91C2F0}" type="presParOf" srcId="{35555DE3-69CB-42D2-82DE-343E0C97DB71}" destId="{C2995F59-0D02-4D34-9C6D-99A2DFDF6C12}" srcOrd="6" destOrd="0" presId="urn:microsoft.com/office/officeart/2005/8/layout/cycle5"/>
    <dgm:cxn modelId="{22C36791-6D81-48B5-B9E9-581D312E219B}" type="presParOf" srcId="{35555DE3-69CB-42D2-82DE-343E0C97DB71}" destId="{4D5F3AF6-5D60-4544-8E2C-D4655FDE1427}" srcOrd="7" destOrd="0" presId="urn:microsoft.com/office/officeart/2005/8/layout/cycle5"/>
    <dgm:cxn modelId="{786C3A38-935B-4D70-986D-028FDDB584CD}" type="presParOf" srcId="{35555DE3-69CB-42D2-82DE-343E0C97DB71}" destId="{DACB6C2B-B200-4B23-98FE-3FCCEF7BDA30}" srcOrd="8" destOrd="0" presId="urn:microsoft.com/office/officeart/2005/8/layout/cycle5"/>
    <dgm:cxn modelId="{3E2DF517-98EC-4774-B990-5191898C40D9}" type="presParOf" srcId="{35555DE3-69CB-42D2-82DE-343E0C97DB71}" destId="{1EB3FFE5-F211-40DF-B806-D38E2A0D941D}" srcOrd="9" destOrd="0" presId="urn:microsoft.com/office/officeart/2005/8/layout/cycle5"/>
    <dgm:cxn modelId="{775F3EAA-10E3-4009-9AAE-8B7614508FAB}" type="presParOf" srcId="{35555DE3-69CB-42D2-82DE-343E0C97DB71}" destId="{69D2AABF-3D3C-492C-AE95-5B650221FB16}" srcOrd="10" destOrd="0" presId="urn:microsoft.com/office/officeart/2005/8/layout/cycle5"/>
    <dgm:cxn modelId="{E57965CB-EEF3-46EC-A8F4-6E0570D64116}" type="presParOf" srcId="{35555DE3-69CB-42D2-82DE-343E0C97DB71}" destId="{AD6832E4-CAA4-49DD-9722-FF62442D03E1}" srcOrd="11" destOrd="0" presId="urn:microsoft.com/office/officeart/2005/8/layout/cycle5"/>
    <dgm:cxn modelId="{4A4E5503-2E55-4597-B790-90FB93C47DD8}" type="presParOf" srcId="{35555DE3-69CB-42D2-82DE-343E0C97DB71}" destId="{2C32F653-94D3-4A16-AFC4-692B4D0BAF63}" srcOrd="12" destOrd="0" presId="urn:microsoft.com/office/officeart/2005/8/layout/cycle5"/>
    <dgm:cxn modelId="{543795AC-EFAE-4E1C-8EE1-9E6756DCC0B5}" type="presParOf" srcId="{35555DE3-69CB-42D2-82DE-343E0C97DB71}" destId="{FC93EC79-B82E-4B4F-98A6-A784DBAB9BD0}" srcOrd="13" destOrd="0" presId="urn:microsoft.com/office/officeart/2005/8/layout/cycle5"/>
    <dgm:cxn modelId="{6BCF95E9-ADD0-421B-92A0-2877093F1774}" type="presParOf" srcId="{35555DE3-69CB-42D2-82DE-343E0C97DB71}" destId="{8A00A659-AE57-4D45-BA2D-0AD64369A0A6}" srcOrd="14" destOrd="0" presId="urn:microsoft.com/office/officeart/2005/8/layout/cycle5"/>
    <dgm:cxn modelId="{7DCADE95-CC18-4E8D-804C-80E881F688F0}" type="presParOf" srcId="{35555DE3-69CB-42D2-82DE-343E0C97DB71}" destId="{40BFAA48-FB9C-4B27-9E9D-EE3F24179119}" srcOrd="15" destOrd="0" presId="urn:microsoft.com/office/officeart/2005/8/layout/cycle5"/>
    <dgm:cxn modelId="{AA87A45F-379F-4F67-B0BD-032D5473D34A}" type="presParOf" srcId="{35555DE3-69CB-42D2-82DE-343E0C97DB71}" destId="{74839F1D-CEF3-4DC1-8CC8-F727ADE4E5EC}" srcOrd="16" destOrd="0" presId="urn:microsoft.com/office/officeart/2005/8/layout/cycle5"/>
    <dgm:cxn modelId="{0E310ADD-811A-4864-B9C9-ADF56375C9DD}" type="presParOf" srcId="{35555DE3-69CB-42D2-82DE-343E0C97DB71}" destId="{B98B8F20-9F76-4677-B675-08301BFDFE3B}"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EA87A13-2F77-43E6-AF7C-3921DC31AB6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pt-BR"/>
        </a:p>
      </dgm:t>
    </dgm:pt>
    <dgm:pt modelId="{B346444D-478F-4FF1-98F2-8C8C15E1348A}">
      <dgm:prSet phldrT="[Texto]"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pt-BR" sz="1500" b="1" dirty="0"/>
            <a:t>Propor ações/sugerir prioridades nas atividades de ouvidoria</a:t>
          </a:r>
          <a:r>
            <a:rPr lang="pt-BR" sz="1500" dirty="0"/>
            <a:t> </a:t>
          </a:r>
        </a:p>
      </dgm:t>
    </dgm:pt>
    <dgm:pt modelId="{95FFA5FD-3193-4989-BA9E-64AA9B92874E}" type="parTrans" cxnId="{6EA54B0A-7251-4B5D-8F04-7F49DA45DA7C}">
      <dgm:prSet/>
      <dgm:spPr/>
      <dgm:t>
        <a:bodyPr/>
        <a:lstStyle/>
        <a:p>
          <a:endParaRPr lang="pt-BR" sz="1400"/>
        </a:p>
      </dgm:t>
    </dgm:pt>
    <dgm:pt modelId="{4C506AE5-B3CF-4C09-9BD0-28D5D740D5C8}" type="sibTrans" cxnId="{6EA54B0A-7251-4B5D-8F04-7F49DA45DA7C}">
      <dgm:prSet/>
      <dgm:spPr/>
      <dgm:t>
        <a:bodyPr/>
        <a:lstStyle/>
        <a:p>
          <a:endParaRPr lang="pt-BR" sz="1400"/>
        </a:p>
      </dgm:t>
    </dgm:pt>
    <dgm:pt modelId="{B1C865FB-E54C-4D92-BD02-ABE3163F6D4E}">
      <dgm:prSet phldrT="[Texto]"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pt-BR" sz="1500" b="1" dirty="0"/>
            <a:t>Acompanhar e avaliar os programas/projetos de atividades de ouvidoria</a:t>
          </a:r>
          <a:endParaRPr lang="pt-BR" sz="1500" dirty="0"/>
        </a:p>
      </dgm:t>
    </dgm:pt>
    <dgm:pt modelId="{C8EE9CF5-535C-4142-A25A-0FF4671D4491}" type="parTrans" cxnId="{F3FD08DF-6922-4AE3-A704-C4F05574B3D6}">
      <dgm:prSet/>
      <dgm:spPr/>
      <dgm:t>
        <a:bodyPr/>
        <a:lstStyle/>
        <a:p>
          <a:endParaRPr lang="pt-BR" sz="1400"/>
        </a:p>
      </dgm:t>
    </dgm:pt>
    <dgm:pt modelId="{09A7A725-474F-4CB4-8ED9-E315CAC40B5A}" type="sibTrans" cxnId="{F3FD08DF-6922-4AE3-A704-C4F05574B3D6}">
      <dgm:prSet/>
      <dgm:spPr/>
      <dgm:t>
        <a:bodyPr/>
        <a:lstStyle/>
        <a:p>
          <a:endParaRPr lang="pt-BR" sz="1400"/>
        </a:p>
      </dgm:t>
    </dgm:pt>
    <dgm:pt modelId="{4E7EE748-5CF0-4076-B631-BBB9220C5BBD}">
      <dgm:prSet phldrT="[Texto]"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pt-BR" sz="1500" b="1" dirty="0"/>
            <a:t>Organizar e divulgar informações /procedimentos sobre atividades de ouvidoria</a:t>
          </a:r>
          <a:endParaRPr lang="pt-BR" sz="1500" dirty="0"/>
        </a:p>
      </dgm:t>
    </dgm:pt>
    <dgm:pt modelId="{48C3D6EC-FDF1-42D3-95BF-BF51214D357D}" type="parTrans" cxnId="{58F4BC84-AAEF-44FA-95E6-0AE6C53947D7}">
      <dgm:prSet/>
      <dgm:spPr/>
      <dgm:t>
        <a:bodyPr/>
        <a:lstStyle/>
        <a:p>
          <a:endParaRPr lang="pt-BR" sz="1400"/>
        </a:p>
      </dgm:t>
    </dgm:pt>
    <dgm:pt modelId="{F6718A74-739D-479E-A92D-388EB1C020F2}" type="sibTrans" cxnId="{58F4BC84-AAEF-44FA-95E6-0AE6C53947D7}">
      <dgm:prSet/>
      <dgm:spPr/>
      <dgm:t>
        <a:bodyPr/>
        <a:lstStyle/>
        <a:p>
          <a:endParaRPr lang="pt-BR" sz="1400"/>
        </a:p>
      </dgm:t>
    </dgm:pt>
    <dgm:pt modelId="{BC33C248-5B97-45FE-BE32-BE97C9988469}">
      <dgm:prSet phldrT="[Texto]"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pt-BR" sz="1400" b="1" dirty="0"/>
            <a:t>Promover mediação e conciliação entre usuários de órgãos e entidades públicas</a:t>
          </a:r>
          <a:endParaRPr lang="pt-BR" sz="1400" dirty="0"/>
        </a:p>
      </dgm:t>
    </dgm:pt>
    <dgm:pt modelId="{76DCC252-C2B5-4433-AF10-2B6C4842A23B}" type="parTrans" cxnId="{8734E772-109A-44D0-AAD1-C88821805065}">
      <dgm:prSet/>
      <dgm:spPr/>
      <dgm:t>
        <a:bodyPr/>
        <a:lstStyle/>
        <a:p>
          <a:endParaRPr lang="pt-BR" sz="1400"/>
        </a:p>
      </dgm:t>
    </dgm:pt>
    <dgm:pt modelId="{2AB70530-6B12-41E8-A8BA-D5BA0681C08E}" type="sibTrans" cxnId="{8734E772-109A-44D0-AAD1-C88821805065}">
      <dgm:prSet/>
      <dgm:spPr/>
      <dgm:t>
        <a:bodyPr/>
        <a:lstStyle/>
        <a:p>
          <a:endParaRPr lang="pt-BR" sz="1400"/>
        </a:p>
      </dgm:t>
    </dgm:pt>
    <dgm:pt modelId="{80A457F5-F80E-464C-AB12-656B07C2676F}">
      <dgm:prSet phldrT="[Texto]"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pt-BR" sz="1500" b="1" dirty="0"/>
            <a:t>Receber, tratar e dar resposta às solicitações do formulário Simplifique!</a:t>
          </a:r>
          <a:endParaRPr lang="pt-BR" sz="1500" dirty="0"/>
        </a:p>
      </dgm:t>
    </dgm:pt>
    <dgm:pt modelId="{310E3CBE-A8C7-471D-9FB3-77AECD304E4E}" type="parTrans" cxnId="{CE208982-3959-4B3A-89BB-5930D5F154D3}">
      <dgm:prSet/>
      <dgm:spPr/>
      <dgm:t>
        <a:bodyPr/>
        <a:lstStyle/>
        <a:p>
          <a:endParaRPr lang="pt-BR" sz="1400"/>
        </a:p>
      </dgm:t>
    </dgm:pt>
    <dgm:pt modelId="{5B4FEC0C-9BB1-4692-98A5-2B988E53AA04}" type="sibTrans" cxnId="{CE208982-3959-4B3A-89BB-5930D5F154D3}">
      <dgm:prSet/>
      <dgm:spPr/>
      <dgm:t>
        <a:bodyPr/>
        <a:lstStyle/>
        <a:p>
          <a:endParaRPr lang="pt-BR" sz="1400"/>
        </a:p>
      </dgm:t>
    </dgm:pt>
    <dgm:pt modelId="{FB558DE0-A82C-4F4D-A774-84DF6DA6DC46}">
      <dgm:prSet phldrT="[Texto]" custT="1">
        <dgm:style>
          <a:lnRef idx="2">
            <a:schemeClr val="accent4">
              <a:shade val="50000"/>
            </a:schemeClr>
          </a:lnRef>
          <a:fillRef idx="1">
            <a:schemeClr val="accent4"/>
          </a:fillRef>
          <a:effectRef idx="0">
            <a:schemeClr val="accent4"/>
          </a:effectRef>
          <a:fontRef idx="minor">
            <a:schemeClr val="lt1"/>
          </a:fontRef>
        </dgm:style>
      </dgm:prSet>
      <dgm:spPr>
        <a:solidFill>
          <a:srgbClr val="DEA900"/>
        </a:solidFill>
      </dgm:spPr>
      <dgm:t>
        <a:bodyPr/>
        <a:lstStyle/>
        <a:p>
          <a:r>
            <a:rPr lang="pt-BR" sz="1400" b="1" dirty="0"/>
            <a:t>Processar as informações obtidas por meio das manifestações pesquisas de satisfação</a:t>
          </a:r>
          <a:r>
            <a:rPr lang="pt-BR" sz="1400" dirty="0"/>
            <a:t> sobre serviços prestados (Carta de Serviços)</a:t>
          </a:r>
        </a:p>
      </dgm:t>
    </dgm:pt>
    <dgm:pt modelId="{76948328-A79D-434D-A4F9-A7D1B3C8E062}" type="parTrans" cxnId="{220CE71A-6628-4CF9-A4F7-605CFA4F70B0}">
      <dgm:prSet/>
      <dgm:spPr/>
      <dgm:t>
        <a:bodyPr/>
        <a:lstStyle/>
        <a:p>
          <a:endParaRPr lang="pt-BR" sz="1400"/>
        </a:p>
      </dgm:t>
    </dgm:pt>
    <dgm:pt modelId="{896D92BB-B2FE-4D1E-9412-DEB150529399}" type="sibTrans" cxnId="{220CE71A-6628-4CF9-A4F7-605CFA4F70B0}">
      <dgm:prSet/>
      <dgm:spPr/>
      <dgm:t>
        <a:bodyPr/>
        <a:lstStyle/>
        <a:p>
          <a:endParaRPr lang="pt-BR" sz="1400"/>
        </a:p>
      </dgm:t>
    </dgm:pt>
    <dgm:pt modelId="{33460031-2028-414A-B174-DBFBE6ACAC9E}">
      <dgm:prSet phldrT="[Texto]" custT="1"/>
      <dgm:spPr/>
      <dgm:t>
        <a:bodyPr/>
        <a:lstStyle/>
        <a:p>
          <a:r>
            <a:rPr lang="pt-BR" sz="1500" b="1" dirty="0"/>
            <a:t>Produzir/analisar informações sobre as atividades de ouvidoria para subsidiar recomendações</a:t>
          </a:r>
          <a:r>
            <a:rPr lang="pt-BR" sz="1500" dirty="0"/>
            <a:t> </a:t>
          </a:r>
        </a:p>
      </dgm:t>
    </dgm:pt>
    <dgm:pt modelId="{17BB2431-94AC-46E7-879E-8EA62D217A74}" type="parTrans" cxnId="{933AE7F8-7D75-4564-BC0A-C6F9564AC78E}">
      <dgm:prSet/>
      <dgm:spPr/>
      <dgm:t>
        <a:bodyPr/>
        <a:lstStyle/>
        <a:p>
          <a:endParaRPr lang="pt-BR" sz="1400"/>
        </a:p>
      </dgm:t>
    </dgm:pt>
    <dgm:pt modelId="{F43DEF11-677C-46EC-8A91-DBC753D528A1}" type="sibTrans" cxnId="{933AE7F8-7D75-4564-BC0A-C6F9564AC78E}">
      <dgm:prSet/>
      <dgm:spPr/>
      <dgm:t>
        <a:bodyPr/>
        <a:lstStyle/>
        <a:p>
          <a:endParaRPr lang="pt-BR" sz="1400"/>
        </a:p>
      </dgm:t>
    </dgm:pt>
    <dgm:pt modelId="{408074BE-3B03-4682-91B3-55EED1AF442D}">
      <dgm:prSet phldrT="[Texto]"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pt-BR" sz="1500" b="1" dirty="0"/>
            <a:t>Promover articulação permanente com instâncias de participação social</a:t>
          </a:r>
          <a:endParaRPr lang="pt-BR" sz="1500" dirty="0"/>
        </a:p>
      </dgm:t>
    </dgm:pt>
    <dgm:pt modelId="{6CA3C69F-3F96-4F8E-8952-D793AC4F9680}" type="parTrans" cxnId="{C47006C4-3F82-4F2E-981B-EDB7EA97555F}">
      <dgm:prSet/>
      <dgm:spPr/>
      <dgm:t>
        <a:bodyPr/>
        <a:lstStyle/>
        <a:p>
          <a:endParaRPr lang="pt-BR" sz="1400"/>
        </a:p>
      </dgm:t>
    </dgm:pt>
    <dgm:pt modelId="{C28B6245-AE33-44C9-8D89-1D1231FDA46C}" type="sibTrans" cxnId="{C47006C4-3F82-4F2E-981B-EDB7EA97555F}">
      <dgm:prSet/>
      <dgm:spPr/>
      <dgm:t>
        <a:bodyPr/>
        <a:lstStyle/>
        <a:p>
          <a:endParaRPr lang="pt-BR" sz="1400"/>
        </a:p>
      </dgm:t>
    </dgm:pt>
    <dgm:pt modelId="{C4479615-FA3D-453E-AEAD-DAF44CD95EAB}">
      <dgm:prSet phldrT="[Texto]"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pt-BR" sz="1400" b="1" dirty="0"/>
            <a:t>Exercer as atribuições de Serviço de Informação ao Cidadão</a:t>
          </a:r>
          <a:r>
            <a:rPr lang="pt-BR" sz="1400" dirty="0"/>
            <a:t>, </a:t>
          </a:r>
          <a:r>
            <a:rPr lang="pt-BR" sz="1400" b="1" dirty="0"/>
            <a:t>quando assim designadas</a:t>
          </a:r>
          <a:endParaRPr lang="pt-BR" sz="1400" dirty="0"/>
        </a:p>
      </dgm:t>
    </dgm:pt>
    <dgm:pt modelId="{7130B418-4D34-41FE-8EE9-E5A0FEEBCF9E}" type="parTrans" cxnId="{A9391CD1-B947-4A51-813B-679593B2FEFA}">
      <dgm:prSet/>
      <dgm:spPr/>
      <dgm:t>
        <a:bodyPr/>
        <a:lstStyle/>
        <a:p>
          <a:endParaRPr lang="pt-BR" sz="1400"/>
        </a:p>
      </dgm:t>
    </dgm:pt>
    <dgm:pt modelId="{2875460C-1CBB-4CC7-88E7-77C3C092FB9A}" type="sibTrans" cxnId="{A9391CD1-B947-4A51-813B-679593B2FEFA}">
      <dgm:prSet/>
      <dgm:spPr/>
      <dgm:t>
        <a:bodyPr/>
        <a:lstStyle/>
        <a:p>
          <a:endParaRPr lang="pt-BR" sz="1400"/>
        </a:p>
      </dgm:t>
    </dgm:pt>
    <dgm:pt modelId="{F46DF0B2-BF25-4FF5-B0E7-0BFC8758A285}">
      <dgm:prSet phldrT="[Texto]" custT="1"/>
      <dgm:spPr/>
      <dgm:t>
        <a:bodyPr/>
        <a:lstStyle/>
        <a:p>
          <a:r>
            <a:rPr lang="pt-BR" sz="1400" b="1" dirty="0"/>
            <a:t>Garantir a adequação/atualidade /qualidade das informações dos órgãos a que estejam vinculadas no Portal de Serviços </a:t>
          </a:r>
          <a:endParaRPr lang="pt-BR" sz="1400" dirty="0"/>
        </a:p>
      </dgm:t>
    </dgm:pt>
    <dgm:pt modelId="{F1B89868-340A-4718-8A29-012E8F4692DF}" type="parTrans" cxnId="{0A4C0ED9-ED61-4A8C-9DDA-3B5FF6ECA41D}">
      <dgm:prSet/>
      <dgm:spPr/>
      <dgm:t>
        <a:bodyPr/>
        <a:lstStyle/>
        <a:p>
          <a:endParaRPr lang="pt-BR" sz="1400"/>
        </a:p>
      </dgm:t>
    </dgm:pt>
    <dgm:pt modelId="{AB97D07F-D63D-4428-A4D0-19CED7BBDE85}" type="sibTrans" cxnId="{0A4C0ED9-ED61-4A8C-9DDA-3B5FF6ECA41D}">
      <dgm:prSet/>
      <dgm:spPr/>
      <dgm:t>
        <a:bodyPr/>
        <a:lstStyle/>
        <a:p>
          <a:endParaRPr lang="pt-BR" sz="1400"/>
        </a:p>
      </dgm:t>
    </dgm:pt>
    <dgm:pt modelId="{29E8BCCC-FBFC-4D1C-95EE-A187360FAE73}" type="pres">
      <dgm:prSet presAssocID="{1EA87A13-2F77-43E6-AF7C-3921DC31AB6D}" presName="diagram" presStyleCnt="0">
        <dgm:presLayoutVars>
          <dgm:dir/>
          <dgm:resizeHandles val="exact"/>
        </dgm:presLayoutVars>
      </dgm:prSet>
      <dgm:spPr/>
    </dgm:pt>
    <dgm:pt modelId="{31231578-BDDB-4EA4-8A10-AE9EB6BFF4D6}" type="pres">
      <dgm:prSet presAssocID="{B346444D-478F-4FF1-98F2-8C8C15E1348A}" presName="node" presStyleLbl="node1" presStyleIdx="0" presStyleCnt="10">
        <dgm:presLayoutVars>
          <dgm:bulletEnabled val="1"/>
        </dgm:presLayoutVars>
      </dgm:prSet>
      <dgm:spPr/>
    </dgm:pt>
    <dgm:pt modelId="{AF225EDD-4912-44EE-B99D-5E213E0FCAA6}" type="pres">
      <dgm:prSet presAssocID="{4C506AE5-B3CF-4C09-9BD0-28D5D740D5C8}" presName="sibTrans" presStyleCnt="0"/>
      <dgm:spPr/>
    </dgm:pt>
    <dgm:pt modelId="{46DB679F-50D2-4A3C-A5EC-CB099893E4BA}" type="pres">
      <dgm:prSet presAssocID="{B1C865FB-E54C-4D92-BD02-ABE3163F6D4E}" presName="node" presStyleLbl="node1" presStyleIdx="1" presStyleCnt="10">
        <dgm:presLayoutVars>
          <dgm:bulletEnabled val="1"/>
        </dgm:presLayoutVars>
      </dgm:prSet>
      <dgm:spPr/>
    </dgm:pt>
    <dgm:pt modelId="{08405234-796C-4972-A208-53EE6151566B}" type="pres">
      <dgm:prSet presAssocID="{09A7A725-474F-4CB4-8ED9-E315CAC40B5A}" presName="sibTrans" presStyleCnt="0"/>
      <dgm:spPr/>
    </dgm:pt>
    <dgm:pt modelId="{01877FC0-6066-40A5-A4D9-742288CB040E}" type="pres">
      <dgm:prSet presAssocID="{4E7EE748-5CF0-4076-B631-BBB9220C5BBD}" presName="node" presStyleLbl="node1" presStyleIdx="2" presStyleCnt="10">
        <dgm:presLayoutVars>
          <dgm:bulletEnabled val="1"/>
        </dgm:presLayoutVars>
      </dgm:prSet>
      <dgm:spPr/>
    </dgm:pt>
    <dgm:pt modelId="{2EDA22E3-174E-4555-BEA1-E7A6E886CC8C}" type="pres">
      <dgm:prSet presAssocID="{F6718A74-739D-479E-A92D-388EB1C020F2}" presName="sibTrans" presStyleCnt="0"/>
      <dgm:spPr/>
    </dgm:pt>
    <dgm:pt modelId="{A7D102DF-C710-49B2-9C35-C0C72A0C8616}" type="pres">
      <dgm:prSet presAssocID="{BC33C248-5B97-45FE-BE32-BE97C9988469}" presName="node" presStyleLbl="node1" presStyleIdx="3" presStyleCnt="10">
        <dgm:presLayoutVars>
          <dgm:bulletEnabled val="1"/>
        </dgm:presLayoutVars>
      </dgm:prSet>
      <dgm:spPr/>
    </dgm:pt>
    <dgm:pt modelId="{3735212D-4630-42B2-B0B0-865CD7681CE6}" type="pres">
      <dgm:prSet presAssocID="{2AB70530-6B12-41E8-A8BA-D5BA0681C08E}" presName="sibTrans" presStyleCnt="0"/>
      <dgm:spPr/>
    </dgm:pt>
    <dgm:pt modelId="{6F2F2F5E-D6CF-46EA-854C-57DC10FFCA24}" type="pres">
      <dgm:prSet presAssocID="{FB558DE0-A82C-4F4D-A774-84DF6DA6DC46}" presName="node" presStyleLbl="node1" presStyleIdx="4" presStyleCnt="10">
        <dgm:presLayoutVars>
          <dgm:bulletEnabled val="1"/>
        </dgm:presLayoutVars>
      </dgm:prSet>
      <dgm:spPr/>
    </dgm:pt>
    <dgm:pt modelId="{A30156B4-E16E-4E1E-87E6-257281AD8555}" type="pres">
      <dgm:prSet presAssocID="{896D92BB-B2FE-4D1E-9412-DEB150529399}" presName="sibTrans" presStyleCnt="0"/>
      <dgm:spPr/>
    </dgm:pt>
    <dgm:pt modelId="{05E7604B-5E43-4211-903E-9DBDDDDAEB96}" type="pres">
      <dgm:prSet presAssocID="{33460031-2028-414A-B174-DBFBE6ACAC9E}" presName="node" presStyleLbl="node1" presStyleIdx="5" presStyleCnt="10">
        <dgm:presLayoutVars>
          <dgm:bulletEnabled val="1"/>
        </dgm:presLayoutVars>
      </dgm:prSet>
      <dgm:spPr/>
    </dgm:pt>
    <dgm:pt modelId="{56531050-3AF9-48DE-89C6-5E2E18C32EDD}" type="pres">
      <dgm:prSet presAssocID="{F43DEF11-677C-46EC-8A91-DBC753D528A1}" presName="sibTrans" presStyleCnt="0"/>
      <dgm:spPr/>
    </dgm:pt>
    <dgm:pt modelId="{60D971F5-A871-445A-AD6D-CB7D5D88C712}" type="pres">
      <dgm:prSet presAssocID="{408074BE-3B03-4682-91B3-55EED1AF442D}" presName="node" presStyleLbl="node1" presStyleIdx="6" presStyleCnt="10">
        <dgm:presLayoutVars>
          <dgm:bulletEnabled val="1"/>
        </dgm:presLayoutVars>
      </dgm:prSet>
      <dgm:spPr/>
    </dgm:pt>
    <dgm:pt modelId="{4165E3B7-BD9E-45A1-804C-B45B71C36B57}" type="pres">
      <dgm:prSet presAssocID="{C28B6245-AE33-44C9-8D89-1D1231FDA46C}" presName="sibTrans" presStyleCnt="0"/>
      <dgm:spPr/>
    </dgm:pt>
    <dgm:pt modelId="{9F20590A-B515-4E81-98DB-94AA64CBD310}" type="pres">
      <dgm:prSet presAssocID="{C4479615-FA3D-453E-AEAD-DAF44CD95EAB}" presName="node" presStyleLbl="node1" presStyleIdx="7" presStyleCnt="10">
        <dgm:presLayoutVars>
          <dgm:bulletEnabled val="1"/>
        </dgm:presLayoutVars>
      </dgm:prSet>
      <dgm:spPr/>
    </dgm:pt>
    <dgm:pt modelId="{5B8BB2DE-7DEC-4029-A7BE-2D6BE369A736}" type="pres">
      <dgm:prSet presAssocID="{2875460C-1CBB-4CC7-88E7-77C3C092FB9A}" presName="sibTrans" presStyleCnt="0"/>
      <dgm:spPr/>
    </dgm:pt>
    <dgm:pt modelId="{87F6D0AB-C713-438E-93D1-40A901F75D83}" type="pres">
      <dgm:prSet presAssocID="{80A457F5-F80E-464C-AB12-656B07C2676F}" presName="node" presStyleLbl="node1" presStyleIdx="8" presStyleCnt="10">
        <dgm:presLayoutVars>
          <dgm:bulletEnabled val="1"/>
        </dgm:presLayoutVars>
      </dgm:prSet>
      <dgm:spPr/>
    </dgm:pt>
    <dgm:pt modelId="{83FA6422-DF7D-44F5-B41C-7975DA36AFB0}" type="pres">
      <dgm:prSet presAssocID="{5B4FEC0C-9BB1-4692-98A5-2B988E53AA04}" presName="sibTrans" presStyleCnt="0"/>
      <dgm:spPr/>
    </dgm:pt>
    <dgm:pt modelId="{D70C45FD-C58A-4A90-8EFB-2ADC0AA843DC}" type="pres">
      <dgm:prSet presAssocID="{F46DF0B2-BF25-4FF5-B0E7-0BFC8758A285}" presName="node" presStyleLbl="node1" presStyleIdx="9" presStyleCnt="10">
        <dgm:presLayoutVars>
          <dgm:bulletEnabled val="1"/>
        </dgm:presLayoutVars>
      </dgm:prSet>
      <dgm:spPr/>
    </dgm:pt>
  </dgm:ptLst>
  <dgm:cxnLst>
    <dgm:cxn modelId="{6678EF09-3592-4035-9FD2-661FB5388F46}" type="presOf" srcId="{B346444D-478F-4FF1-98F2-8C8C15E1348A}" destId="{31231578-BDDB-4EA4-8A10-AE9EB6BFF4D6}" srcOrd="0" destOrd="0" presId="urn:microsoft.com/office/officeart/2005/8/layout/default"/>
    <dgm:cxn modelId="{6EA54B0A-7251-4B5D-8F04-7F49DA45DA7C}" srcId="{1EA87A13-2F77-43E6-AF7C-3921DC31AB6D}" destId="{B346444D-478F-4FF1-98F2-8C8C15E1348A}" srcOrd="0" destOrd="0" parTransId="{95FFA5FD-3193-4989-BA9E-64AA9B92874E}" sibTransId="{4C506AE5-B3CF-4C09-9BD0-28D5D740D5C8}"/>
    <dgm:cxn modelId="{220CE71A-6628-4CF9-A4F7-605CFA4F70B0}" srcId="{1EA87A13-2F77-43E6-AF7C-3921DC31AB6D}" destId="{FB558DE0-A82C-4F4D-A774-84DF6DA6DC46}" srcOrd="4" destOrd="0" parTransId="{76948328-A79D-434D-A4F9-A7D1B3C8E062}" sibTransId="{896D92BB-B2FE-4D1E-9412-DEB150529399}"/>
    <dgm:cxn modelId="{22F53529-9BFB-41E2-A452-E1CB4F3CEF31}" type="presOf" srcId="{4E7EE748-5CF0-4076-B631-BBB9220C5BBD}" destId="{01877FC0-6066-40A5-A4D9-742288CB040E}" srcOrd="0" destOrd="0" presId="urn:microsoft.com/office/officeart/2005/8/layout/default"/>
    <dgm:cxn modelId="{6ED9A341-00F2-4DF6-BC6A-BC4FD785D0DC}" type="presOf" srcId="{C4479615-FA3D-453E-AEAD-DAF44CD95EAB}" destId="{9F20590A-B515-4E81-98DB-94AA64CBD310}" srcOrd="0" destOrd="0" presId="urn:microsoft.com/office/officeart/2005/8/layout/default"/>
    <dgm:cxn modelId="{5F5C7248-991A-4C24-8619-0162BED77B9B}" type="presOf" srcId="{BC33C248-5B97-45FE-BE32-BE97C9988469}" destId="{A7D102DF-C710-49B2-9C35-C0C72A0C8616}" srcOrd="0" destOrd="0" presId="urn:microsoft.com/office/officeart/2005/8/layout/default"/>
    <dgm:cxn modelId="{F4CCB553-B212-422F-B327-01759F3ED5D1}" type="presOf" srcId="{408074BE-3B03-4682-91B3-55EED1AF442D}" destId="{60D971F5-A871-445A-AD6D-CB7D5D88C712}" srcOrd="0" destOrd="0" presId="urn:microsoft.com/office/officeart/2005/8/layout/default"/>
    <dgm:cxn modelId="{83B22E63-777F-4B49-A0FD-0EDABCCFB732}" type="presOf" srcId="{33460031-2028-414A-B174-DBFBE6ACAC9E}" destId="{05E7604B-5E43-4211-903E-9DBDDDDAEB96}" srcOrd="0" destOrd="0" presId="urn:microsoft.com/office/officeart/2005/8/layout/default"/>
    <dgm:cxn modelId="{E4438371-8265-4B3D-97FF-2E86D4D50BED}" type="presOf" srcId="{1EA87A13-2F77-43E6-AF7C-3921DC31AB6D}" destId="{29E8BCCC-FBFC-4D1C-95EE-A187360FAE73}" srcOrd="0" destOrd="0" presId="urn:microsoft.com/office/officeart/2005/8/layout/default"/>
    <dgm:cxn modelId="{8734E772-109A-44D0-AAD1-C88821805065}" srcId="{1EA87A13-2F77-43E6-AF7C-3921DC31AB6D}" destId="{BC33C248-5B97-45FE-BE32-BE97C9988469}" srcOrd="3" destOrd="0" parTransId="{76DCC252-C2B5-4433-AF10-2B6C4842A23B}" sibTransId="{2AB70530-6B12-41E8-A8BA-D5BA0681C08E}"/>
    <dgm:cxn modelId="{CE208982-3959-4B3A-89BB-5930D5F154D3}" srcId="{1EA87A13-2F77-43E6-AF7C-3921DC31AB6D}" destId="{80A457F5-F80E-464C-AB12-656B07C2676F}" srcOrd="8" destOrd="0" parTransId="{310E3CBE-A8C7-471D-9FB3-77AECD304E4E}" sibTransId="{5B4FEC0C-9BB1-4692-98A5-2B988E53AA04}"/>
    <dgm:cxn modelId="{58F4BC84-AAEF-44FA-95E6-0AE6C53947D7}" srcId="{1EA87A13-2F77-43E6-AF7C-3921DC31AB6D}" destId="{4E7EE748-5CF0-4076-B631-BBB9220C5BBD}" srcOrd="2" destOrd="0" parTransId="{48C3D6EC-FDF1-42D3-95BF-BF51214D357D}" sibTransId="{F6718A74-739D-479E-A92D-388EB1C020F2}"/>
    <dgm:cxn modelId="{D36861A1-A4E4-4C7F-A59A-8D11A574D458}" type="presOf" srcId="{F46DF0B2-BF25-4FF5-B0E7-0BFC8758A285}" destId="{D70C45FD-C58A-4A90-8EFB-2ADC0AA843DC}" srcOrd="0" destOrd="0" presId="urn:microsoft.com/office/officeart/2005/8/layout/default"/>
    <dgm:cxn modelId="{CB7C16A2-FA6F-45FB-BA91-380591A64FF9}" type="presOf" srcId="{FB558DE0-A82C-4F4D-A774-84DF6DA6DC46}" destId="{6F2F2F5E-D6CF-46EA-854C-57DC10FFCA24}" srcOrd="0" destOrd="0" presId="urn:microsoft.com/office/officeart/2005/8/layout/default"/>
    <dgm:cxn modelId="{2CE31CC3-E8AE-4775-BBB1-B5A828B2A03D}" type="presOf" srcId="{B1C865FB-E54C-4D92-BD02-ABE3163F6D4E}" destId="{46DB679F-50D2-4A3C-A5EC-CB099893E4BA}" srcOrd="0" destOrd="0" presId="urn:microsoft.com/office/officeart/2005/8/layout/default"/>
    <dgm:cxn modelId="{C47006C4-3F82-4F2E-981B-EDB7EA97555F}" srcId="{1EA87A13-2F77-43E6-AF7C-3921DC31AB6D}" destId="{408074BE-3B03-4682-91B3-55EED1AF442D}" srcOrd="6" destOrd="0" parTransId="{6CA3C69F-3F96-4F8E-8952-D793AC4F9680}" sibTransId="{C28B6245-AE33-44C9-8D89-1D1231FDA46C}"/>
    <dgm:cxn modelId="{A9391CD1-B947-4A51-813B-679593B2FEFA}" srcId="{1EA87A13-2F77-43E6-AF7C-3921DC31AB6D}" destId="{C4479615-FA3D-453E-AEAD-DAF44CD95EAB}" srcOrd="7" destOrd="0" parTransId="{7130B418-4D34-41FE-8EE9-E5A0FEEBCF9E}" sibTransId="{2875460C-1CBB-4CC7-88E7-77C3C092FB9A}"/>
    <dgm:cxn modelId="{0A4C0ED9-ED61-4A8C-9DDA-3B5FF6ECA41D}" srcId="{1EA87A13-2F77-43E6-AF7C-3921DC31AB6D}" destId="{F46DF0B2-BF25-4FF5-B0E7-0BFC8758A285}" srcOrd="9" destOrd="0" parTransId="{F1B89868-340A-4718-8A29-012E8F4692DF}" sibTransId="{AB97D07F-D63D-4428-A4D0-19CED7BBDE85}"/>
    <dgm:cxn modelId="{F3FD08DF-6922-4AE3-A704-C4F05574B3D6}" srcId="{1EA87A13-2F77-43E6-AF7C-3921DC31AB6D}" destId="{B1C865FB-E54C-4D92-BD02-ABE3163F6D4E}" srcOrd="1" destOrd="0" parTransId="{C8EE9CF5-535C-4142-A25A-0FF4671D4491}" sibTransId="{09A7A725-474F-4CB4-8ED9-E315CAC40B5A}"/>
    <dgm:cxn modelId="{933AE7F8-7D75-4564-BC0A-C6F9564AC78E}" srcId="{1EA87A13-2F77-43E6-AF7C-3921DC31AB6D}" destId="{33460031-2028-414A-B174-DBFBE6ACAC9E}" srcOrd="5" destOrd="0" parTransId="{17BB2431-94AC-46E7-879E-8EA62D217A74}" sibTransId="{F43DEF11-677C-46EC-8A91-DBC753D528A1}"/>
    <dgm:cxn modelId="{777859FF-932E-45E0-8F3E-046B23BCE77F}" type="presOf" srcId="{80A457F5-F80E-464C-AB12-656B07C2676F}" destId="{87F6D0AB-C713-438E-93D1-40A901F75D83}" srcOrd="0" destOrd="0" presId="urn:microsoft.com/office/officeart/2005/8/layout/default"/>
    <dgm:cxn modelId="{F21FAE22-E2D9-448C-8EDB-5FFFF31EA7C2}" type="presParOf" srcId="{29E8BCCC-FBFC-4D1C-95EE-A187360FAE73}" destId="{31231578-BDDB-4EA4-8A10-AE9EB6BFF4D6}" srcOrd="0" destOrd="0" presId="urn:microsoft.com/office/officeart/2005/8/layout/default"/>
    <dgm:cxn modelId="{BBDFCB10-5A69-4CA2-B0E6-E9164C20C5BE}" type="presParOf" srcId="{29E8BCCC-FBFC-4D1C-95EE-A187360FAE73}" destId="{AF225EDD-4912-44EE-B99D-5E213E0FCAA6}" srcOrd="1" destOrd="0" presId="urn:microsoft.com/office/officeart/2005/8/layout/default"/>
    <dgm:cxn modelId="{F1057940-D26B-4FC0-9DD9-79D64429E4C9}" type="presParOf" srcId="{29E8BCCC-FBFC-4D1C-95EE-A187360FAE73}" destId="{46DB679F-50D2-4A3C-A5EC-CB099893E4BA}" srcOrd="2" destOrd="0" presId="urn:microsoft.com/office/officeart/2005/8/layout/default"/>
    <dgm:cxn modelId="{ACEB9CF1-714C-4D66-874A-6E2BE085D3AF}" type="presParOf" srcId="{29E8BCCC-FBFC-4D1C-95EE-A187360FAE73}" destId="{08405234-796C-4972-A208-53EE6151566B}" srcOrd="3" destOrd="0" presId="urn:microsoft.com/office/officeart/2005/8/layout/default"/>
    <dgm:cxn modelId="{171F10A1-1AF9-4E06-B232-E8CA8A09E0A9}" type="presParOf" srcId="{29E8BCCC-FBFC-4D1C-95EE-A187360FAE73}" destId="{01877FC0-6066-40A5-A4D9-742288CB040E}" srcOrd="4" destOrd="0" presId="urn:microsoft.com/office/officeart/2005/8/layout/default"/>
    <dgm:cxn modelId="{51C0F313-406C-4720-9E4B-A96FFC70FB0A}" type="presParOf" srcId="{29E8BCCC-FBFC-4D1C-95EE-A187360FAE73}" destId="{2EDA22E3-174E-4555-BEA1-E7A6E886CC8C}" srcOrd="5" destOrd="0" presId="urn:microsoft.com/office/officeart/2005/8/layout/default"/>
    <dgm:cxn modelId="{F6629496-E89D-4600-8003-375B3D003F0F}" type="presParOf" srcId="{29E8BCCC-FBFC-4D1C-95EE-A187360FAE73}" destId="{A7D102DF-C710-49B2-9C35-C0C72A0C8616}" srcOrd="6" destOrd="0" presId="urn:microsoft.com/office/officeart/2005/8/layout/default"/>
    <dgm:cxn modelId="{009F5D65-D220-4EF7-B29E-790C610EF9A0}" type="presParOf" srcId="{29E8BCCC-FBFC-4D1C-95EE-A187360FAE73}" destId="{3735212D-4630-42B2-B0B0-865CD7681CE6}" srcOrd="7" destOrd="0" presId="urn:microsoft.com/office/officeart/2005/8/layout/default"/>
    <dgm:cxn modelId="{F4F55DB8-B08E-4D91-B533-7E1A52E38FBD}" type="presParOf" srcId="{29E8BCCC-FBFC-4D1C-95EE-A187360FAE73}" destId="{6F2F2F5E-D6CF-46EA-854C-57DC10FFCA24}" srcOrd="8" destOrd="0" presId="urn:microsoft.com/office/officeart/2005/8/layout/default"/>
    <dgm:cxn modelId="{F5457318-4A81-4EDF-8B1E-1A7444AEAC1E}" type="presParOf" srcId="{29E8BCCC-FBFC-4D1C-95EE-A187360FAE73}" destId="{A30156B4-E16E-4E1E-87E6-257281AD8555}" srcOrd="9" destOrd="0" presId="urn:microsoft.com/office/officeart/2005/8/layout/default"/>
    <dgm:cxn modelId="{3BABCF14-3B5F-4620-8619-B50B0C6641D1}" type="presParOf" srcId="{29E8BCCC-FBFC-4D1C-95EE-A187360FAE73}" destId="{05E7604B-5E43-4211-903E-9DBDDDDAEB96}" srcOrd="10" destOrd="0" presId="urn:microsoft.com/office/officeart/2005/8/layout/default"/>
    <dgm:cxn modelId="{81312A87-EF33-4BC7-B720-D91A19D2D83F}" type="presParOf" srcId="{29E8BCCC-FBFC-4D1C-95EE-A187360FAE73}" destId="{56531050-3AF9-48DE-89C6-5E2E18C32EDD}" srcOrd="11" destOrd="0" presId="urn:microsoft.com/office/officeart/2005/8/layout/default"/>
    <dgm:cxn modelId="{C679106D-4FC2-4744-8713-2C04B6BC249A}" type="presParOf" srcId="{29E8BCCC-FBFC-4D1C-95EE-A187360FAE73}" destId="{60D971F5-A871-445A-AD6D-CB7D5D88C712}" srcOrd="12" destOrd="0" presId="urn:microsoft.com/office/officeart/2005/8/layout/default"/>
    <dgm:cxn modelId="{3F5D34C9-B7D2-419B-8DD0-52582B50CCB9}" type="presParOf" srcId="{29E8BCCC-FBFC-4D1C-95EE-A187360FAE73}" destId="{4165E3B7-BD9E-45A1-804C-B45B71C36B57}" srcOrd="13" destOrd="0" presId="urn:microsoft.com/office/officeart/2005/8/layout/default"/>
    <dgm:cxn modelId="{CF6DCBB7-9C46-4D64-8676-73129C7D5DA4}" type="presParOf" srcId="{29E8BCCC-FBFC-4D1C-95EE-A187360FAE73}" destId="{9F20590A-B515-4E81-98DB-94AA64CBD310}" srcOrd="14" destOrd="0" presId="urn:microsoft.com/office/officeart/2005/8/layout/default"/>
    <dgm:cxn modelId="{94B0DD89-7378-4CBC-A5CC-1621EDB44452}" type="presParOf" srcId="{29E8BCCC-FBFC-4D1C-95EE-A187360FAE73}" destId="{5B8BB2DE-7DEC-4029-A7BE-2D6BE369A736}" srcOrd="15" destOrd="0" presId="urn:microsoft.com/office/officeart/2005/8/layout/default"/>
    <dgm:cxn modelId="{6503F840-C788-493F-9FCA-27A0BEBDB99D}" type="presParOf" srcId="{29E8BCCC-FBFC-4D1C-95EE-A187360FAE73}" destId="{87F6D0AB-C713-438E-93D1-40A901F75D83}" srcOrd="16" destOrd="0" presId="urn:microsoft.com/office/officeart/2005/8/layout/default"/>
    <dgm:cxn modelId="{DE64ABCF-A75D-4A92-BF0B-86498246C552}" type="presParOf" srcId="{29E8BCCC-FBFC-4D1C-95EE-A187360FAE73}" destId="{83FA6422-DF7D-44F5-B41C-7975DA36AFB0}" srcOrd="17" destOrd="0" presId="urn:microsoft.com/office/officeart/2005/8/layout/default"/>
    <dgm:cxn modelId="{480F0FC6-9FC4-493A-8016-AD61697A8FBD}" type="presParOf" srcId="{29E8BCCC-FBFC-4D1C-95EE-A187360FAE73}" destId="{D70C45FD-C58A-4A90-8EFB-2ADC0AA843DC}" srcOrd="18" destOrd="0" presId="urn:microsoft.com/office/officeart/2005/8/layout/default"/>
  </dgm:cxnLst>
  <dgm:bg>
    <a:noFill/>
  </dgm:bg>
  <dgm:whole>
    <a:ln w="9525">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EF00F7-164C-4641-80DA-19334E6C3586}">
      <dsp:nvSpPr>
        <dsp:cNvPr id="0" name=""/>
        <dsp:cNvSpPr/>
      </dsp:nvSpPr>
      <dsp:spPr>
        <a:xfrm>
          <a:off x="1274091" y="564509"/>
          <a:ext cx="4063951" cy="1411356"/>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C93F8E-03AC-4AFB-8913-64691A1A1F6D}">
      <dsp:nvSpPr>
        <dsp:cNvPr id="0" name=""/>
        <dsp:cNvSpPr/>
      </dsp:nvSpPr>
      <dsp:spPr>
        <a:xfrm>
          <a:off x="2918574" y="4020443"/>
          <a:ext cx="787587" cy="504056"/>
        </a:xfrm>
        <a:prstGeom prst="down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8024DE-CB91-49FF-8181-36A415DABED3}">
      <dsp:nvSpPr>
        <dsp:cNvPr id="0" name=""/>
        <dsp:cNvSpPr/>
      </dsp:nvSpPr>
      <dsp:spPr>
        <a:xfrm>
          <a:off x="1562184" y="4423688"/>
          <a:ext cx="3780420" cy="945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pt-BR" sz="2800" b="1" kern="1200" dirty="0">
              <a:solidFill>
                <a:srgbClr val="0070C0"/>
              </a:solidFill>
            </a:rPr>
            <a:t>SERVIÇO PÚBLICO</a:t>
          </a:r>
        </a:p>
      </dsp:txBody>
      <dsp:txXfrm>
        <a:off x="1562184" y="4423688"/>
        <a:ext cx="3780420" cy="945105"/>
      </dsp:txXfrm>
    </dsp:sp>
    <dsp:sp modelId="{209561FF-43C3-4E23-A3C6-2A8668B8D11D}">
      <dsp:nvSpPr>
        <dsp:cNvPr id="0" name=""/>
        <dsp:cNvSpPr/>
      </dsp:nvSpPr>
      <dsp:spPr>
        <a:xfrm>
          <a:off x="2237655" y="1821453"/>
          <a:ext cx="2408614" cy="213805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pt-BR" sz="2000" b="1" kern="1200"/>
            <a:t>Atividade administrativa</a:t>
          </a:r>
        </a:p>
      </dsp:txBody>
      <dsp:txXfrm>
        <a:off x="2590388" y="2134564"/>
        <a:ext cx="1703148" cy="1511832"/>
      </dsp:txXfrm>
    </dsp:sp>
    <dsp:sp modelId="{22CD96FB-88FC-498E-B267-9F81E155897B}">
      <dsp:nvSpPr>
        <dsp:cNvPr id="0" name=""/>
        <dsp:cNvSpPr/>
      </dsp:nvSpPr>
      <dsp:spPr>
        <a:xfrm>
          <a:off x="3216717" y="169248"/>
          <a:ext cx="2520736" cy="210608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pt-BR" sz="2000" b="1" kern="1200" dirty="0"/>
            <a:t>Prestação de bens e serviços por particulares</a:t>
          </a:r>
        </a:p>
      </dsp:txBody>
      <dsp:txXfrm>
        <a:off x="3585870" y="477677"/>
        <a:ext cx="1782430" cy="1489228"/>
      </dsp:txXfrm>
    </dsp:sp>
    <dsp:sp modelId="{56C293D1-48FB-443C-949F-00EA9D27A443}">
      <dsp:nvSpPr>
        <dsp:cNvPr id="0" name=""/>
        <dsp:cNvSpPr/>
      </dsp:nvSpPr>
      <dsp:spPr>
        <a:xfrm>
          <a:off x="751222" y="35439"/>
          <a:ext cx="2727728" cy="24583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pt-BR" sz="2000" b="1" kern="1200" dirty="0"/>
            <a:t>Prestação direta de bens e serviços por órgãos e entidades públicas </a:t>
          </a:r>
        </a:p>
      </dsp:txBody>
      <dsp:txXfrm>
        <a:off x="1150689" y="395460"/>
        <a:ext cx="1928794" cy="1738332"/>
      </dsp:txXfrm>
    </dsp:sp>
    <dsp:sp modelId="{72A0C648-6732-4288-B213-263F09EB7AE2}">
      <dsp:nvSpPr>
        <dsp:cNvPr id="0" name=""/>
        <dsp:cNvSpPr/>
      </dsp:nvSpPr>
      <dsp:spPr>
        <a:xfrm>
          <a:off x="288050" y="-288045"/>
          <a:ext cx="6044664" cy="4967340"/>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9B4345-8B7B-47B7-A05D-F6D865191735}">
      <dsp:nvSpPr>
        <dsp:cNvPr id="0" name=""/>
        <dsp:cNvSpPr/>
      </dsp:nvSpPr>
      <dsp:spPr>
        <a:xfrm>
          <a:off x="0" y="1153"/>
          <a:ext cx="842130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BA95CD-2B7E-46AF-B0C4-48920868AD56}">
      <dsp:nvSpPr>
        <dsp:cNvPr id="0" name=""/>
        <dsp:cNvSpPr/>
      </dsp:nvSpPr>
      <dsp:spPr>
        <a:xfrm>
          <a:off x="0" y="5518"/>
          <a:ext cx="8421307" cy="1270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pt-BR" sz="2000" kern="1200" dirty="0"/>
            <a:t>O </a:t>
          </a:r>
          <a:r>
            <a:rPr lang="pt-BR" sz="2000" b="1" kern="1200" dirty="0"/>
            <a:t>Sistema de Ouvidorias do Poder Executivo Federal (e-Ouv) </a:t>
          </a:r>
          <a:r>
            <a:rPr lang="pt-BR" sz="2000" kern="1200" dirty="0"/>
            <a:t>é oferecido gratuitamente para órgãos federais, funciona totalmente </a:t>
          </a:r>
          <a:r>
            <a:rPr lang="pt-BR" sz="2000" i="1" kern="1200" dirty="0" err="1"/>
            <a:t>on</a:t>
          </a:r>
          <a:r>
            <a:rPr lang="pt-BR" sz="2000" i="1" kern="1200" dirty="0"/>
            <a:t> </a:t>
          </a:r>
          <a:r>
            <a:rPr lang="pt-BR" sz="2000" i="1" kern="1200" dirty="0" err="1"/>
            <a:t>line</a:t>
          </a:r>
          <a:r>
            <a:rPr lang="pt-BR" sz="2000" kern="1200" dirty="0"/>
            <a:t> (</a:t>
          </a:r>
          <a:r>
            <a:rPr lang="pt-BR" sz="2000" u="sng" kern="1200" dirty="0">
              <a:hlinkClick xmlns:r="http://schemas.openxmlformats.org/officeDocument/2006/relationships" r:id="rId1"/>
            </a:rPr>
            <a:t>www.ouvidoria.gov.br</a:t>
          </a:r>
          <a:r>
            <a:rPr lang="pt-BR" sz="2000" u="sng" kern="1200" dirty="0"/>
            <a:t>)</a:t>
          </a:r>
          <a:r>
            <a:rPr lang="pt-BR" sz="2000" kern="1200" dirty="0"/>
            <a:t> e sua utilização não depende de instalação. </a:t>
          </a:r>
        </a:p>
      </dsp:txBody>
      <dsp:txXfrm>
        <a:off x="0" y="5518"/>
        <a:ext cx="8421307" cy="1270714"/>
      </dsp:txXfrm>
    </dsp:sp>
    <dsp:sp modelId="{D0258BD9-15C0-4464-8B90-FCAFD5ABC2A8}">
      <dsp:nvSpPr>
        <dsp:cNvPr id="0" name=""/>
        <dsp:cNvSpPr/>
      </dsp:nvSpPr>
      <dsp:spPr>
        <a:xfrm>
          <a:off x="0" y="1013602"/>
          <a:ext cx="842130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F5D4EF-4807-4817-9FA9-949A5EC44444}">
      <dsp:nvSpPr>
        <dsp:cNvPr id="0" name=""/>
        <dsp:cNvSpPr/>
      </dsp:nvSpPr>
      <dsp:spPr>
        <a:xfrm>
          <a:off x="0" y="1085602"/>
          <a:ext cx="1684261" cy="432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Características</a:t>
          </a:r>
          <a:r>
            <a:rPr lang="pt-BR" sz="2000" kern="1200" dirty="0"/>
            <a:t> do e-OUV: </a:t>
          </a:r>
        </a:p>
      </dsp:txBody>
      <dsp:txXfrm>
        <a:off x="0" y="1085602"/>
        <a:ext cx="1684261" cy="4321718"/>
      </dsp:txXfrm>
    </dsp:sp>
    <dsp:sp modelId="{D93A4229-F8C1-48CD-A81F-0DECBBB9267A}">
      <dsp:nvSpPr>
        <dsp:cNvPr id="0" name=""/>
        <dsp:cNvSpPr/>
      </dsp:nvSpPr>
      <dsp:spPr>
        <a:xfrm>
          <a:off x="1810581" y="1294605"/>
          <a:ext cx="6610725" cy="454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t>Recebimento das manifestações dos usuários;</a:t>
          </a:r>
        </a:p>
      </dsp:txBody>
      <dsp:txXfrm>
        <a:off x="1810581" y="1294605"/>
        <a:ext cx="6610725" cy="454751"/>
      </dsp:txXfrm>
    </dsp:sp>
    <dsp:sp modelId="{CA570BCA-3286-4812-AF0C-F09A26B7D3BB}">
      <dsp:nvSpPr>
        <dsp:cNvPr id="0" name=""/>
        <dsp:cNvSpPr/>
      </dsp:nvSpPr>
      <dsp:spPr>
        <a:xfrm>
          <a:off x="1684261" y="1749356"/>
          <a:ext cx="673704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327790A-9E43-4A36-992A-E14130AEF382}">
      <dsp:nvSpPr>
        <dsp:cNvPr id="0" name=""/>
        <dsp:cNvSpPr/>
      </dsp:nvSpPr>
      <dsp:spPr>
        <a:xfrm>
          <a:off x="1810581" y="1772094"/>
          <a:ext cx="6610725" cy="454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t>Encaminhamento de manifestações entre ouvidorias;</a:t>
          </a:r>
        </a:p>
      </dsp:txBody>
      <dsp:txXfrm>
        <a:off x="1810581" y="1772094"/>
        <a:ext cx="6610725" cy="454751"/>
      </dsp:txXfrm>
    </dsp:sp>
    <dsp:sp modelId="{175C6299-0248-42A6-8F28-498C15EB81BB}">
      <dsp:nvSpPr>
        <dsp:cNvPr id="0" name=""/>
        <dsp:cNvSpPr/>
      </dsp:nvSpPr>
      <dsp:spPr>
        <a:xfrm>
          <a:off x="1684261" y="2226845"/>
          <a:ext cx="673704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DC1C671-DC76-4A0B-B927-2CB9ED1958FE}">
      <dsp:nvSpPr>
        <dsp:cNvPr id="0" name=""/>
        <dsp:cNvSpPr/>
      </dsp:nvSpPr>
      <dsp:spPr>
        <a:xfrm>
          <a:off x="1810581" y="2249583"/>
          <a:ext cx="6610725" cy="454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t>Controle de prazos;</a:t>
          </a:r>
        </a:p>
      </dsp:txBody>
      <dsp:txXfrm>
        <a:off x="1810581" y="2249583"/>
        <a:ext cx="6610725" cy="454751"/>
      </dsp:txXfrm>
    </dsp:sp>
    <dsp:sp modelId="{53A9BAD4-C502-40B4-8AFC-EE0248C15AE5}">
      <dsp:nvSpPr>
        <dsp:cNvPr id="0" name=""/>
        <dsp:cNvSpPr/>
      </dsp:nvSpPr>
      <dsp:spPr>
        <a:xfrm>
          <a:off x="1684261" y="2704334"/>
          <a:ext cx="673704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C1DDCC6-8C4D-46D3-8BBE-B43AE4A435A0}">
      <dsp:nvSpPr>
        <dsp:cNvPr id="0" name=""/>
        <dsp:cNvSpPr/>
      </dsp:nvSpPr>
      <dsp:spPr>
        <a:xfrm>
          <a:off x="1810581" y="2727071"/>
          <a:ext cx="6610725" cy="454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t>Alertas por e-mail sobre a chegada de manifestações e vencimento de prazos;</a:t>
          </a:r>
        </a:p>
      </dsp:txBody>
      <dsp:txXfrm>
        <a:off x="1810581" y="2727071"/>
        <a:ext cx="6610725" cy="454751"/>
      </dsp:txXfrm>
    </dsp:sp>
    <dsp:sp modelId="{A53FEE19-FB23-4B13-AC31-BA6F7B6EC879}">
      <dsp:nvSpPr>
        <dsp:cNvPr id="0" name=""/>
        <dsp:cNvSpPr/>
      </dsp:nvSpPr>
      <dsp:spPr>
        <a:xfrm>
          <a:off x="1684261" y="3181822"/>
          <a:ext cx="673704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63D456D-EEA8-4B66-9550-D19144879471}">
      <dsp:nvSpPr>
        <dsp:cNvPr id="0" name=""/>
        <dsp:cNvSpPr/>
      </dsp:nvSpPr>
      <dsp:spPr>
        <a:xfrm>
          <a:off x="1810581" y="3204560"/>
          <a:ext cx="6610725" cy="454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t>Recursos para elaboração de relatórios em diversos formatos;</a:t>
          </a:r>
        </a:p>
      </dsp:txBody>
      <dsp:txXfrm>
        <a:off x="1810581" y="3204560"/>
        <a:ext cx="6610725" cy="454751"/>
      </dsp:txXfrm>
    </dsp:sp>
    <dsp:sp modelId="{2A82BD31-2705-4522-AEB0-564E10B969D9}">
      <dsp:nvSpPr>
        <dsp:cNvPr id="0" name=""/>
        <dsp:cNvSpPr/>
      </dsp:nvSpPr>
      <dsp:spPr>
        <a:xfrm>
          <a:off x="1684261" y="3659311"/>
          <a:ext cx="673704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5D1FBF-842A-49FC-A243-D0168CB64413}">
      <dsp:nvSpPr>
        <dsp:cNvPr id="0" name=""/>
        <dsp:cNvSpPr/>
      </dsp:nvSpPr>
      <dsp:spPr>
        <a:xfrm>
          <a:off x="1810581" y="3682049"/>
          <a:ext cx="6610725" cy="454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t>Pode ser integrado a outros sistemas que a ouvidoria utilize;</a:t>
          </a:r>
        </a:p>
      </dsp:txBody>
      <dsp:txXfrm>
        <a:off x="1810581" y="3682049"/>
        <a:ext cx="6610725" cy="454751"/>
      </dsp:txXfrm>
    </dsp:sp>
    <dsp:sp modelId="{26C7F9F7-C09B-45AD-BAEC-6FB3C6C52A20}">
      <dsp:nvSpPr>
        <dsp:cNvPr id="0" name=""/>
        <dsp:cNvSpPr/>
      </dsp:nvSpPr>
      <dsp:spPr>
        <a:xfrm>
          <a:off x="1684261" y="4136800"/>
          <a:ext cx="673704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A667CB7-6408-413E-BA2F-A455AB76A7CD}">
      <dsp:nvSpPr>
        <dsp:cNvPr id="0" name=""/>
        <dsp:cNvSpPr/>
      </dsp:nvSpPr>
      <dsp:spPr>
        <a:xfrm>
          <a:off x="1810581" y="4159537"/>
          <a:ext cx="6610725" cy="454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t>Funciona em ambiente web e apresenta </a:t>
          </a:r>
          <a:r>
            <a:rPr lang="pt-BR" sz="1800" i="1" kern="1200" dirty="0"/>
            <a:t>design</a:t>
          </a:r>
          <a:r>
            <a:rPr lang="pt-BR" sz="1800" kern="1200" dirty="0"/>
            <a:t> responsivo;</a:t>
          </a:r>
        </a:p>
      </dsp:txBody>
      <dsp:txXfrm>
        <a:off x="1810581" y="4159537"/>
        <a:ext cx="6610725" cy="454751"/>
      </dsp:txXfrm>
    </dsp:sp>
    <dsp:sp modelId="{A3F188B4-AE4E-4AAA-87F5-FBBF3E3AC416}">
      <dsp:nvSpPr>
        <dsp:cNvPr id="0" name=""/>
        <dsp:cNvSpPr/>
      </dsp:nvSpPr>
      <dsp:spPr>
        <a:xfrm>
          <a:off x="1684261" y="4614288"/>
          <a:ext cx="673704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AF7787E-F49B-44BF-AC01-AA222F280F0D}">
      <dsp:nvSpPr>
        <dsp:cNvPr id="0" name=""/>
        <dsp:cNvSpPr/>
      </dsp:nvSpPr>
      <dsp:spPr>
        <a:xfrm>
          <a:off x="1810581" y="4637026"/>
          <a:ext cx="6610725" cy="454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t>Geração de pesquisa de satisfação;</a:t>
          </a:r>
        </a:p>
      </dsp:txBody>
      <dsp:txXfrm>
        <a:off x="1810581" y="4637026"/>
        <a:ext cx="6610725" cy="454751"/>
      </dsp:txXfrm>
    </dsp:sp>
    <dsp:sp modelId="{A48A1C4E-0260-40FE-B606-CE4B4825DBE3}">
      <dsp:nvSpPr>
        <dsp:cNvPr id="0" name=""/>
        <dsp:cNvSpPr/>
      </dsp:nvSpPr>
      <dsp:spPr>
        <a:xfrm>
          <a:off x="1684261" y="5091777"/>
          <a:ext cx="673704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E7E579-A092-409B-B783-2849D47CE4C8}">
      <dsp:nvSpPr>
        <dsp:cNvPr id="0" name=""/>
        <dsp:cNvSpPr/>
      </dsp:nvSpPr>
      <dsp:spPr>
        <a:xfrm>
          <a:off x="1810581" y="5114515"/>
          <a:ext cx="6610725" cy="4547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t>Funcionalidade “Manifestações </a:t>
          </a:r>
          <a:r>
            <a:rPr lang="pt-BR" sz="1800" kern="1200"/>
            <a:t>Similares”.</a:t>
          </a:r>
          <a:endParaRPr lang="pt-BR" sz="1800" kern="1200" dirty="0"/>
        </a:p>
      </dsp:txBody>
      <dsp:txXfrm>
        <a:off x="1810581" y="5114515"/>
        <a:ext cx="6610725" cy="454751"/>
      </dsp:txXfrm>
    </dsp:sp>
    <dsp:sp modelId="{C0076016-82BE-4329-B0ED-EA356C002372}">
      <dsp:nvSpPr>
        <dsp:cNvPr id="0" name=""/>
        <dsp:cNvSpPr/>
      </dsp:nvSpPr>
      <dsp:spPr>
        <a:xfrm>
          <a:off x="1684261" y="5569266"/>
          <a:ext cx="6737045"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F132BA-1A2F-4D92-B516-8D6168CBAD98}">
      <dsp:nvSpPr>
        <dsp:cNvPr id="0" name=""/>
        <dsp:cNvSpPr/>
      </dsp:nvSpPr>
      <dsp:spPr>
        <a:xfrm>
          <a:off x="709466" y="712"/>
          <a:ext cx="3541928" cy="212515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pt-BR" sz="2100" kern="1200" dirty="0"/>
            <a:t>É obrigatória a elaboração </a:t>
          </a:r>
          <a:r>
            <a:rPr lang="pt-BR" sz="2100" b="1" kern="1200" dirty="0"/>
            <a:t>anual</a:t>
          </a:r>
          <a:r>
            <a:rPr lang="pt-BR" sz="2100" kern="1200" dirty="0"/>
            <a:t> de relatório de gestão, com o objetivo de apontar falhas e sugerir melhorias na prestação dos serviços públicos (Lei n. 13.460/2017). </a:t>
          </a:r>
        </a:p>
      </dsp:txBody>
      <dsp:txXfrm>
        <a:off x="709466" y="712"/>
        <a:ext cx="3541928" cy="2125157"/>
      </dsp:txXfrm>
    </dsp:sp>
    <dsp:sp modelId="{45D80C07-3A76-417B-BDFC-B3A4F6E786DB}">
      <dsp:nvSpPr>
        <dsp:cNvPr id="0" name=""/>
        <dsp:cNvSpPr/>
      </dsp:nvSpPr>
      <dsp:spPr>
        <a:xfrm>
          <a:off x="4605588" y="712"/>
          <a:ext cx="3541928" cy="2125157"/>
        </a:xfrm>
        <a:prstGeom prst="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pt-BR" sz="2100" kern="1200" dirty="0"/>
            <a:t>O relatório deve ser </a:t>
          </a:r>
          <a:r>
            <a:rPr lang="pt-BR" sz="2100" b="1" kern="1200" dirty="0"/>
            <a:t>encaminhado à autoridade máxima do órgão ou entidade </a:t>
          </a:r>
          <a:r>
            <a:rPr lang="pt-BR" sz="2100" kern="1200" dirty="0"/>
            <a:t>a que pertence a ouvidoria e </a:t>
          </a:r>
          <a:r>
            <a:rPr lang="pt-BR" sz="2100" b="1" kern="1200" dirty="0"/>
            <a:t>disponibilizado na internet</a:t>
          </a:r>
          <a:r>
            <a:rPr lang="pt-BR" sz="2100" kern="1200" dirty="0"/>
            <a:t>. </a:t>
          </a:r>
        </a:p>
      </dsp:txBody>
      <dsp:txXfrm>
        <a:off x="4605588" y="712"/>
        <a:ext cx="3541928" cy="2125157"/>
      </dsp:txXfrm>
    </dsp:sp>
    <dsp:sp modelId="{115F1989-DFDF-489E-B3D1-6F495663255E}">
      <dsp:nvSpPr>
        <dsp:cNvPr id="0" name=""/>
        <dsp:cNvSpPr/>
      </dsp:nvSpPr>
      <dsp:spPr>
        <a:xfrm>
          <a:off x="2336770" y="2480062"/>
          <a:ext cx="4183442" cy="2597537"/>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977900">
            <a:lnSpc>
              <a:spcPct val="90000"/>
            </a:lnSpc>
            <a:spcBef>
              <a:spcPct val="0"/>
            </a:spcBef>
            <a:spcAft>
              <a:spcPct val="35000"/>
            </a:spcAft>
            <a:buNone/>
          </a:pPr>
          <a:r>
            <a:rPr lang="pt-BR" sz="2200" b="1" kern="1200" dirty="0"/>
            <a:t>Requisitos mínimos</a:t>
          </a:r>
          <a:r>
            <a:rPr lang="pt-BR" sz="2200" kern="1200" dirty="0"/>
            <a:t>: </a:t>
          </a:r>
        </a:p>
        <a:p>
          <a:pPr marL="228600" lvl="1" indent="-228600" algn="l" defTabSz="889000">
            <a:lnSpc>
              <a:spcPct val="90000"/>
            </a:lnSpc>
            <a:spcBef>
              <a:spcPct val="0"/>
            </a:spcBef>
            <a:spcAft>
              <a:spcPct val="15000"/>
            </a:spcAft>
            <a:buChar char="•"/>
          </a:pPr>
          <a:r>
            <a:rPr lang="pt-BR" sz="2000" kern="1200" dirty="0"/>
            <a:t>informações quantitativas das </a:t>
          </a:r>
          <a:r>
            <a:rPr lang="pt-BR" sz="2000" b="1" kern="1200" dirty="0"/>
            <a:t>manifestações </a:t>
          </a:r>
          <a:r>
            <a:rPr lang="pt-BR" sz="2000" kern="1200" dirty="0"/>
            <a:t>recebidas no ano anterior e de seus </a:t>
          </a:r>
          <a:r>
            <a:rPr lang="pt-BR" sz="2000" b="1" kern="1200" dirty="0"/>
            <a:t>motivos;</a:t>
          </a:r>
          <a:endParaRPr lang="pt-BR" sz="2000" kern="1200" dirty="0"/>
        </a:p>
        <a:p>
          <a:pPr marL="228600" lvl="1" indent="-228600" algn="l" defTabSz="889000">
            <a:lnSpc>
              <a:spcPct val="90000"/>
            </a:lnSpc>
            <a:spcBef>
              <a:spcPct val="0"/>
            </a:spcBef>
            <a:spcAft>
              <a:spcPct val="15000"/>
            </a:spcAft>
            <a:buChar char="•"/>
          </a:pPr>
          <a:r>
            <a:rPr lang="pt-BR" sz="2000" kern="1200" dirty="0"/>
            <a:t>análise de </a:t>
          </a:r>
          <a:r>
            <a:rPr lang="pt-BR" sz="2000" b="1" kern="1200" dirty="0"/>
            <a:t>pontos recorrentes trazidos pelos usuários;</a:t>
          </a:r>
          <a:endParaRPr lang="pt-BR" sz="2000" kern="1200" dirty="0"/>
        </a:p>
        <a:p>
          <a:pPr marL="228600" lvl="1" indent="-228600" algn="l" defTabSz="889000">
            <a:lnSpc>
              <a:spcPct val="90000"/>
            </a:lnSpc>
            <a:spcBef>
              <a:spcPct val="0"/>
            </a:spcBef>
            <a:spcAft>
              <a:spcPct val="15000"/>
            </a:spcAft>
            <a:buChar char="•"/>
          </a:pPr>
          <a:r>
            <a:rPr lang="pt-BR" sz="2000" b="1" kern="1200" dirty="0"/>
            <a:t>providências adotadas </a:t>
          </a:r>
          <a:r>
            <a:rPr lang="pt-BR" sz="2000" kern="1200" dirty="0"/>
            <a:t>pelo órgão ou entidade</a:t>
          </a:r>
          <a:r>
            <a:rPr lang="pt-BR" sz="2000" b="1" kern="1200" dirty="0"/>
            <a:t>. </a:t>
          </a:r>
          <a:endParaRPr lang="pt-BR" sz="2000" kern="1200" dirty="0"/>
        </a:p>
      </dsp:txBody>
      <dsp:txXfrm>
        <a:off x="2336770" y="2480062"/>
        <a:ext cx="4183442" cy="259753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D7B89-81B3-4A15-A0C1-68780AEEE0CD}">
      <dsp:nvSpPr>
        <dsp:cNvPr id="0" name=""/>
        <dsp:cNvSpPr/>
      </dsp:nvSpPr>
      <dsp:spPr>
        <a:xfrm>
          <a:off x="0" y="0"/>
          <a:ext cx="860444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2FE6E3-B59D-4508-A7CC-748939A80E54}">
      <dsp:nvSpPr>
        <dsp:cNvPr id="0" name=""/>
        <dsp:cNvSpPr/>
      </dsp:nvSpPr>
      <dsp:spPr>
        <a:xfrm>
          <a:off x="0" y="0"/>
          <a:ext cx="2334318" cy="2569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pt-BR" sz="2400" kern="1200" dirty="0"/>
            <a:t>No âmbito do </a:t>
          </a:r>
          <a:r>
            <a:rPr lang="pt-BR" sz="2400" b="1" kern="1200" dirty="0">
              <a:solidFill>
                <a:srgbClr val="0070C0"/>
              </a:solidFill>
            </a:rPr>
            <a:t>Poder Executivo federal</a:t>
          </a:r>
          <a:r>
            <a:rPr lang="pt-BR" sz="2400" kern="1200" dirty="0"/>
            <a:t>, o relatório de gestão é compreendido por duas etapas: </a:t>
          </a:r>
        </a:p>
      </dsp:txBody>
      <dsp:txXfrm>
        <a:off x="0" y="0"/>
        <a:ext cx="2334318" cy="2569398"/>
      </dsp:txXfrm>
    </dsp:sp>
    <dsp:sp modelId="{467FFC11-B12C-4EAC-B505-77F9C3F7AF93}">
      <dsp:nvSpPr>
        <dsp:cNvPr id="0" name=""/>
        <dsp:cNvSpPr/>
      </dsp:nvSpPr>
      <dsp:spPr>
        <a:xfrm>
          <a:off x="2451789" y="59718"/>
          <a:ext cx="6147642" cy="11943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pt-BR" sz="2200" b="1" kern="1200" dirty="0"/>
            <a:t>(A) </a:t>
          </a:r>
          <a:r>
            <a:rPr lang="pt-BR" sz="2200" b="1" kern="1200" dirty="0">
              <a:solidFill>
                <a:srgbClr val="0070C0"/>
              </a:solidFill>
            </a:rPr>
            <a:t>a disponibilização de dados das manifestações </a:t>
          </a:r>
          <a:r>
            <a:rPr lang="pt-BR" sz="2200" kern="1200" dirty="0"/>
            <a:t>que possibilite a utilização pela gestão e o controle social pelos usuários (Sala das Ouvidorias);</a:t>
          </a:r>
        </a:p>
      </dsp:txBody>
      <dsp:txXfrm>
        <a:off x="2451789" y="59718"/>
        <a:ext cx="6147642" cy="1194368"/>
      </dsp:txXfrm>
    </dsp:sp>
    <dsp:sp modelId="{77F76811-44AB-4912-9A0D-1504AA4AA9FD}">
      <dsp:nvSpPr>
        <dsp:cNvPr id="0" name=""/>
        <dsp:cNvSpPr/>
      </dsp:nvSpPr>
      <dsp:spPr>
        <a:xfrm>
          <a:off x="2334318" y="1254087"/>
          <a:ext cx="626511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E463484-D663-4035-8B7B-E61A4230A1AD}">
      <dsp:nvSpPr>
        <dsp:cNvPr id="0" name=""/>
        <dsp:cNvSpPr/>
      </dsp:nvSpPr>
      <dsp:spPr>
        <a:xfrm>
          <a:off x="2451789" y="1313805"/>
          <a:ext cx="6147642" cy="11943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pt-BR" sz="2200" b="1" kern="1200" dirty="0"/>
            <a:t>(B) </a:t>
          </a:r>
          <a:r>
            <a:rPr lang="pt-BR" sz="2200" b="1" kern="1200" dirty="0">
              <a:solidFill>
                <a:srgbClr val="0070C0"/>
              </a:solidFill>
            </a:rPr>
            <a:t>a avaliação dos pontos recorrentes das manifestações dos usuários e as providências adotadas</a:t>
          </a:r>
          <a:r>
            <a:rPr lang="pt-BR" sz="2200" kern="1200" dirty="0"/>
            <a:t> pelo órgão ou entidade.</a:t>
          </a:r>
        </a:p>
      </dsp:txBody>
      <dsp:txXfrm>
        <a:off x="2451789" y="1313805"/>
        <a:ext cx="6147642" cy="1194368"/>
      </dsp:txXfrm>
    </dsp:sp>
    <dsp:sp modelId="{D7DE5C0B-EF9F-4D1E-A969-F2301117D936}">
      <dsp:nvSpPr>
        <dsp:cNvPr id="0" name=""/>
        <dsp:cNvSpPr/>
      </dsp:nvSpPr>
      <dsp:spPr>
        <a:xfrm>
          <a:off x="2334318" y="2508174"/>
          <a:ext cx="626511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F2262E-B86E-40B9-BDF6-E6DE1C3056DC}">
      <dsp:nvSpPr>
        <dsp:cNvPr id="0" name=""/>
        <dsp:cNvSpPr/>
      </dsp:nvSpPr>
      <dsp:spPr>
        <a:xfrm>
          <a:off x="0" y="2569398"/>
          <a:ext cx="860444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4A5886-7044-4355-9C1B-6657D952E456}">
      <dsp:nvSpPr>
        <dsp:cNvPr id="0" name=""/>
        <dsp:cNvSpPr/>
      </dsp:nvSpPr>
      <dsp:spPr>
        <a:xfrm>
          <a:off x="0" y="2569398"/>
          <a:ext cx="1720889" cy="25693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endParaRPr lang="pt-BR" sz="2400" kern="1200" dirty="0"/>
        </a:p>
      </dsp:txBody>
      <dsp:txXfrm>
        <a:off x="0" y="2569398"/>
        <a:ext cx="1720889" cy="256939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368915-26BF-490B-90B8-AF3DF7E04663}">
      <dsp:nvSpPr>
        <dsp:cNvPr id="0" name=""/>
        <dsp:cNvSpPr/>
      </dsp:nvSpPr>
      <dsp:spPr>
        <a:xfrm>
          <a:off x="1523956" y="1516067"/>
          <a:ext cx="1164047" cy="1164047"/>
        </a:xfrm>
        <a:prstGeom prst="ellipse">
          <a:avLst/>
        </a:prstGeom>
        <a:solidFill>
          <a:schemeClr val="accent1">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t-BR" sz="1600" kern="1200" dirty="0"/>
            <a:t>OGU</a:t>
          </a:r>
        </a:p>
      </dsp:txBody>
      <dsp:txXfrm>
        <a:off x="1694427" y="1686538"/>
        <a:ext cx="823105" cy="823105"/>
      </dsp:txXfrm>
    </dsp:sp>
    <dsp:sp modelId="{A59ED8B7-5B57-4279-9B06-FA74CDD8D583}">
      <dsp:nvSpPr>
        <dsp:cNvPr id="0" name=""/>
        <dsp:cNvSpPr/>
      </dsp:nvSpPr>
      <dsp:spPr>
        <a:xfrm rot="16200000">
          <a:off x="1931265" y="1316480"/>
          <a:ext cx="349428" cy="49746"/>
        </a:xfrm>
        <a:custGeom>
          <a:avLst/>
          <a:gdLst/>
          <a:ahLst/>
          <a:cxnLst/>
          <a:rect l="0" t="0" r="0" b="0"/>
          <a:pathLst>
            <a:path>
              <a:moveTo>
                <a:pt x="0" y="24873"/>
              </a:moveTo>
              <a:lnTo>
                <a:pt x="349428" y="248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097244" y="1332617"/>
        <a:ext cx="17471" cy="17471"/>
      </dsp:txXfrm>
    </dsp:sp>
    <dsp:sp modelId="{9D40582C-5006-4E43-A3B6-F53405CE2FAF}">
      <dsp:nvSpPr>
        <dsp:cNvPr id="0" name=""/>
        <dsp:cNvSpPr/>
      </dsp:nvSpPr>
      <dsp:spPr>
        <a:xfrm>
          <a:off x="1523956" y="2591"/>
          <a:ext cx="1164047" cy="116404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pt-BR" sz="1300" kern="1200"/>
            <a:t>Ouvidorias-gerais dos estados</a:t>
          </a:r>
        </a:p>
      </dsp:txBody>
      <dsp:txXfrm>
        <a:off x="1694427" y="173062"/>
        <a:ext cx="823105" cy="823105"/>
      </dsp:txXfrm>
    </dsp:sp>
    <dsp:sp modelId="{59E1E5AC-EFB2-4680-8007-2F56A8B1C674}">
      <dsp:nvSpPr>
        <dsp:cNvPr id="0" name=""/>
        <dsp:cNvSpPr/>
      </dsp:nvSpPr>
      <dsp:spPr>
        <a:xfrm rot="20520000">
          <a:off x="2650966" y="1839373"/>
          <a:ext cx="349428" cy="49746"/>
        </a:xfrm>
        <a:custGeom>
          <a:avLst/>
          <a:gdLst/>
          <a:ahLst/>
          <a:cxnLst/>
          <a:rect l="0" t="0" r="0" b="0"/>
          <a:pathLst>
            <a:path>
              <a:moveTo>
                <a:pt x="0" y="24873"/>
              </a:moveTo>
              <a:lnTo>
                <a:pt x="349428" y="248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816944" y="1855510"/>
        <a:ext cx="17471" cy="17471"/>
      </dsp:txXfrm>
    </dsp:sp>
    <dsp:sp modelId="{97180D99-D618-407B-B2EE-ADA7322E9CD4}">
      <dsp:nvSpPr>
        <dsp:cNvPr id="0" name=""/>
        <dsp:cNvSpPr/>
      </dsp:nvSpPr>
      <dsp:spPr>
        <a:xfrm>
          <a:off x="2963357" y="1048377"/>
          <a:ext cx="1164047" cy="116404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pt-BR" sz="1300" kern="1200" dirty="0"/>
            <a:t>Ouvidorias do Judiciário</a:t>
          </a:r>
        </a:p>
      </dsp:txBody>
      <dsp:txXfrm>
        <a:off x="3133828" y="1218848"/>
        <a:ext cx="823105" cy="823105"/>
      </dsp:txXfrm>
    </dsp:sp>
    <dsp:sp modelId="{6275AA44-8EAA-4F25-AB20-BD349E7FB9D8}">
      <dsp:nvSpPr>
        <dsp:cNvPr id="0" name=""/>
        <dsp:cNvSpPr/>
      </dsp:nvSpPr>
      <dsp:spPr>
        <a:xfrm rot="3240000">
          <a:off x="2376065" y="2685431"/>
          <a:ext cx="349428" cy="49746"/>
        </a:xfrm>
        <a:custGeom>
          <a:avLst/>
          <a:gdLst/>
          <a:ahLst/>
          <a:cxnLst/>
          <a:rect l="0" t="0" r="0" b="0"/>
          <a:pathLst>
            <a:path>
              <a:moveTo>
                <a:pt x="0" y="24873"/>
              </a:moveTo>
              <a:lnTo>
                <a:pt x="349428" y="248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542043" y="2701569"/>
        <a:ext cx="17471" cy="17471"/>
      </dsp:txXfrm>
    </dsp:sp>
    <dsp:sp modelId="{84CDA73E-11F8-4D37-AF65-12D1A8619964}">
      <dsp:nvSpPr>
        <dsp:cNvPr id="0" name=""/>
        <dsp:cNvSpPr/>
      </dsp:nvSpPr>
      <dsp:spPr>
        <a:xfrm>
          <a:off x="2413554" y="2740494"/>
          <a:ext cx="1164047" cy="116404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pt-BR" sz="1300" kern="1200"/>
            <a:t>Ouvidorias-gerais das Capitais</a:t>
          </a:r>
        </a:p>
      </dsp:txBody>
      <dsp:txXfrm>
        <a:off x="2584025" y="2910965"/>
        <a:ext cx="823105" cy="823105"/>
      </dsp:txXfrm>
    </dsp:sp>
    <dsp:sp modelId="{9E536653-8DB4-4454-AA10-B0053387625B}">
      <dsp:nvSpPr>
        <dsp:cNvPr id="0" name=""/>
        <dsp:cNvSpPr/>
      </dsp:nvSpPr>
      <dsp:spPr>
        <a:xfrm rot="7560000">
          <a:off x="1486466" y="2685431"/>
          <a:ext cx="349428" cy="49746"/>
        </a:xfrm>
        <a:custGeom>
          <a:avLst/>
          <a:gdLst/>
          <a:ahLst/>
          <a:cxnLst/>
          <a:rect l="0" t="0" r="0" b="0"/>
          <a:pathLst>
            <a:path>
              <a:moveTo>
                <a:pt x="0" y="24873"/>
              </a:moveTo>
              <a:lnTo>
                <a:pt x="349428" y="248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rot="10800000">
        <a:off x="1652444" y="2701569"/>
        <a:ext cx="17471" cy="17471"/>
      </dsp:txXfrm>
    </dsp:sp>
    <dsp:sp modelId="{F8778857-1906-486C-8BAD-38D7879B56DF}">
      <dsp:nvSpPr>
        <dsp:cNvPr id="0" name=""/>
        <dsp:cNvSpPr/>
      </dsp:nvSpPr>
      <dsp:spPr>
        <a:xfrm>
          <a:off x="634357" y="2740494"/>
          <a:ext cx="1164047" cy="116404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pt-BR" sz="1300" kern="1200" dirty="0"/>
            <a:t>Ouvidorias do MP</a:t>
          </a:r>
        </a:p>
      </dsp:txBody>
      <dsp:txXfrm>
        <a:off x="804828" y="2910965"/>
        <a:ext cx="823105" cy="823105"/>
      </dsp:txXfrm>
    </dsp:sp>
    <dsp:sp modelId="{CF9AD9D3-D4BB-4FBD-95BC-DFFFC5A88A70}">
      <dsp:nvSpPr>
        <dsp:cNvPr id="0" name=""/>
        <dsp:cNvSpPr/>
      </dsp:nvSpPr>
      <dsp:spPr>
        <a:xfrm rot="11880000">
          <a:off x="1211565" y="1839373"/>
          <a:ext cx="349428" cy="49746"/>
        </a:xfrm>
        <a:custGeom>
          <a:avLst/>
          <a:gdLst/>
          <a:ahLst/>
          <a:cxnLst/>
          <a:rect l="0" t="0" r="0" b="0"/>
          <a:pathLst>
            <a:path>
              <a:moveTo>
                <a:pt x="0" y="24873"/>
              </a:moveTo>
              <a:lnTo>
                <a:pt x="349428" y="248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rot="10800000">
        <a:off x="1377543" y="1855510"/>
        <a:ext cx="17471" cy="17471"/>
      </dsp:txXfrm>
    </dsp:sp>
    <dsp:sp modelId="{77557122-9570-4789-8C04-11C58BEC4512}">
      <dsp:nvSpPr>
        <dsp:cNvPr id="0" name=""/>
        <dsp:cNvSpPr/>
      </dsp:nvSpPr>
      <dsp:spPr>
        <a:xfrm>
          <a:off x="84555" y="1048377"/>
          <a:ext cx="1164047" cy="116404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pt-BR" sz="1300" kern="1200"/>
            <a:t>Ouvidorias do Legislativo</a:t>
          </a:r>
        </a:p>
      </dsp:txBody>
      <dsp:txXfrm>
        <a:off x="255026" y="1218848"/>
        <a:ext cx="823105" cy="82310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BDB2B6-5B01-40D4-8DEC-B1BD8D9EAEC9}">
      <dsp:nvSpPr>
        <dsp:cNvPr id="0" name=""/>
        <dsp:cNvSpPr/>
      </dsp:nvSpPr>
      <dsp:spPr>
        <a:xfrm>
          <a:off x="0" y="20149"/>
          <a:ext cx="4824536" cy="1275446"/>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pt-BR" sz="1800" b="1" kern="1200" dirty="0"/>
            <a:t>Instituída no âmbito do PROFORT (Portaria CGU n. 50.253/2015);</a:t>
          </a:r>
        </a:p>
      </dsp:txBody>
      <dsp:txXfrm>
        <a:off x="62262" y="82411"/>
        <a:ext cx="4700012" cy="1150922"/>
      </dsp:txXfrm>
    </dsp:sp>
    <dsp:sp modelId="{3E9341E9-C493-4186-B584-DF646BDF9D4A}">
      <dsp:nvSpPr>
        <dsp:cNvPr id="0" name=""/>
        <dsp:cNvSpPr/>
      </dsp:nvSpPr>
      <dsp:spPr>
        <a:xfrm>
          <a:off x="0" y="1347435"/>
          <a:ext cx="4824536" cy="1275446"/>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pt-BR" sz="1800" b="1" kern="1200" dirty="0"/>
            <a:t>Participam a OGU, as </a:t>
          </a:r>
          <a:r>
            <a:rPr lang="pt-BR" sz="1800" b="1" kern="1200" dirty="0" err="1"/>
            <a:t>Ouvidorias-Gerais</a:t>
          </a:r>
          <a:r>
            <a:rPr lang="pt-BR" sz="1800" b="1" kern="1200" dirty="0"/>
            <a:t> de Estados, do Distrito Federal, de capitais, e também de outros Poderes, em todos os níveis da federação;</a:t>
          </a:r>
        </a:p>
      </dsp:txBody>
      <dsp:txXfrm>
        <a:off x="62262" y="1409697"/>
        <a:ext cx="4700012" cy="1150922"/>
      </dsp:txXfrm>
    </dsp:sp>
    <dsp:sp modelId="{54C810D3-29EC-4E14-92E1-0EE00F68CB0C}">
      <dsp:nvSpPr>
        <dsp:cNvPr id="0" name=""/>
        <dsp:cNvSpPr/>
      </dsp:nvSpPr>
      <dsp:spPr>
        <a:xfrm>
          <a:off x="0" y="2674722"/>
          <a:ext cx="4824536" cy="1275446"/>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pt-BR" sz="1800" b="1" kern="1200" dirty="0"/>
            <a:t>Principal fórum de discussão e de disseminação de entendimentos sobre atividades de ouvidorias públicas (mais de 40 instituições).</a:t>
          </a:r>
        </a:p>
      </dsp:txBody>
      <dsp:txXfrm>
        <a:off x="62262" y="2736984"/>
        <a:ext cx="4700012" cy="115092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D6D1A5-F089-4076-9CCA-BAF03352B032}">
      <dsp:nvSpPr>
        <dsp:cNvPr id="0" name=""/>
        <dsp:cNvSpPr/>
      </dsp:nvSpPr>
      <dsp:spPr>
        <a:xfrm>
          <a:off x="0" y="0"/>
          <a:ext cx="492072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1FB637-F888-41F6-98C8-02EE4273C598}">
      <dsp:nvSpPr>
        <dsp:cNvPr id="0" name=""/>
        <dsp:cNvSpPr/>
      </dsp:nvSpPr>
      <dsp:spPr>
        <a:xfrm>
          <a:off x="0" y="0"/>
          <a:ext cx="4920726" cy="869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ctr" defTabSz="1066800">
            <a:lnSpc>
              <a:spcPct val="90000"/>
            </a:lnSpc>
            <a:spcBef>
              <a:spcPct val="0"/>
            </a:spcBef>
            <a:spcAft>
              <a:spcPct val="35000"/>
            </a:spcAft>
            <a:buNone/>
          </a:pPr>
          <a:r>
            <a:rPr lang="pt-BR" altLang="pt-BR" sz="2400" b="1" kern="1200" dirty="0">
              <a:solidFill>
                <a:srgbClr val="002060"/>
              </a:solidFill>
              <a:latin typeface="Calibri" charset="0"/>
              <a:ea typeface="Calibri" charset="0"/>
              <a:cs typeface="Calibri" charset="0"/>
            </a:rPr>
            <a:t>Quais as principais mudanças no tratamento de manifestações?</a:t>
          </a:r>
          <a:endParaRPr lang="pt-BR" sz="2400" kern="1200" dirty="0"/>
        </a:p>
      </dsp:txBody>
      <dsp:txXfrm>
        <a:off x="0" y="0"/>
        <a:ext cx="4920726" cy="869468"/>
      </dsp:txXfrm>
    </dsp:sp>
    <dsp:sp modelId="{C1BC3735-1B02-473F-BFA7-99D3F8C199B7}">
      <dsp:nvSpPr>
        <dsp:cNvPr id="0" name=""/>
        <dsp:cNvSpPr/>
      </dsp:nvSpPr>
      <dsp:spPr>
        <a:xfrm>
          <a:off x="0" y="869468"/>
          <a:ext cx="492072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CA716A-49A0-45B3-8CE7-58816DE7E5EC}">
      <dsp:nvSpPr>
        <dsp:cNvPr id="0" name=""/>
        <dsp:cNvSpPr/>
      </dsp:nvSpPr>
      <dsp:spPr>
        <a:xfrm>
          <a:off x="0" y="869468"/>
          <a:ext cx="4920726" cy="869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pt-BR" sz="2400" kern="1200" dirty="0"/>
            <a:t>Tipos de manifestações;</a:t>
          </a:r>
        </a:p>
      </dsp:txBody>
      <dsp:txXfrm>
        <a:off x="0" y="869468"/>
        <a:ext cx="4920726" cy="869468"/>
      </dsp:txXfrm>
    </dsp:sp>
    <dsp:sp modelId="{E28E0312-99D3-4684-B072-070174C36123}">
      <dsp:nvSpPr>
        <dsp:cNvPr id="0" name=""/>
        <dsp:cNvSpPr/>
      </dsp:nvSpPr>
      <dsp:spPr>
        <a:xfrm>
          <a:off x="0" y="1738937"/>
          <a:ext cx="492072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8897ED-E9A6-4ED6-AFE4-FCB70A322A0D}">
      <dsp:nvSpPr>
        <dsp:cNvPr id="0" name=""/>
        <dsp:cNvSpPr/>
      </dsp:nvSpPr>
      <dsp:spPr>
        <a:xfrm>
          <a:off x="0" y="1738937"/>
          <a:ext cx="4920726" cy="869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pt-BR" sz="2400" kern="1200"/>
            <a:t>Prazo para atendimento;</a:t>
          </a:r>
        </a:p>
      </dsp:txBody>
      <dsp:txXfrm>
        <a:off x="0" y="1738937"/>
        <a:ext cx="4920726" cy="869468"/>
      </dsp:txXfrm>
    </dsp:sp>
    <dsp:sp modelId="{76248991-0865-4172-8DC8-548E2A0A594C}">
      <dsp:nvSpPr>
        <dsp:cNvPr id="0" name=""/>
        <dsp:cNvSpPr/>
      </dsp:nvSpPr>
      <dsp:spPr>
        <a:xfrm>
          <a:off x="0" y="2608406"/>
          <a:ext cx="4920726"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C96AE3-0F7E-4C87-AA2E-383BC9CF51E8}">
      <dsp:nvSpPr>
        <dsp:cNvPr id="0" name=""/>
        <dsp:cNvSpPr/>
      </dsp:nvSpPr>
      <dsp:spPr>
        <a:xfrm>
          <a:off x="0" y="2608406"/>
          <a:ext cx="4920726" cy="869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pt-BR" sz="2400" kern="1200"/>
            <a:t>Regras para o pedido de complementação.</a:t>
          </a:r>
        </a:p>
      </dsp:txBody>
      <dsp:txXfrm>
        <a:off x="0" y="2608406"/>
        <a:ext cx="4920726" cy="86946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C70D7B-EA97-4ECE-8E91-EF4B69310E69}">
      <dsp:nvSpPr>
        <dsp:cNvPr id="0" name=""/>
        <dsp:cNvSpPr/>
      </dsp:nvSpPr>
      <dsp:spPr>
        <a:xfrm>
          <a:off x="11245" y="0"/>
          <a:ext cx="5749394" cy="3668203"/>
        </a:xfrm>
        <a:prstGeom prst="roundRect">
          <a:avLst>
            <a:gd name="adj" fmla="val 10000"/>
          </a:avLst>
        </a:prstGeom>
        <a:solidFill>
          <a:srgbClr val="0070C0"/>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pt-BR" sz="2200" kern="1200" dirty="0"/>
            <a:t>- </a:t>
          </a:r>
        </a:p>
        <a:p>
          <a:pPr marL="0" lvl="0" indent="0" algn="l" defTabSz="977900">
            <a:lnSpc>
              <a:spcPct val="90000"/>
            </a:lnSpc>
            <a:spcBef>
              <a:spcPct val="0"/>
            </a:spcBef>
            <a:spcAft>
              <a:spcPct val="35000"/>
            </a:spcAft>
            <a:buNone/>
          </a:pPr>
          <a:endParaRPr lang="pt-BR" sz="2200" kern="1200" dirty="0"/>
        </a:p>
        <a:p>
          <a:pPr marL="0" lvl="0" indent="0" algn="l" defTabSz="977900">
            <a:lnSpc>
              <a:spcPct val="90000"/>
            </a:lnSpc>
            <a:spcBef>
              <a:spcPct val="0"/>
            </a:spcBef>
            <a:spcAft>
              <a:spcPct val="35000"/>
            </a:spcAft>
            <a:buNone/>
          </a:pPr>
          <a:endParaRPr lang="pt-BR" sz="2200" kern="1200" dirty="0"/>
        </a:p>
        <a:p>
          <a:pPr marL="0" lvl="0" indent="0" algn="l" defTabSz="977900">
            <a:lnSpc>
              <a:spcPct val="90000"/>
            </a:lnSpc>
            <a:spcBef>
              <a:spcPct val="0"/>
            </a:spcBef>
            <a:spcAft>
              <a:spcPct val="35000"/>
            </a:spcAft>
            <a:buNone/>
          </a:pPr>
          <a:r>
            <a:rPr lang="pt-BR" sz="2200" kern="1200" dirty="0"/>
            <a:t>- Informações de origem </a:t>
          </a:r>
          <a:r>
            <a:rPr lang="pt-BR" sz="2200" b="1" kern="1200" dirty="0"/>
            <a:t>anônima</a:t>
          </a:r>
          <a:r>
            <a:rPr lang="pt-BR" sz="2200" kern="1200" dirty="0"/>
            <a:t> que comunicam irregularidade com indícios mínimos de relevância, autoria e materialidade;</a:t>
          </a:r>
        </a:p>
        <a:p>
          <a:pPr marL="0" lvl="0" indent="0" algn="l" defTabSz="977900">
            <a:lnSpc>
              <a:spcPct val="90000"/>
            </a:lnSpc>
            <a:spcBef>
              <a:spcPct val="0"/>
            </a:spcBef>
            <a:spcAft>
              <a:spcPct val="35000"/>
            </a:spcAft>
            <a:buNone/>
          </a:pPr>
          <a:r>
            <a:rPr lang="pt-BR" sz="2200" kern="1200" dirty="0"/>
            <a:t>- Servem para auxiliar a detecção e a correção de irregularidades;</a:t>
          </a:r>
        </a:p>
        <a:p>
          <a:pPr marL="0" lvl="0" indent="0" algn="l" defTabSz="977900">
            <a:lnSpc>
              <a:spcPct val="90000"/>
            </a:lnSpc>
            <a:spcBef>
              <a:spcPct val="0"/>
            </a:spcBef>
            <a:spcAft>
              <a:spcPct val="35000"/>
            </a:spcAft>
            <a:buNone/>
          </a:pPr>
          <a:r>
            <a:rPr lang="pt-BR" sz="2200" kern="1200" dirty="0"/>
            <a:t>- Devem ser recebidas e enviadas ao órgão ou entidade competente para apuração, quando houver elementos suficientes.</a:t>
          </a:r>
        </a:p>
        <a:p>
          <a:pPr marL="0" lvl="0" indent="0" algn="l" defTabSz="977900">
            <a:lnSpc>
              <a:spcPct val="90000"/>
            </a:lnSpc>
            <a:spcBef>
              <a:spcPct val="0"/>
            </a:spcBef>
            <a:spcAft>
              <a:spcPct val="35000"/>
            </a:spcAft>
            <a:buNone/>
          </a:pPr>
          <a:endParaRPr lang="pt-BR" sz="2200" kern="1200" dirty="0"/>
        </a:p>
        <a:p>
          <a:pPr marL="0" lvl="0" indent="0" algn="l" defTabSz="977900">
            <a:lnSpc>
              <a:spcPct val="90000"/>
            </a:lnSpc>
            <a:spcBef>
              <a:spcPct val="0"/>
            </a:spcBef>
            <a:spcAft>
              <a:spcPct val="35000"/>
            </a:spcAft>
            <a:buNone/>
          </a:pPr>
          <a:endParaRPr lang="pt-BR" sz="2200" kern="1200" dirty="0"/>
        </a:p>
        <a:p>
          <a:pPr marL="0" lvl="0" indent="0" algn="l" defTabSz="977900">
            <a:lnSpc>
              <a:spcPct val="90000"/>
            </a:lnSpc>
            <a:spcBef>
              <a:spcPct val="0"/>
            </a:spcBef>
            <a:spcAft>
              <a:spcPct val="35000"/>
            </a:spcAft>
            <a:buNone/>
          </a:pPr>
          <a:endParaRPr lang="pt-BR" sz="2000" kern="1200" dirty="0"/>
        </a:p>
      </dsp:txBody>
      <dsp:txXfrm>
        <a:off x="118683" y="107438"/>
        <a:ext cx="5534518" cy="345332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C70D7B-EA97-4ECE-8E91-EF4B69310E69}">
      <dsp:nvSpPr>
        <dsp:cNvPr id="0" name=""/>
        <dsp:cNvSpPr/>
      </dsp:nvSpPr>
      <dsp:spPr>
        <a:xfrm>
          <a:off x="0" y="176799"/>
          <a:ext cx="5760640" cy="3456384"/>
        </a:xfrm>
        <a:prstGeom prst="roundRect">
          <a:avLst>
            <a:gd name="adj" fmla="val 10000"/>
          </a:avLst>
        </a:prstGeom>
        <a:solidFill>
          <a:srgbClr val="0070C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endParaRPr lang="pt-BR" sz="2000" kern="1200"/>
        </a:p>
        <a:p>
          <a:pPr marL="228600" lvl="1" indent="-228600" algn="l" defTabSz="977900">
            <a:lnSpc>
              <a:spcPct val="90000"/>
            </a:lnSpc>
            <a:spcBef>
              <a:spcPct val="0"/>
            </a:spcBef>
            <a:spcAft>
              <a:spcPct val="15000"/>
            </a:spcAft>
            <a:buChar char="•"/>
          </a:pPr>
          <a:r>
            <a:rPr lang="pt-BR" sz="2200" kern="1200" dirty="0"/>
            <a:t>No Poder Executivo federal: Pedido de acesso deve ser registrado, preferencialmente, no </a:t>
          </a:r>
          <a:r>
            <a:rPr lang="pt-BR" sz="2200" kern="1200" dirty="0" err="1"/>
            <a:t>e-SIC</a:t>
          </a:r>
          <a:r>
            <a:rPr lang="pt-BR" sz="2200" kern="1200" dirty="0"/>
            <a:t>;</a:t>
          </a:r>
        </a:p>
        <a:p>
          <a:pPr marL="228600" lvl="1" indent="-228600" algn="l" defTabSz="977900">
            <a:lnSpc>
              <a:spcPct val="90000"/>
            </a:lnSpc>
            <a:spcBef>
              <a:spcPct val="0"/>
            </a:spcBef>
            <a:spcAft>
              <a:spcPct val="15000"/>
            </a:spcAft>
            <a:buChar char="•"/>
          </a:pPr>
          <a:r>
            <a:rPr lang="pt-BR" sz="2200" kern="1200" dirty="0"/>
            <a:t>Recebeu pedido de acesso na ouvidoria? Encaminhar para o SIC ou sugerir registro no </a:t>
          </a:r>
          <a:r>
            <a:rPr lang="pt-BR" sz="2200" kern="1200" dirty="0" err="1"/>
            <a:t>e-SIC</a:t>
          </a:r>
          <a:r>
            <a:rPr lang="pt-BR" sz="2200" kern="1200" dirty="0"/>
            <a:t>;</a:t>
          </a:r>
        </a:p>
        <a:p>
          <a:pPr marL="228600" lvl="1" indent="-228600" algn="l" defTabSz="977900">
            <a:lnSpc>
              <a:spcPct val="90000"/>
            </a:lnSpc>
            <a:spcBef>
              <a:spcPct val="0"/>
            </a:spcBef>
            <a:spcAft>
              <a:spcPct val="15000"/>
            </a:spcAft>
            <a:buChar char="•"/>
          </a:pPr>
          <a:r>
            <a:rPr lang="pt-BR" sz="2200" kern="1200" dirty="0"/>
            <a:t>Manifestação recebida no </a:t>
          </a:r>
          <a:r>
            <a:rPr lang="pt-BR" sz="2200" kern="1200" dirty="0" err="1"/>
            <a:t>e-SIC</a:t>
          </a:r>
          <a:r>
            <a:rPr lang="pt-BR" sz="2200" kern="1200" dirty="0"/>
            <a:t> pode ser enviada para o e-Ouv.</a:t>
          </a:r>
        </a:p>
      </dsp:txBody>
      <dsp:txXfrm>
        <a:off x="101234" y="278033"/>
        <a:ext cx="5558172" cy="325391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60909A-072E-40C2-8C0B-A84CC80C9C8E}">
      <dsp:nvSpPr>
        <dsp:cNvPr id="0" name=""/>
        <dsp:cNvSpPr/>
      </dsp:nvSpPr>
      <dsp:spPr>
        <a:xfrm>
          <a:off x="2243899" y="0"/>
          <a:ext cx="4908738" cy="4908738"/>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C249FC-479F-4172-ACD7-99C4C3D008CC}">
      <dsp:nvSpPr>
        <dsp:cNvPr id="0" name=""/>
        <dsp:cNvSpPr/>
      </dsp:nvSpPr>
      <dsp:spPr>
        <a:xfrm>
          <a:off x="2710229" y="466330"/>
          <a:ext cx="1914407" cy="191440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dirty="0"/>
            <a:t>O recebimento da manifestação não pode ser negado. </a:t>
          </a:r>
        </a:p>
      </dsp:txBody>
      <dsp:txXfrm>
        <a:off x="2803683" y="559784"/>
        <a:ext cx="1727499" cy="1727499"/>
      </dsp:txXfrm>
    </dsp:sp>
    <dsp:sp modelId="{A8528C6F-D447-4271-91C0-683231F5A5A3}">
      <dsp:nvSpPr>
        <dsp:cNvPr id="0" name=""/>
        <dsp:cNvSpPr/>
      </dsp:nvSpPr>
      <dsp:spPr>
        <a:xfrm>
          <a:off x="4771899" y="466330"/>
          <a:ext cx="1914407" cy="191440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kern="1200" dirty="0"/>
            <a:t>Atendimentos telefônicos/presenciais devem ser registrados. </a:t>
          </a:r>
        </a:p>
      </dsp:txBody>
      <dsp:txXfrm>
        <a:off x="4865353" y="559784"/>
        <a:ext cx="1727499" cy="1727499"/>
      </dsp:txXfrm>
    </dsp:sp>
    <dsp:sp modelId="{03C3F5EE-33A1-4542-BBA1-47BE575CBEFF}">
      <dsp:nvSpPr>
        <dsp:cNvPr id="0" name=""/>
        <dsp:cNvSpPr/>
      </dsp:nvSpPr>
      <dsp:spPr>
        <a:xfrm>
          <a:off x="2710229" y="2528000"/>
          <a:ext cx="1914407" cy="191440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Font typeface="Wingdings" panose="05000000000000000000" pitchFamily="2" charset="2"/>
            <a:buNone/>
          </a:pPr>
          <a:r>
            <a:rPr lang="pt-BR" altLang="pt-BR" sz="1800" kern="1200" dirty="0">
              <a:latin typeface="Calibri" charset="0"/>
              <a:ea typeface="Calibri" charset="0"/>
              <a:cs typeface="Calibri" charset="0"/>
            </a:rPr>
            <a:t>Recomenda-se que o atendimento presencial seja feito por duas pessoas.</a:t>
          </a:r>
          <a:endParaRPr lang="pt-BR" sz="1800" kern="1200" dirty="0"/>
        </a:p>
      </dsp:txBody>
      <dsp:txXfrm>
        <a:off x="2803683" y="2621454"/>
        <a:ext cx="1727499" cy="1727499"/>
      </dsp:txXfrm>
    </dsp:sp>
    <dsp:sp modelId="{9D6B085B-7A1C-4999-AA86-A2C12647E79B}">
      <dsp:nvSpPr>
        <dsp:cNvPr id="0" name=""/>
        <dsp:cNvSpPr/>
      </dsp:nvSpPr>
      <dsp:spPr>
        <a:xfrm>
          <a:off x="4771899" y="2528000"/>
          <a:ext cx="1914407" cy="191440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pt-BR" altLang="pt-BR" sz="1700" kern="1200" dirty="0">
              <a:latin typeface="Calibri" charset="0"/>
              <a:ea typeface="Calibri" charset="0"/>
              <a:cs typeface="Calibri" charset="0"/>
            </a:rPr>
            <a:t>O local para este atendimento  presencial deve ser de fácil acesso e garantir a privacidade do manifestante</a:t>
          </a:r>
          <a:r>
            <a:rPr lang="pt-BR" altLang="pt-BR" sz="1600" kern="1200" dirty="0">
              <a:latin typeface="Calibri" charset="0"/>
              <a:ea typeface="Calibri" charset="0"/>
              <a:cs typeface="Calibri" charset="0"/>
            </a:rPr>
            <a:t>.</a:t>
          </a:r>
        </a:p>
      </dsp:txBody>
      <dsp:txXfrm>
        <a:off x="4865353" y="2621454"/>
        <a:ext cx="1727499" cy="172749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3AEF2E-2D86-4499-B295-1434F9F8BC1F}">
      <dsp:nvSpPr>
        <dsp:cNvPr id="0" name=""/>
        <dsp:cNvSpPr/>
      </dsp:nvSpPr>
      <dsp:spPr>
        <a:xfrm>
          <a:off x="0" y="1935"/>
          <a:ext cx="5874730" cy="121212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pt-BR" sz="2200" b="1" kern="1200" dirty="0"/>
            <a:t>Correspondência convencional</a:t>
          </a:r>
          <a:r>
            <a:rPr lang="pt-BR" sz="2200" kern="1200" dirty="0"/>
            <a:t>: cartas/manifestações em meio físico devem ser registradas no sistema;</a:t>
          </a:r>
        </a:p>
      </dsp:txBody>
      <dsp:txXfrm>
        <a:off x="59171" y="61106"/>
        <a:ext cx="5756388" cy="1093778"/>
      </dsp:txXfrm>
    </dsp:sp>
    <dsp:sp modelId="{BCF2B5B4-770B-47D5-8D55-F503589E4BBD}">
      <dsp:nvSpPr>
        <dsp:cNvPr id="0" name=""/>
        <dsp:cNvSpPr/>
      </dsp:nvSpPr>
      <dsp:spPr>
        <a:xfrm>
          <a:off x="0" y="1234216"/>
          <a:ext cx="5874730" cy="1212120"/>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pt-BR" sz="2200" b="1" kern="1200" dirty="0"/>
            <a:t>Meio eletrônico: </a:t>
          </a:r>
          <a:r>
            <a:rPr lang="pt-BR" sz="2200" kern="1200" dirty="0"/>
            <a:t>formulários simples e acessíveis.</a:t>
          </a:r>
        </a:p>
      </dsp:txBody>
      <dsp:txXfrm>
        <a:off x="59171" y="1293387"/>
        <a:ext cx="5756388" cy="10937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1A1050-278D-4DA0-AC84-CB49FA34F7A8}">
      <dsp:nvSpPr>
        <dsp:cNvPr id="0" name=""/>
        <dsp:cNvSpPr/>
      </dsp:nvSpPr>
      <dsp:spPr>
        <a:xfrm>
          <a:off x="0" y="2862"/>
          <a:ext cx="8352927"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5F98D7-9BBE-4B73-B9BF-BBD277B08CE1}">
      <dsp:nvSpPr>
        <dsp:cNvPr id="0" name=""/>
        <dsp:cNvSpPr/>
      </dsp:nvSpPr>
      <dsp:spPr>
        <a:xfrm>
          <a:off x="0" y="2862"/>
          <a:ext cx="1867208" cy="58574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pt-BR" sz="2200" b="1" kern="1200" dirty="0">
              <a:solidFill>
                <a:srgbClr val="0070C0"/>
              </a:solidFill>
            </a:rPr>
            <a:t>Princípios</a:t>
          </a:r>
          <a:r>
            <a:rPr lang="pt-BR" sz="2200" kern="1200" dirty="0">
              <a:solidFill>
                <a:srgbClr val="0070C0"/>
              </a:solidFill>
            </a:rPr>
            <a:t> da </a:t>
          </a:r>
          <a:r>
            <a:rPr lang="pt-BR" sz="2200" b="1" kern="1200" dirty="0">
              <a:solidFill>
                <a:srgbClr val="0070C0"/>
              </a:solidFill>
            </a:rPr>
            <a:t>prestação dos serviços públicos</a:t>
          </a:r>
          <a:r>
            <a:rPr lang="pt-BR" sz="2200" kern="1200" dirty="0">
              <a:solidFill>
                <a:srgbClr val="0070C0"/>
              </a:solidFill>
            </a:rPr>
            <a:t> e no </a:t>
          </a:r>
          <a:r>
            <a:rPr lang="pt-BR" sz="2200" b="1" kern="1200" dirty="0">
              <a:solidFill>
                <a:srgbClr val="0070C0"/>
              </a:solidFill>
            </a:rPr>
            <a:t>atendimento do usuário</a:t>
          </a:r>
          <a:r>
            <a:rPr lang="pt-BR" sz="2200" kern="1200" dirty="0">
              <a:solidFill>
                <a:srgbClr val="0070C0"/>
              </a:solidFill>
            </a:rPr>
            <a:t> </a:t>
          </a:r>
          <a:r>
            <a:rPr lang="pt-BR" sz="2000" kern="1200" dirty="0"/>
            <a:t>(Lei n. 13.460/2017, art. 4º)</a:t>
          </a:r>
          <a:r>
            <a:rPr lang="pt-BR" sz="2400" kern="1200" dirty="0"/>
            <a:t>:</a:t>
          </a:r>
        </a:p>
      </dsp:txBody>
      <dsp:txXfrm>
        <a:off x="0" y="2862"/>
        <a:ext cx="1867208" cy="5857418"/>
      </dsp:txXfrm>
    </dsp:sp>
    <dsp:sp modelId="{84258DB6-6AEB-4D8B-8072-EB36D09C1BA8}">
      <dsp:nvSpPr>
        <dsp:cNvPr id="0" name=""/>
        <dsp:cNvSpPr/>
      </dsp:nvSpPr>
      <dsp:spPr>
        <a:xfrm>
          <a:off x="1988709" y="37505"/>
          <a:ext cx="6358543" cy="692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Regularidade: </a:t>
          </a:r>
          <a:r>
            <a:rPr lang="pt-BR" sz="2000" kern="1200" dirty="0"/>
            <a:t>mesmo padrão de qualidade;</a:t>
          </a:r>
        </a:p>
      </dsp:txBody>
      <dsp:txXfrm>
        <a:off x="1988709" y="37505"/>
        <a:ext cx="6358543" cy="692851"/>
      </dsp:txXfrm>
    </dsp:sp>
    <dsp:sp modelId="{C50A7E77-2293-4293-9B81-933F2D2CD6C0}">
      <dsp:nvSpPr>
        <dsp:cNvPr id="0" name=""/>
        <dsp:cNvSpPr/>
      </dsp:nvSpPr>
      <dsp:spPr>
        <a:xfrm>
          <a:off x="1867208" y="730356"/>
          <a:ext cx="6480044"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ED8557E-2D21-4155-BE25-7D1835D9826B}">
      <dsp:nvSpPr>
        <dsp:cNvPr id="0" name=""/>
        <dsp:cNvSpPr/>
      </dsp:nvSpPr>
      <dsp:spPr>
        <a:xfrm>
          <a:off x="1988709" y="764999"/>
          <a:ext cx="6358543" cy="692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Continuidade</a:t>
          </a:r>
          <a:r>
            <a:rPr lang="pt-BR" sz="1900" b="1" kern="1200" dirty="0"/>
            <a:t>: </a:t>
          </a:r>
          <a:r>
            <a:rPr lang="pt-BR" sz="2000" kern="1200" dirty="0"/>
            <a:t>prestação</a:t>
          </a:r>
          <a:r>
            <a:rPr lang="pt-BR" sz="1900" kern="1200" dirty="0"/>
            <a:t> ininterrupta do serviço;</a:t>
          </a:r>
        </a:p>
      </dsp:txBody>
      <dsp:txXfrm>
        <a:off x="1988709" y="764999"/>
        <a:ext cx="6358543" cy="692851"/>
      </dsp:txXfrm>
    </dsp:sp>
    <dsp:sp modelId="{E7B24D6C-BAD5-4A28-BA38-23060E2B8420}">
      <dsp:nvSpPr>
        <dsp:cNvPr id="0" name=""/>
        <dsp:cNvSpPr/>
      </dsp:nvSpPr>
      <dsp:spPr>
        <a:xfrm>
          <a:off x="1867208" y="1457850"/>
          <a:ext cx="6480044"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C0413BC-94F1-4E8B-A145-B35F90D223CD}">
      <dsp:nvSpPr>
        <dsp:cNvPr id="0" name=""/>
        <dsp:cNvSpPr/>
      </dsp:nvSpPr>
      <dsp:spPr>
        <a:xfrm>
          <a:off x="1988709" y="1492493"/>
          <a:ext cx="6358543" cy="692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Efetividade</a:t>
          </a:r>
          <a:r>
            <a:rPr lang="pt-BR" sz="1900" kern="1200" dirty="0"/>
            <a:t>: </a:t>
          </a:r>
          <a:r>
            <a:rPr lang="pt-BR" sz="2000" kern="1200" dirty="0"/>
            <a:t>resultados</a:t>
          </a:r>
          <a:r>
            <a:rPr lang="pt-BR" sz="1900" kern="1200" dirty="0"/>
            <a:t> da prestação para os usuários;</a:t>
          </a:r>
        </a:p>
      </dsp:txBody>
      <dsp:txXfrm>
        <a:off x="1988709" y="1492493"/>
        <a:ext cx="6358543" cy="692851"/>
      </dsp:txXfrm>
    </dsp:sp>
    <dsp:sp modelId="{1E59A3FD-F8E1-4773-BA33-D843A622685A}">
      <dsp:nvSpPr>
        <dsp:cNvPr id="0" name=""/>
        <dsp:cNvSpPr/>
      </dsp:nvSpPr>
      <dsp:spPr>
        <a:xfrm>
          <a:off x="1867208" y="2185344"/>
          <a:ext cx="6480044"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E0519CF-5796-4731-913C-2DA2940884E1}">
      <dsp:nvSpPr>
        <dsp:cNvPr id="0" name=""/>
        <dsp:cNvSpPr/>
      </dsp:nvSpPr>
      <dsp:spPr>
        <a:xfrm>
          <a:off x="1988709" y="2219987"/>
          <a:ext cx="6358543" cy="692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Segurança</a:t>
          </a:r>
          <a:r>
            <a:rPr lang="pt-BR" sz="2000" kern="1200" dirty="0"/>
            <a:t>: sem riscos para usuários, funcionários e informações; </a:t>
          </a:r>
        </a:p>
      </dsp:txBody>
      <dsp:txXfrm>
        <a:off x="1988709" y="2219987"/>
        <a:ext cx="6358543" cy="692851"/>
      </dsp:txXfrm>
    </dsp:sp>
    <dsp:sp modelId="{F080D383-9645-46A4-A641-9F54E73FA17B}">
      <dsp:nvSpPr>
        <dsp:cNvPr id="0" name=""/>
        <dsp:cNvSpPr/>
      </dsp:nvSpPr>
      <dsp:spPr>
        <a:xfrm>
          <a:off x="1867208" y="2912838"/>
          <a:ext cx="6480044"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8904DC0-C24D-4184-8EAC-473091C5484E}">
      <dsp:nvSpPr>
        <dsp:cNvPr id="0" name=""/>
        <dsp:cNvSpPr/>
      </dsp:nvSpPr>
      <dsp:spPr>
        <a:xfrm>
          <a:off x="1988709" y="2947481"/>
          <a:ext cx="6358543" cy="692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Atualidade: </a:t>
          </a:r>
          <a:r>
            <a:rPr lang="pt-BR" sz="2000" kern="1200" dirty="0"/>
            <a:t>compreende a</a:t>
          </a:r>
          <a:r>
            <a:rPr lang="pt-BR" sz="2000" b="1" kern="1200" dirty="0"/>
            <a:t> </a:t>
          </a:r>
          <a:r>
            <a:rPr lang="pt-BR" sz="2000" kern="1200" dirty="0"/>
            <a:t>modernidade das técnicas e das instalações; </a:t>
          </a:r>
        </a:p>
      </dsp:txBody>
      <dsp:txXfrm>
        <a:off x="1988709" y="2947481"/>
        <a:ext cx="6358543" cy="692851"/>
      </dsp:txXfrm>
    </dsp:sp>
    <dsp:sp modelId="{1B271111-D7A5-4C8B-A893-62A1D39E5412}">
      <dsp:nvSpPr>
        <dsp:cNvPr id="0" name=""/>
        <dsp:cNvSpPr/>
      </dsp:nvSpPr>
      <dsp:spPr>
        <a:xfrm>
          <a:off x="1867208" y="3640332"/>
          <a:ext cx="6480044"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B6575DF-D08D-4CCD-9FD9-4D0DBBBA8016}">
      <dsp:nvSpPr>
        <dsp:cNvPr id="0" name=""/>
        <dsp:cNvSpPr/>
      </dsp:nvSpPr>
      <dsp:spPr>
        <a:xfrm>
          <a:off x="1988709" y="3674975"/>
          <a:ext cx="6358543" cy="692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Generalidade</a:t>
          </a:r>
          <a:r>
            <a:rPr lang="pt-BR" sz="2000" kern="1200" dirty="0"/>
            <a:t>:</a:t>
          </a:r>
          <a:r>
            <a:rPr lang="pt-BR" sz="2000" b="1" kern="1200" dirty="0"/>
            <a:t> </a:t>
          </a:r>
          <a:r>
            <a:rPr lang="pt-BR" sz="2000" kern="1200" dirty="0"/>
            <a:t>sem distinção entre os usuários, respeitadas as exceções previstas em lei; </a:t>
          </a:r>
        </a:p>
      </dsp:txBody>
      <dsp:txXfrm>
        <a:off x="1988709" y="3674975"/>
        <a:ext cx="6358543" cy="692851"/>
      </dsp:txXfrm>
    </dsp:sp>
    <dsp:sp modelId="{07829F6D-26AD-493C-B01E-CC9B96FF3068}">
      <dsp:nvSpPr>
        <dsp:cNvPr id="0" name=""/>
        <dsp:cNvSpPr/>
      </dsp:nvSpPr>
      <dsp:spPr>
        <a:xfrm>
          <a:off x="1867208" y="4367826"/>
          <a:ext cx="6480044"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583671F-DC35-4B24-BCDF-ED33516B990E}">
      <dsp:nvSpPr>
        <dsp:cNvPr id="0" name=""/>
        <dsp:cNvSpPr/>
      </dsp:nvSpPr>
      <dsp:spPr>
        <a:xfrm>
          <a:off x="1988709" y="4402468"/>
          <a:ext cx="6358543" cy="692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Transparência</a:t>
          </a:r>
          <a:r>
            <a:rPr lang="pt-BR" sz="2000" kern="1200" dirty="0"/>
            <a:t>: divulgação de informações claras e precisas em linguagem de fácil compreensão;</a:t>
          </a:r>
        </a:p>
      </dsp:txBody>
      <dsp:txXfrm>
        <a:off x="1988709" y="4402468"/>
        <a:ext cx="6358543" cy="692851"/>
      </dsp:txXfrm>
    </dsp:sp>
    <dsp:sp modelId="{7A5086F0-3FA3-4093-A44C-A2B683EBFF63}">
      <dsp:nvSpPr>
        <dsp:cNvPr id="0" name=""/>
        <dsp:cNvSpPr/>
      </dsp:nvSpPr>
      <dsp:spPr>
        <a:xfrm>
          <a:off x="1867208" y="5095320"/>
          <a:ext cx="6480044"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CFDF4EB-5319-436E-9133-F3BEC47D5D45}">
      <dsp:nvSpPr>
        <dsp:cNvPr id="0" name=""/>
        <dsp:cNvSpPr/>
      </dsp:nvSpPr>
      <dsp:spPr>
        <a:xfrm>
          <a:off x="1988709" y="5129962"/>
          <a:ext cx="6358543" cy="6928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Cortesia</a:t>
          </a:r>
          <a:r>
            <a:rPr lang="pt-BR" sz="2000" kern="1200" dirty="0"/>
            <a:t>: tratamento respeitoso ao usuário atendido.</a:t>
          </a:r>
        </a:p>
      </dsp:txBody>
      <dsp:txXfrm>
        <a:off x="1988709" y="5129962"/>
        <a:ext cx="6358543" cy="692851"/>
      </dsp:txXfrm>
    </dsp:sp>
    <dsp:sp modelId="{FFBDDF80-C3AA-4621-92CD-40DFBA0D0B98}">
      <dsp:nvSpPr>
        <dsp:cNvPr id="0" name=""/>
        <dsp:cNvSpPr/>
      </dsp:nvSpPr>
      <dsp:spPr>
        <a:xfrm>
          <a:off x="1867208" y="5822814"/>
          <a:ext cx="6480044"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B3D3D4-8C66-4831-AF9E-80EFA4810889}">
      <dsp:nvSpPr>
        <dsp:cNvPr id="0" name=""/>
        <dsp:cNvSpPr/>
      </dsp:nvSpPr>
      <dsp:spPr>
        <a:xfrm>
          <a:off x="0" y="255695"/>
          <a:ext cx="6768752" cy="1216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pt-BR" sz="2400" kern="1200" dirty="0"/>
            <a:t>Não importa o motivo! É vedado fazer qualquer exigência</a:t>
          </a:r>
          <a:r>
            <a:rPr lang="pt-BR" sz="2400" b="1" kern="1200" dirty="0"/>
            <a:t> </a:t>
          </a:r>
          <a:r>
            <a:rPr lang="pt-BR" sz="2400" kern="1200" dirty="0"/>
            <a:t>em relação ao </a:t>
          </a:r>
          <a:r>
            <a:rPr lang="pt-BR" sz="2400" b="1" u="sng" kern="1200" dirty="0"/>
            <a:t>motivo</a:t>
          </a:r>
          <a:r>
            <a:rPr lang="pt-BR" sz="2400" u="sng" kern="1200" dirty="0"/>
            <a:t> </a:t>
          </a:r>
          <a:r>
            <a:rPr lang="pt-BR" sz="2400" kern="1200" dirty="0"/>
            <a:t>da manifestação.</a:t>
          </a:r>
        </a:p>
      </dsp:txBody>
      <dsp:txXfrm>
        <a:off x="59399" y="315094"/>
        <a:ext cx="6649954" cy="109800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49E7DC-2CD0-4473-B0D6-698962E08172}">
      <dsp:nvSpPr>
        <dsp:cNvPr id="0" name=""/>
        <dsp:cNvSpPr/>
      </dsp:nvSpPr>
      <dsp:spPr>
        <a:xfrm>
          <a:off x="759" y="322656"/>
          <a:ext cx="2960172" cy="1776103"/>
        </a:xfrm>
        <a:prstGeom prst="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kern="1200" dirty="0"/>
            <a:t>Em regra, o usuário precisa se identificar</a:t>
          </a:r>
        </a:p>
      </dsp:txBody>
      <dsp:txXfrm>
        <a:off x="759" y="322656"/>
        <a:ext cx="2960172" cy="1776103"/>
      </dsp:txXfrm>
    </dsp:sp>
    <dsp:sp modelId="{E7873515-3547-442C-BE18-125C1FF205A8}">
      <dsp:nvSpPr>
        <dsp:cNvPr id="0" name=""/>
        <dsp:cNvSpPr/>
      </dsp:nvSpPr>
      <dsp:spPr>
        <a:xfrm>
          <a:off x="3256948" y="322656"/>
          <a:ext cx="2960172" cy="1776103"/>
        </a:xfrm>
        <a:prstGeom prst="rect">
          <a:avLst/>
        </a:prstGeom>
        <a:solidFill>
          <a:schemeClr val="accent3">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kern="1200" dirty="0"/>
            <a:t>Identificação compreendida como qualquer elemento de informação que permita </a:t>
          </a:r>
          <a:r>
            <a:rPr lang="pt-BR" sz="2000" b="1" u="sng" kern="1200" dirty="0"/>
            <a:t>individualizar</a:t>
          </a:r>
          <a:r>
            <a:rPr lang="pt-BR" sz="2000" kern="1200" dirty="0"/>
            <a:t> pessoa física ou jurídica</a:t>
          </a:r>
        </a:p>
      </dsp:txBody>
      <dsp:txXfrm>
        <a:off x="3256948" y="322656"/>
        <a:ext cx="2960172" cy="1776103"/>
      </dsp:txXfrm>
    </dsp:sp>
    <dsp:sp modelId="{94D5FFCD-C395-437C-BB4B-345A1E9EC5DC}">
      <dsp:nvSpPr>
        <dsp:cNvPr id="0" name=""/>
        <dsp:cNvSpPr/>
      </dsp:nvSpPr>
      <dsp:spPr>
        <a:xfrm>
          <a:off x="759" y="2394777"/>
          <a:ext cx="2960172" cy="1776103"/>
        </a:xfrm>
        <a:prstGeom prst="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kern="1200" dirty="0"/>
            <a:t>A identificação do usuário é informação pessoal (acesso restrito a pessoas autorizadas garantido por 100 anos, conforme a LAI)</a:t>
          </a:r>
        </a:p>
      </dsp:txBody>
      <dsp:txXfrm>
        <a:off x="759" y="2394777"/>
        <a:ext cx="2960172" cy="1776103"/>
      </dsp:txXfrm>
    </dsp:sp>
    <dsp:sp modelId="{FDFF4A6F-10DC-4602-AE6A-B2B295EC19DC}">
      <dsp:nvSpPr>
        <dsp:cNvPr id="0" name=""/>
        <dsp:cNvSpPr/>
      </dsp:nvSpPr>
      <dsp:spPr>
        <a:xfrm>
          <a:off x="3256948" y="2394777"/>
          <a:ext cx="2960172" cy="1776103"/>
        </a:xfrm>
        <a:prstGeom prst="rect">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Font typeface="Wingdings" charset="2"/>
            <a:buNone/>
          </a:pPr>
          <a:r>
            <a:rPr lang="pt-BR" altLang="pt-BR" sz="2000" b="1" kern="1200" dirty="0">
              <a:latin typeface="Calibri" charset="0"/>
              <a:ea typeface="Calibri" charset="0"/>
              <a:cs typeface="Calibri" charset="0"/>
            </a:rPr>
            <a:t>Certificação da identidade</a:t>
          </a:r>
          <a:r>
            <a:rPr lang="pt-BR" altLang="pt-BR" sz="2000" kern="1200" dirty="0">
              <a:latin typeface="Calibri" charset="0"/>
              <a:ea typeface="Calibri" charset="0"/>
              <a:cs typeface="Calibri" charset="0"/>
            </a:rPr>
            <a:t>: excepcional. Somente q</a:t>
          </a:r>
          <a:r>
            <a:rPr lang="pt-BR" sz="2000" kern="1200" dirty="0">
              <a:latin typeface="Calibri" charset="0"/>
              <a:ea typeface="Calibri" charset="0"/>
              <a:cs typeface="Calibri" charset="0"/>
            </a:rPr>
            <a:t>uando necessária ao acesso à uma informação pessoal própria ou de terceiros</a:t>
          </a:r>
          <a:endParaRPr lang="pt-BR" sz="2000" kern="1200" dirty="0"/>
        </a:p>
      </dsp:txBody>
      <dsp:txXfrm>
        <a:off x="3256948" y="2394777"/>
        <a:ext cx="2960172" cy="177610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F0B1D3-F87A-4572-A91A-55F811D63E85}">
      <dsp:nvSpPr>
        <dsp:cNvPr id="0" name=""/>
        <dsp:cNvSpPr/>
      </dsp:nvSpPr>
      <dsp:spPr>
        <a:xfrm>
          <a:off x="1601123" y="718742"/>
          <a:ext cx="2016196" cy="664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pt-BR" sz="1900" kern="1200" dirty="0"/>
            <a:t>Informações pessoais sensíveis</a:t>
          </a:r>
        </a:p>
      </dsp:txBody>
      <dsp:txXfrm>
        <a:off x="1601123" y="718742"/>
        <a:ext cx="2016196" cy="664428"/>
      </dsp:txXfrm>
    </dsp:sp>
    <dsp:sp modelId="{1FFD93EA-7770-440E-8922-A9005FB5AF07}">
      <dsp:nvSpPr>
        <dsp:cNvPr id="0" name=""/>
        <dsp:cNvSpPr/>
      </dsp:nvSpPr>
      <dsp:spPr>
        <a:xfrm>
          <a:off x="1601123" y="2119792"/>
          <a:ext cx="2016196" cy="12448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pt-BR" sz="1400" kern="1200" dirty="0"/>
        </a:p>
      </dsp:txBody>
      <dsp:txXfrm>
        <a:off x="1601123" y="2119792"/>
        <a:ext cx="2016196" cy="1244815"/>
      </dsp:txXfrm>
    </dsp:sp>
    <dsp:sp modelId="{C1E5C5AB-061D-46B8-9CF5-A0808ACF47CB}">
      <dsp:nvSpPr>
        <dsp:cNvPr id="0" name=""/>
        <dsp:cNvSpPr/>
      </dsp:nvSpPr>
      <dsp:spPr>
        <a:xfrm>
          <a:off x="1598832" y="516664"/>
          <a:ext cx="160379" cy="1603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9CA2E0-674B-4B32-8FED-E1E6BD6380A2}">
      <dsp:nvSpPr>
        <dsp:cNvPr id="0" name=""/>
        <dsp:cNvSpPr/>
      </dsp:nvSpPr>
      <dsp:spPr>
        <a:xfrm>
          <a:off x="1711097" y="292133"/>
          <a:ext cx="160379" cy="1603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EA428E-FED8-473D-8A4A-F5122FFF2E7C}">
      <dsp:nvSpPr>
        <dsp:cNvPr id="0" name=""/>
        <dsp:cNvSpPr/>
      </dsp:nvSpPr>
      <dsp:spPr>
        <a:xfrm>
          <a:off x="1980534" y="337039"/>
          <a:ext cx="252024" cy="2520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6D6107-00CD-4B5D-B56A-54FD8F316706}">
      <dsp:nvSpPr>
        <dsp:cNvPr id="0" name=""/>
        <dsp:cNvSpPr/>
      </dsp:nvSpPr>
      <dsp:spPr>
        <a:xfrm>
          <a:off x="2205065" y="90055"/>
          <a:ext cx="160379" cy="1603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BB1DB5-1A5B-4173-86A7-068931342F0D}">
      <dsp:nvSpPr>
        <dsp:cNvPr id="0" name=""/>
        <dsp:cNvSpPr/>
      </dsp:nvSpPr>
      <dsp:spPr>
        <a:xfrm>
          <a:off x="2496956" y="242"/>
          <a:ext cx="160379" cy="1603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74DC06-BCD2-4C7B-BFCF-A714C898447D}">
      <dsp:nvSpPr>
        <dsp:cNvPr id="0" name=""/>
        <dsp:cNvSpPr/>
      </dsp:nvSpPr>
      <dsp:spPr>
        <a:xfrm>
          <a:off x="2856205" y="157414"/>
          <a:ext cx="160379" cy="1603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3C3C02-8793-40AD-9E27-9FBC9A266811}">
      <dsp:nvSpPr>
        <dsp:cNvPr id="0" name=""/>
        <dsp:cNvSpPr/>
      </dsp:nvSpPr>
      <dsp:spPr>
        <a:xfrm>
          <a:off x="3080736" y="269680"/>
          <a:ext cx="252024" cy="2520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F01E03-9890-46DA-9E32-A7D6FB12DB90}">
      <dsp:nvSpPr>
        <dsp:cNvPr id="0" name=""/>
        <dsp:cNvSpPr/>
      </dsp:nvSpPr>
      <dsp:spPr>
        <a:xfrm>
          <a:off x="3395080" y="516664"/>
          <a:ext cx="160379" cy="1603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4FE4CC-1025-4265-94DB-BD461A6F99A2}">
      <dsp:nvSpPr>
        <dsp:cNvPr id="0" name=""/>
        <dsp:cNvSpPr/>
      </dsp:nvSpPr>
      <dsp:spPr>
        <a:xfrm>
          <a:off x="3529798" y="763648"/>
          <a:ext cx="160379" cy="1603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E43126-B757-47FD-B4DF-FB1DEAE1E198}">
      <dsp:nvSpPr>
        <dsp:cNvPr id="0" name=""/>
        <dsp:cNvSpPr/>
      </dsp:nvSpPr>
      <dsp:spPr>
        <a:xfrm>
          <a:off x="2362237" y="292133"/>
          <a:ext cx="412403" cy="41240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29B657-A8FA-4A30-8D41-8FBE66AFD01D}">
      <dsp:nvSpPr>
        <dsp:cNvPr id="0" name=""/>
        <dsp:cNvSpPr/>
      </dsp:nvSpPr>
      <dsp:spPr>
        <a:xfrm>
          <a:off x="1486566" y="1145350"/>
          <a:ext cx="160379" cy="1603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E8DA4A-9F6E-4F01-9787-E52809F4CAE1}">
      <dsp:nvSpPr>
        <dsp:cNvPr id="0" name=""/>
        <dsp:cNvSpPr/>
      </dsp:nvSpPr>
      <dsp:spPr>
        <a:xfrm>
          <a:off x="1621285" y="1347428"/>
          <a:ext cx="252024" cy="2520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8D448DF-48F6-4E3C-871C-81FED4FD5EF8}">
      <dsp:nvSpPr>
        <dsp:cNvPr id="0" name=""/>
        <dsp:cNvSpPr/>
      </dsp:nvSpPr>
      <dsp:spPr>
        <a:xfrm>
          <a:off x="1958081" y="1527053"/>
          <a:ext cx="366581" cy="3665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C2312C-84D4-470F-BF97-6BD503BC65A4}">
      <dsp:nvSpPr>
        <dsp:cNvPr id="0" name=""/>
        <dsp:cNvSpPr/>
      </dsp:nvSpPr>
      <dsp:spPr>
        <a:xfrm>
          <a:off x="2429596" y="1818943"/>
          <a:ext cx="160379" cy="1603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EB953C-C8F8-44CB-8FF6-BE563E1FC0D4}">
      <dsp:nvSpPr>
        <dsp:cNvPr id="0" name=""/>
        <dsp:cNvSpPr/>
      </dsp:nvSpPr>
      <dsp:spPr>
        <a:xfrm>
          <a:off x="2519409" y="1527053"/>
          <a:ext cx="252024" cy="2520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7C0944-3A2D-41F3-B454-5E68AD4CF758}">
      <dsp:nvSpPr>
        <dsp:cNvPr id="0" name=""/>
        <dsp:cNvSpPr/>
      </dsp:nvSpPr>
      <dsp:spPr>
        <a:xfrm>
          <a:off x="2743940" y="1841397"/>
          <a:ext cx="160379" cy="1603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D5546D-57F2-4F2C-AB5A-63348B406FB3}">
      <dsp:nvSpPr>
        <dsp:cNvPr id="0" name=""/>
        <dsp:cNvSpPr/>
      </dsp:nvSpPr>
      <dsp:spPr>
        <a:xfrm>
          <a:off x="2946018" y="1482147"/>
          <a:ext cx="366581" cy="36658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114CC2-A0F4-4EE7-9C2B-1AEAFC92DBB5}">
      <dsp:nvSpPr>
        <dsp:cNvPr id="0" name=""/>
        <dsp:cNvSpPr/>
      </dsp:nvSpPr>
      <dsp:spPr>
        <a:xfrm>
          <a:off x="3439986" y="1392335"/>
          <a:ext cx="252024" cy="25202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56124B-8CF2-4314-B76D-7A132C03C1F4}">
      <dsp:nvSpPr>
        <dsp:cNvPr id="0" name=""/>
        <dsp:cNvSpPr/>
      </dsp:nvSpPr>
      <dsp:spPr>
        <a:xfrm>
          <a:off x="3692010" y="336665"/>
          <a:ext cx="740160" cy="1413046"/>
        </a:xfrm>
        <a:prstGeom prst="chevron">
          <a:avLst>
            <a:gd name="adj" fmla="val 6231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0522337-B7DA-4712-866E-61DE325DD801}">
      <dsp:nvSpPr>
        <dsp:cNvPr id="0" name=""/>
        <dsp:cNvSpPr/>
      </dsp:nvSpPr>
      <dsp:spPr>
        <a:xfrm>
          <a:off x="4379991" y="356165"/>
          <a:ext cx="740160" cy="1413046"/>
        </a:xfrm>
        <a:prstGeom prst="chevron">
          <a:avLst>
            <a:gd name="adj" fmla="val 6231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7216333-7117-40EF-998C-08EF621BD584}">
      <dsp:nvSpPr>
        <dsp:cNvPr id="0" name=""/>
        <dsp:cNvSpPr/>
      </dsp:nvSpPr>
      <dsp:spPr>
        <a:xfrm>
          <a:off x="5181371" y="2"/>
          <a:ext cx="2260652" cy="223352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pt-BR" sz="1800" kern="1200" dirty="0"/>
            <a:t>Prova da identidade (pessoalmente, certificação digital, procuração)</a:t>
          </a:r>
        </a:p>
      </dsp:txBody>
      <dsp:txXfrm>
        <a:off x="5512436" y="327094"/>
        <a:ext cx="1598522" cy="1579341"/>
      </dsp:txXfrm>
    </dsp:sp>
    <dsp:sp modelId="{67283016-F2F6-45DD-88E4-21E413789300}">
      <dsp:nvSpPr>
        <dsp:cNvPr id="0" name=""/>
        <dsp:cNvSpPr/>
      </dsp:nvSpPr>
      <dsp:spPr>
        <a:xfrm>
          <a:off x="5158773" y="2142464"/>
          <a:ext cx="2018619" cy="12448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pt-BR" sz="1400" kern="1200" dirty="0"/>
            <a:t>      </a:t>
          </a:r>
        </a:p>
      </dsp:txBody>
      <dsp:txXfrm>
        <a:off x="5158773" y="2142464"/>
        <a:ext cx="2018619" cy="124481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5AFA87-4CB3-4059-81A5-BD971F2310F1}">
      <dsp:nvSpPr>
        <dsp:cNvPr id="0" name=""/>
        <dsp:cNvSpPr/>
      </dsp:nvSpPr>
      <dsp:spPr>
        <a:xfrm>
          <a:off x="1073764" y="2600"/>
          <a:ext cx="1775610" cy="88780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pt-BR" sz="1800" b="1" kern="1200" dirty="0"/>
            <a:t>Ouvidoria</a:t>
          </a:r>
        </a:p>
      </dsp:txBody>
      <dsp:txXfrm>
        <a:off x="1099767" y="28603"/>
        <a:ext cx="1723604" cy="835799"/>
      </dsp:txXfrm>
    </dsp:sp>
    <dsp:sp modelId="{D399068B-7A5E-40FA-A6DC-AF6620E71AB0}">
      <dsp:nvSpPr>
        <dsp:cNvPr id="0" name=""/>
        <dsp:cNvSpPr/>
      </dsp:nvSpPr>
      <dsp:spPr>
        <a:xfrm>
          <a:off x="1251325" y="890406"/>
          <a:ext cx="177561" cy="665854"/>
        </a:xfrm>
        <a:custGeom>
          <a:avLst/>
          <a:gdLst/>
          <a:ahLst/>
          <a:cxnLst/>
          <a:rect l="0" t="0" r="0" b="0"/>
          <a:pathLst>
            <a:path>
              <a:moveTo>
                <a:pt x="0" y="0"/>
              </a:moveTo>
              <a:lnTo>
                <a:pt x="0" y="665854"/>
              </a:lnTo>
              <a:lnTo>
                <a:pt x="177561" y="66585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1F60E92-4ED4-43C8-B92C-3E4D7A210486}">
      <dsp:nvSpPr>
        <dsp:cNvPr id="0" name=""/>
        <dsp:cNvSpPr/>
      </dsp:nvSpPr>
      <dsp:spPr>
        <a:xfrm>
          <a:off x="1428886" y="1112357"/>
          <a:ext cx="1420488" cy="88780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30 dias corridos</a:t>
          </a:r>
        </a:p>
      </dsp:txBody>
      <dsp:txXfrm>
        <a:off x="1454889" y="1138360"/>
        <a:ext cx="1368482" cy="835799"/>
      </dsp:txXfrm>
    </dsp:sp>
    <dsp:sp modelId="{E042EC95-3000-4630-97B3-52D1E342E7CE}">
      <dsp:nvSpPr>
        <dsp:cNvPr id="0" name=""/>
        <dsp:cNvSpPr/>
      </dsp:nvSpPr>
      <dsp:spPr>
        <a:xfrm>
          <a:off x="1251325" y="890406"/>
          <a:ext cx="177561" cy="1775610"/>
        </a:xfrm>
        <a:custGeom>
          <a:avLst/>
          <a:gdLst/>
          <a:ahLst/>
          <a:cxnLst/>
          <a:rect l="0" t="0" r="0" b="0"/>
          <a:pathLst>
            <a:path>
              <a:moveTo>
                <a:pt x="0" y="0"/>
              </a:moveTo>
              <a:lnTo>
                <a:pt x="0" y="1775610"/>
              </a:lnTo>
              <a:lnTo>
                <a:pt x="177561" y="177561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E919DB8-D656-4DBD-945A-89EE3ECC93E1}">
      <dsp:nvSpPr>
        <dsp:cNvPr id="0" name=""/>
        <dsp:cNvSpPr/>
      </dsp:nvSpPr>
      <dsp:spPr>
        <a:xfrm>
          <a:off x="1428886" y="2222114"/>
          <a:ext cx="1420488" cy="88780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2252848"/>
              <a:satOff val="-5806"/>
              <a:lumOff val="-39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Prorrogável uma única vez por 30 dias corridos</a:t>
          </a:r>
        </a:p>
      </dsp:txBody>
      <dsp:txXfrm>
        <a:off x="1454889" y="2248117"/>
        <a:ext cx="1368482" cy="835799"/>
      </dsp:txXfrm>
    </dsp:sp>
    <dsp:sp modelId="{80C1A30C-2115-405D-906F-8F8D6B37801D}">
      <dsp:nvSpPr>
        <dsp:cNvPr id="0" name=""/>
        <dsp:cNvSpPr/>
      </dsp:nvSpPr>
      <dsp:spPr>
        <a:xfrm>
          <a:off x="3293278" y="24041"/>
          <a:ext cx="1775610" cy="887805"/>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pt-BR" sz="1800" b="1" kern="1200" dirty="0"/>
            <a:t>Gestor</a:t>
          </a:r>
        </a:p>
      </dsp:txBody>
      <dsp:txXfrm>
        <a:off x="3319281" y="50044"/>
        <a:ext cx="1723604" cy="835799"/>
      </dsp:txXfrm>
    </dsp:sp>
    <dsp:sp modelId="{AD8693C9-3307-4B34-BCCF-61C8F6BC5DB6}">
      <dsp:nvSpPr>
        <dsp:cNvPr id="0" name=""/>
        <dsp:cNvSpPr/>
      </dsp:nvSpPr>
      <dsp:spPr>
        <a:xfrm>
          <a:off x="3470839" y="911846"/>
          <a:ext cx="177561" cy="644413"/>
        </a:xfrm>
        <a:custGeom>
          <a:avLst/>
          <a:gdLst/>
          <a:ahLst/>
          <a:cxnLst/>
          <a:rect l="0" t="0" r="0" b="0"/>
          <a:pathLst>
            <a:path>
              <a:moveTo>
                <a:pt x="0" y="0"/>
              </a:moveTo>
              <a:lnTo>
                <a:pt x="0" y="644413"/>
              </a:lnTo>
              <a:lnTo>
                <a:pt x="177561" y="64441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0F8D80-0BF4-4171-83D5-609A88333C39}">
      <dsp:nvSpPr>
        <dsp:cNvPr id="0" name=""/>
        <dsp:cNvSpPr/>
      </dsp:nvSpPr>
      <dsp:spPr>
        <a:xfrm>
          <a:off x="3648400" y="1112357"/>
          <a:ext cx="1420488" cy="88780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4505695"/>
              <a:satOff val="-11613"/>
              <a:lumOff val="-784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20 dias corridos</a:t>
          </a:r>
        </a:p>
      </dsp:txBody>
      <dsp:txXfrm>
        <a:off x="3674403" y="1138360"/>
        <a:ext cx="1368482" cy="835799"/>
      </dsp:txXfrm>
    </dsp:sp>
    <dsp:sp modelId="{053B4ED9-8480-4AD2-89B3-B9747FC26CF1}">
      <dsp:nvSpPr>
        <dsp:cNvPr id="0" name=""/>
        <dsp:cNvSpPr/>
      </dsp:nvSpPr>
      <dsp:spPr>
        <a:xfrm>
          <a:off x="3470839" y="911846"/>
          <a:ext cx="177561" cy="1754170"/>
        </a:xfrm>
        <a:custGeom>
          <a:avLst/>
          <a:gdLst/>
          <a:ahLst/>
          <a:cxnLst/>
          <a:rect l="0" t="0" r="0" b="0"/>
          <a:pathLst>
            <a:path>
              <a:moveTo>
                <a:pt x="0" y="0"/>
              </a:moveTo>
              <a:lnTo>
                <a:pt x="0" y="1754170"/>
              </a:lnTo>
              <a:lnTo>
                <a:pt x="177561" y="175417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79F37B8-F983-46B4-BEE2-FA3F40C266F3}">
      <dsp:nvSpPr>
        <dsp:cNvPr id="0" name=""/>
        <dsp:cNvSpPr/>
      </dsp:nvSpPr>
      <dsp:spPr>
        <a:xfrm>
          <a:off x="3648400" y="2222114"/>
          <a:ext cx="1420488" cy="887805"/>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pt-BR" sz="1700" kern="1200" dirty="0"/>
            <a:t>Prorrogável uma única vez por 20 dias corridos</a:t>
          </a:r>
        </a:p>
      </dsp:txBody>
      <dsp:txXfrm>
        <a:off x="3674403" y="2248117"/>
        <a:ext cx="1368482" cy="83579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2E3B6-E810-7A4F-AC5F-07A64C6E61FF}">
      <dsp:nvSpPr>
        <dsp:cNvPr id="0" name=""/>
        <dsp:cNvSpPr/>
      </dsp:nvSpPr>
      <dsp:spPr>
        <a:xfrm>
          <a:off x="0" y="0"/>
          <a:ext cx="8090292" cy="1039417"/>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A728C58D-C392-8946-B993-A2C81753A62D}">
      <dsp:nvSpPr>
        <dsp:cNvPr id="0" name=""/>
        <dsp:cNvSpPr/>
      </dsp:nvSpPr>
      <dsp:spPr>
        <a:xfrm>
          <a:off x="243340" y="311825"/>
          <a:ext cx="2427089" cy="415766"/>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pt-BR" sz="1700" kern="1200" dirty="0"/>
            <a:t>Ouvidoria analisa</a:t>
          </a:r>
        </a:p>
      </dsp:txBody>
      <dsp:txXfrm>
        <a:off x="263636" y="332121"/>
        <a:ext cx="2386497" cy="375174"/>
      </dsp:txXfrm>
    </dsp:sp>
    <dsp:sp modelId="{38F5C38B-94A7-0040-A0E8-D376051A403B}">
      <dsp:nvSpPr>
        <dsp:cNvPr id="0" name=""/>
        <dsp:cNvSpPr/>
      </dsp:nvSpPr>
      <dsp:spPr>
        <a:xfrm>
          <a:off x="2831603" y="311825"/>
          <a:ext cx="2427089" cy="415766"/>
        </a:xfrm>
        <a:prstGeom prst="roundRect">
          <a:avLst/>
        </a:prstGeom>
        <a:solidFill>
          <a:srgbClr val="7030A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pt-BR" sz="1700" kern="1200" dirty="0"/>
            <a:t>Área interna responde</a:t>
          </a:r>
        </a:p>
      </dsp:txBody>
      <dsp:txXfrm>
        <a:off x="2851899" y="332121"/>
        <a:ext cx="2386497" cy="375174"/>
      </dsp:txXfrm>
    </dsp:sp>
    <dsp:sp modelId="{9175B782-A456-C949-B38B-8B3C642F1836}">
      <dsp:nvSpPr>
        <dsp:cNvPr id="0" name=""/>
        <dsp:cNvSpPr/>
      </dsp:nvSpPr>
      <dsp:spPr>
        <a:xfrm>
          <a:off x="5419866" y="311825"/>
          <a:ext cx="2427089" cy="415766"/>
        </a:xfrm>
        <a:prstGeom prst="round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pt-BR" sz="1700" kern="1200" dirty="0"/>
            <a:t>Ouvidoria encerra</a:t>
          </a:r>
        </a:p>
      </dsp:txBody>
      <dsp:txXfrm>
        <a:off x="5440162" y="332121"/>
        <a:ext cx="2386497" cy="37517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2E3B6-E810-7A4F-AC5F-07A64C6E61FF}">
      <dsp:nvSpPr>
        <dsp:cNvPr id="0" name=""/>
        <dsp:cNvSpPr/>
      </dsp:nvSpPr>
      <dsp:spPr>
        <a:xfrm>
          <a:off x="316110" y="0"/>
          <a:ext cx="3582590" cy="904734"/>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A728C58D-C392-8946-B993-A2C81753A62D}">
      <dsp:nvSpPr>
        <dsp:cNvPr id="0" name=""/>
        <dsp:cNvSpPr/>
      </dsp:nvSpPr>
      <dsp:spPr>
        <a:xfrm>
          <a:off x="0" y="297820"/>
          <a:ext cx="2025374" cy="36189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kern="1200" dirty="0"/>
            <a:t>Ouvidoria analisa</a:t>
          </a:r>
        </a:p>
      </dsp:txBody>
      <dsp:txXfrm>
        <a:off x="17666" y="315486"/>
        <a:ext cx="1990042" cy="326561"/>
      </dsp:txXfrm>
    </dsp:sp>
    <dsp:sp modelId="{38F5C38B-94A7-0040-A0E8-D376051A403B}">
      <dsp:nvSpPr>
        <dsp:cNvPr id="0" name=""/>
        <dsp:cNvSpPr/>
      </dsp:nvSpPr>
      <dsp:spPr>
        <a:xfrm>
          <a:off x="2187668" y="271420"/>
          <a:ext cx="2025374" cy="36189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kern="1200" dirty="0"/>
            <a:t>Envia pedido de complementação</a:t>
          </a:r>
        </a:p>
      </dsp:txBody>
      <dsp:txXfrm>
        <a:off x="2205334" y="289086"/>
        <a:ext cx="1990042" cy="32656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E774D7-4B8E-4EF3-A78B-01B0A36A974B}">
      <dsp:nvSpPr>
        <dsp:cNvPr id="0" name=""/>
        <dsp:cNvSpPr/>
      </dsp:nvSpPr>
      <dsp:spPr>
        <a:xfrm>
          <a:off x="403245" y="0"/>
          <a:ext cx="7834470" cy="4896544"/>
        </a:xfrm>
        <a:prstGeom prst="swooshArrow">
          <a:avLst>
            <a:gd name="adj1" fmla="val 25000"/>
            <a:gd name="adj2" fmla="val 25000"/>
          </a:avLst>
        </a:prstGeom>
        <a:solidFill>
          <a:schemeClr val="accent1">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7CE33-E6E2-49E9-9C7D-FABA2F775010}">
      <dsp:nvSpPr>
        <dsp:cNvPr id="0" name=""/>
        <dsp:cNvSpPr/>
      </dsp:nvSpPr>
      <dsp:spPr>
        <a:xfrm>
          <a:off x="1174940" y="3641070"/>
          <a:ext cx="180192" cy="180192"/>
        </a:xfrm>
        <a:prstGeom prst="ellipse">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A3EE74-F4EB-4739-8933-C1804C221A4C}">
      <dsp:nvSpPr>
        <dsp:cNvPr id="0" name=""/>
        <dsp:cNvSpPr/>
      </dsp:nvSpPr>
      <dsp:spPr>
        <a:xfrm>
          <a:off x="1525885" y="3731166"/>
          <a:ext cx="1026315" cy="11653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480" tIns="0" rIns="0" bIns="0" numCol="1" spcCol="1270" anchor="t" anchorCtr="0">
          <a:noAutofit/>
        </a:bodyPr>
        <a:lstStyle/>
        <a:p>
          <a:pPr marL="0" lvl="0" indent="0" algn="l" defTabSz="711200">
            <a:lnSpc>
              <a:spcPct val="90000"/>
            </a:lnSpc>
            <a:spcBef>
              <a:spcPct val="0"/>
            </a:spcBef>
            <a:spcAft>
              <a:spcPct val="35000"/>
            </a:spcAft>
            <a:buNone/>
          </a:pPr>
          <a:r>
            <a:rPr lang="pt-BR" sz="1600" kern="1200" dirty="0"/>
            <a:t>Recepção</a:t>
          </a:r>
        </a:p>
      </dsp:txBody>
      <dsp:txXfrm>
        <a:off x="1525885" y="3731166"/>
        <a:ext cx="1026315" cy="1165377"/>
      </dsp:txXfrm>
    </dsp:sp>
    <dsp:sp modelId="{0BF00191-33D6-4AA8-B12B-6335F5F0A085}">
      <dsp:nvSpPr>
        <dsp:cNvPr id="0" name=""/>
        <dsp:cNvSpPr/>
      </dsp:nvSpPr>
      <dsp:spPr>
        <a:xfrm>
          <a:off x="2150332" y="2703871"/>
          <a:ext cx="282040" cy="282040"/>
        </a:xfrm>
        <a:prstGeom prst="ellipse">
          <a:avLst/>
        </a:prstGeom>
        <a:solidFill>
          <a:schemeClr val="accent1">
            <a:shade val="50000"/>
            <a:hueOff val="160997"/>
            <a:satOff val="-3921"/>
            <a:lumOff val="171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CD24FE-4A7E-43DC-AA09-FA23F5CB0C4B}">
      <dsp:nvSpPr>
        <dsp:cNvPr id="0" name=""/>
        <dsp:cNvSpPr/>
      </dsp:nvSpPr>
      <dsp:spPr>
        <a:xfrm>
          <a:off x="2455764" y="3021098"/>
          <a:ext cx="1300522" cy="498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9448" tIns="0" rIns="0" bIns="0" numCol="1" spcCol="1270" anchor="t" anchorCtr="0">
          <a:noAutofit/>
        </a:bodyPr>
        <a:lstStyle/>
        <a:p>
          <a:pPr marL="0" lvl="0" indent="0" algn="l" defTabSz="711200">
            <a:lnSpc>
              <a:spcPct val="90000"/>
            </a:lnSpc>
            <a:spcBef>
              <a:spcPct val="0"/>
            </a:spcBef>
            <a:spcAft>
              <a:spcPct val="35000"/>
            </a:spcAft>
            <a:buNone/>
          </a:pPr>
          <a:r>
            <a:rPr lang="pt-BR" sz="1600" kern="1200" dirty="0"/>
            <a:t>Emissão de comprovante</a:t>
          </a:r>
        </a:p>
      </dsp:txBody>
      <dsp:txXfrm>
        <a:off x="2455764" y="3021098"/>
        <a:ext cx="1300522" cy="498736"/>
      </dsp:txXfrm>
    </dsp:sp>
    <dsp:sp modelId="{51DB82C4-1007-4606-B299-01781B5F7D2E}">
      <dsp:nvSpPr>
        <dsp:cNvPr id="0" name=""/>
        <dsp:cNvSpPr/>
      </dsp:nvSpPr>
      <dsp:spPr>
        <a:xfrm>
          <a:off x="3403847" y="1956658"/>
          <a:ext cx="376054" cy="376054"/>
        </a:xfrm>
        <a:prstGeom prst="ellipse">
          <a:avLst/>
        </a:prstGeom>
        <a:solidFill>
          <a:schemeClr val="accent1">
            <a:shade val="50000"/>
            <a:hueOff val="321995"/>
            <a:satOff val="-7842"/>
            <a:lumOff val="343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8C2C19-73F2-4C94-BF4E-765F97E67AD3}">
      <dsp:nvSpPr>
        <dsp:cNvPr id="0" name=""/>
        <dsp:cNvSpPr/>
      </dsp:nvSpPr>
      <dsp:spPr>
        <a:xfrm>
          <a:off x="3799524" y="2516310"/>
          <a:ext cx="1559198" cy="2008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264" tIns="0" rIns="0" bIns="0" numCol="1" spcCol="1270" anchor="t" anchorCtr="0">
          <a:noAutofit/>
        </a:bodyPr>
        <a:lstStyle/>
        <a:p>
          <a:pPr marL="0" lvl="0" indent="0" algn="l" defTabSz="711200">
            <a:lnSpc>
              <a:spcPct val="90000"/>
            </a:lnSpc>
            <a:spcBef>
              <a:spcPct val="0"/>
            </a:spcBef>
            <a:spcAft>
              <a:spcPct val="35000"/>
            </a:spcAft>
            <a:buNone/>
          </a:pPr>
          <a:r>
            <a:rPr lang="pt-BR" sz="1600" kern="1200" dirty="0"/>
            <a:t>Análise </a:t>
          </a:r>
        </a:p>
      </dsp:txBody>
      <dsp:txXfrm>
        <a:off x="3799524" y="2516310"/>
        <a:ext cx="1559198" cy="2008663"/>
      </dsp:txXfrm>
    </dsp:sp>
    <dsp:sp modelId="{88EC19B9-D166-4A4A-964A-36A8EA9B7A11}">
      <dsp:nvSpPr>
        <dsp:cNvPr id="0" name=""/>
        <dsp:cNvSpPr/>
      </dsp:nvSpPr>
      <dsp:spPr>
        <a:xfrm>
          <a:off x="4861058" y="1372990"/>
          <a:ext cx="485737" cy="485737"/>
        </a:xfrm>
        <a:prstGeom prst="ellipse">
          <a:avLst/>
        </a:prstGeom>
        <a:solidFill>
          <a:schemeClr val="accent1">
            <a:shade val="50000"/>
            <a:hueOff val="321995"/>
            <a:satOff val="-7842"/>
            <a:lumOff val="343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2AAB52-3457-4A78-911B-9AAF14D11CF3}">
      <dsp:nvSpPr>
        <dsp:cNvPr id="0" name=""/>
        <dsp:cNvSpPr/>
      </dsp:nvSpPr>
      <dsp:spPr>
        <a:xfrm>
          <a:off x="4842788" y="1961151"/>
          <a:ext cx="1925963" cy="1202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7382" tIns="0" rIns="0" bIns="0" numCol="1" spcCol="1270" anchor="t" anchorCtr="0">
          <a:noAutofit/>
        </a:bodyPr>
        <a:lstStyle/>
        <a:p>
          <a:pPr marL="0" lvl="0" indent="0" algn="l" defTabSz="711200">
            <a:lnSpc>
              <a:spcPct val="90000"/>
            </a:lnSpc>
            <a:spcBef>
              <a:spcPct val="0"/>
            </a:spcBef>
            <a:spcAft>
              <a:spcPct val="35000"/>
            </a:spcAft>
            <a:buNone/>
          </a:pPr>
          <a:r>
            <a:rPr lang="pt-BR" sz="1600" kern="1200" dirty="0"/>
            <a:t>Decisão administrativa (resposta conclusiva)</a:t>
          </a:r>
        </a:p>
      </dsp:txBody>
      <dsp:txXfrm>
        <a:off x="4842788" y="1961151"/>
        <a:ext cx="1925963" cy="1202764"/>
      </dsp:txXfrm>
    </dsp:sp>
    <dsp:sp modelId="{AB0D9DC0-7858-49F8-BE67-6C108F3845DE}">
      <dsp:nvSpPr>
        <dsp:cNvPr id="0" name=""/>
        <dsp:cNvSpPr/>
      </dsp:nvSpPr>
      <dsp:spPr>
        <a:xfrm>
          <a:off x="6361360" y="983226"/>
          <a:ext cx="618923" cy="618923"/>
        </a:xfrm>
        <a:prstGeom prst="ellipse">
          <a:avLst/>
        </a:prstGeom>
        <a:solidFill>
          <a:schemeClr val="accent1">
            <a:shade val="50000"/>
            <a:hueOff val="160997"/>
            <a:satOff val="-3921"/>
            <a:lumOff val="1715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CAA578-4E72-4998-BC1D-2FFE246A7DBB}">
      <dsp:nvSpPr>
        <dsp:cNvPr id="0" name=""/>
        <dsp:cNvSpPr/>
      </dsp:nvSpPr>
      <dsp:spPr>
        <a:xfrm>
          <a:off x="6698022" y="1292687"/>
          <a:ext cx="1566894" cy="36038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955" tIns="0" rIns="0" bIns="0" numCol="1" spcCol="1270" anchor="t" anchorCtr="0">
          <a:noAutofit/>
        </a:bodyPr>
        <a:lstStyle/>
        <a:p>
          <a:pPr marL="0" lvl="0" indent="0" algn="l" defTabSz="711200">
            <a:lnSpc>
              <a:spcPct val="90000"/>
            </a:lnSpc>
            <a:spcBef>
              <a:spcPct val="0"/>
            </a:spcBef>
            <a:spcAft>
              <a:spcPct val="35000"/>
            </a:spcAft>
            <a:buNone/>
          </a:pPr>
          <a:r>
            <a:rPr lang="pt-BR" sz="1600" kern="1200" dirty="0"/>
            <a:t>Ciência ao usuário</a:t>
          </a:r>
        </a:p>
      </dsp:txBody>
      <dsp:txXfrm>
        <a:off x="6698022" y="1292687"/>
        <a:ext cx="1566894" cy="3603856"/>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304E7B-BC40-48F1-B55C-4C403ABD3712}">
      <dsp:nvSpPr>
        <dsp:cNvPr id="0" name=""/>
        <dsp:cNvSpPr/>
      </dsp:nvSpPr>
      <dsp:spPr>
        <a:xfrm>
          <a:off x="0" y="0"/>
          <a:ext cx="4120376" cy="91612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pt-BR" sz="2000" b="1" kern="1200" dirty="0">
              <a:latin typeface="+mn-lt"/>
            </a:rPr>
            <a:t>Identificar o fato relatado, com auxílio dos anexos, se existirem</a:t>
          </a:r>
        </a:p>
      </dsp:txBody>
      <dsp:txXfrm>
        <a:off x="26832" y="26832"/>
        <a:ext cx="3131811" cy="862456"/>
      </dsp:txXfrm>
    </dsp:sp>
    <dsp:sp modelId="{68E2E89E-DABA-4F0A-9C48-5F1E9AAFB767}">
      <dsp:nvSpPr>
        <dsp:cNvPr id="0" name=""/>
        <dsp:cNvSpPr/>
      </dsp:nvSpPr>
      <dsp:spPr>
        <a:xfrm>
          <a:off x="363562" y="1068807"/>
          <a:ext cx="4120376" cy="916120"/>
        </a:xfrm>
        <a:prstGeom prst="roundRect">
          <a:avLst>
            <a:gd name="adj" fmla="val 1000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pt-BR" sz="2000" b="1" kern="1200" dirty="0">
              <a:latin typeface="+mn-lt"/>
            </a:rPr>
            <a:t>Verificar o assunto/</a:t>
          </a:r>
          <a:r>
            <a:rPr lang="pt-BR" sz="2000" b="1" kern="1200" dirty="0" err="1">
              <a:latin typeface="+mn-lt"/>
            </a:rPr>
            <a:t>subassunto</a:t>
          </a:r>
          <a:endParaRPr lang="pt-BR" sz="2000" b="1" kern="1200" dirty="0">
            <a:latin typeface="+mn-lt"/>
          </a:endParaRPr>
        </a:p>
      </dsp:txBody>
      <dsp:txXfrm>
        <a:off x="390394" y="1095639"/>
        <a:ext cx="3107671" cy="862456"/>
      </dsp:txXfrm>
    </dsp:sp>
    <dsp:sp modelId="{2B27F55F-DC9A-4405-A085-77CF391DA58D}">
      <dsp:nvSpPr>
        <dsp:cNvPr id="0" name=""/>
        <dsp:cNvSpPr/>
      </dsp:nvSpPr>
      <dsp:spPr>
        <a:xfrm>
          <a:off x="727125" y="2137615"/>
          <a:ext cx="4120376" cy="916120"/>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pt-BR" sz="2000" b="1" kern="1200" dirty="0">
              <a:latin typeface="+mn-lt"/>
            </a:rPr>
            <a:t>Verificar a tipologia</a:t>
          </a:r>
        </a:p>
      </dsp:txBody>
      <dsp:txXfrm>
        <a:off x="753957" y="2164447"/>
        <a:ext cx="3107671" cy="862456"/>
      </dsp:txXfrm>
    </dsp:sp>
    <dsp:sp modelId="{9C208765-4257-4095-B34D-B059E1133207}">
      <dsp:nvSpPr>
        <dsp:cNvPr id="0" name=""/>
        <dsp:cNvSpPr/>
      </dsp:nvSpPr>
      <dsp:spPr>
        <a:xfrm>
          <a:off x="3524898" y="694724"/>
          <a:ext cx="595478" cy="595478"/>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l" defTabSz="889000">
            <a:lnSpc>
              <a:spcPct val="90000"/>
            </a:lnSpc>
            <a:spcBef>
              <a:spcPct val="0"/>
            </a:spcBef>
            <a:spcAft>
              <a:spcPct val="35000"/>
            </a:spcAft>
            <a:buNone/>
          </a:pPr>
          <a:endParaRPr lang="pt-BR" sz="2000" b="1" kern="1200"/>
        </a:p>
      </dsp:txBody>
      <dsp:txXfrm>
        <a:off x="3658881" y="694724"/>
        <a:ext cx="327512" cy="448097"/>
      </dsp:txXfrm>
    </dsp:sp>
    <dsp:sp modelId="{B74BC137-1EC3-496D-937F-C27D86AE78BF}">
      <dsp:nvSpPr>
        <dsp:cNvPr id="0" name=""/>
        <dsp:cNvSpPr/>
      </dsp:nvSpPr>
      <dsp:spPr>
        <a:xfrm>
          <a:off x="3888460" y="1757425"/>
          <a:ext cx="595478" cy="595478"/>
        </a:xfrm>
        <a:prstGeom prst="downArrow">
          <a:avLst>
            <a:gd name="adj1" fmla="val 55000"/>
            <a:gd name="adj2" fmla="val 45000"/>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l" defTabSz="889000">
            <a:lnSpc>
              <a:spcPct val="90000"/>
            </a:lnSpc>
            <a:spcBef>
              <a:spcPct val="0"/>
            </a:spcBef>
            <a:spcAft>
              <a:spcPct val="35000"/>
            </a:spcAft>
            <a:buNone/>
          </a:pPr>
          <a:endParaRPr lang="pt-BR" sz="2000" b="1" kern="1200"/>
        </a:p>
      </dsp:txBody>
      <dsp:txXfrm>
        <a:off x="4022443" y="1757425"/>
        <a:ext cx="327512" cy="448097"/>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741BB3-4608-8A4A-AE66-20451B34BBB7}">
      <dsp:nvSpPr>
        <dsp:cNvPr id="0" name=""/>
        <dsp:cNvSpPr/>
      </dsp:nvSpPr>
      <dsp:spPr>
        <a:xfrm>
          <a:off x="0" y="0"/>
          <a:ext cx="4761513" cy="860060"/>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pt-BR" sz="1900" b="1" kern="1200" dirty="0">
              <a:latin typeface="+mn-lt"/>
            </a:rPr>
            <a:t>Relacionar o fato com conduta de agente ou serviço prestado (competência)</a:t>
          </a:r>
        </a:p>
      </dsp:txBody>
      <dsp:txXfrm>
        <a:off x="25190" y="25190"/>
        <a:ext cx="3760766" cy="809680"/>
      </dsp:txXfrm>
    </dsp:sp>
    <dsp:sp modelId="{C1610A80-ABF7-394A-A537-230D4392F257}">
      <dsp:nvSpPr>
        <dsp:cNvPr id="0" name=""/>
        <dsp:cNvSpPr/>
      </dsp:nvSpPr>
      <dsp:spPr>
        <a:xfrm>
          <a:off x="398776" y="1016435"/>
          <a:ext cx="4761513" cy="860060"/>
        </a:xfrm>
        <a:prstGeom prst="roundRect">
          <a:avLst>
            <a:gd name="adj" fmla="val 10000"/>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pt-BR" sz="1900" b="1" kern="1200" dirty="0">
              <a:latin typeface="+mn-lt"/>
            </a:rPr>
            <a:t>Verificar a existência de manifestações relacionadas/pesquisa de histórico</a:t>
          </a:r>
        </a:p>
      </dsp:txBody>
      <dsp:txXfrm>
        <a:off x="423966" y="1041625"/>
        <a:ext cx="3753317" cy="809680"/>
      </dsp:txXfrm>
    </dsp:sp>
    <dsp:sp modelId="{06C4C404-51D9-754E-A116-90AC9C778B67}">
      <dsp:nvSpPr>
        <dsp:cNvPr id="0" name=""/>
        <dsp:cNvSpPr/>
      </dsp:nvSpPr>
      <dsp:spPr>
        <a:xfrm>
          <a:off x="791601" y="2032871"/>
          <a:ext cx="4761513" cy="860060"/>
        </a:xfrm>
        <a:prstGeom prst="roundRect">
          <a:avLst>
            <a:gd name="adj" fmla="val 10000"/>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pt-BR" sz="1900" b="1" kern="1200" dirty="0">
              <a:latin typeface="+mn-lt"/>
            </a:rPr>
            <a:t>Checar fontes de consulta ou identificar área responsável</a:t>
          </a:r>
        </a:p>
      </dsp:txBody>
      <dsp:txXfrm>
        <a:off x="816791" y="2058061"/>
        <a:ext cx="3759269" cy="809680"/>
      </dsp:txXfrm>
    </dsp:sp>
    <dsp:sp modelId="{9AA1A263-C419-E54B-A853-16B457514B3C}">
      <dsp:nvSpPr>
        <dsp:cNvPr id="0" name=""/>
        <dsp:cNvSpPr/>
      </dsp:nvSpPr>
      <dsp:spPr>
        <a:xfrm>
          <a:off x="1190378" y="3049307"/>
          <a:ext cx="4761513" cy="860060"/>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pt-BR" sz="1900" b="1" kern="1200" dirty="0">
              <a:latin typeface="+mn-lt"/>
            </a:rPr>
            <a:t>Proposta de encaminhamento ou solução pela ouvidoria/interlocução com o manifestante</a:t>
          </a:r>
        </a:p>
      </dsp:txBody>
      <dsp:txXfrm>
        <a:off x="1215568" y="3074497"/>
        <a:ext cx="3753317" cy="809680"/>
      </dsp:txXfrm>
    </dsp:sp>
    <dsp:sp modelId="{EA0A2DBC-63B4-2D46-8B2F-64D4DDB7F158}">
      <dsp:nvSpPr>
        <dsp:cNvPr id="0" name=""/>
        <dsp:cNvSpPr/>
      </dsp:nvSpPr>
      <dsp:spPr>
        <a:xfrm>
          <a:off x="4202473" y="658728"/>
          <a:ext cx="559039" cy="559039"/>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pt-BR" sz="1900" b="1" kern="1200">
            <a:latin typeface="+mn-lt"/>
          </a:endParaRPr>
        </a:p>
      </dsp:txBody>
      <dsp:txXfrm>
        <a:off x="4328257" y="658728"/>
        <a:ext cx="307471" cy="420677"/>
      </dsp:txXfrm>
    </dsp:sp>
    <dsp:sp modelId="{45855FC6-8144-5740-BB0E-96B1009C8DA6}">
      <dsp:nvSpPr>
        <dsp:cNvPr id="0" name=""/>
        <dsp:cNvSpPr/>
      </dsp:nvSpPr>
      <dsp:spPr>
        <a:xfrm>
          <a:off x="4601250" y="1675164"/>
          <a:ext cx="559039" cy="559039"/>
        </a:xfrm>
        <a:prstGeom prst="downArrow">
          <a:avLst>
            <a:gd name="adj1" fmla="val 55000"/>
            <a:gd name="adj2" fmla="val 45000"/>
          </a:avLst>
        </a:prstGeom>
        <a:solidFill>
          <a:schemeClr val="accent5">
            <a:tint val="40000"/>
            <a:alpha val="90000"/>
            <a:hueOff val="-3369881"/>
            <a:satOff val="-11416"/>
            <a:lumOff val="-1464"/>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pt-BR" sz="1900" b="1" kern="1200">
            <a:latin typeface="+mn-lt"/>
          </a:endParaRPr>
        </a:p>
      </dsp:txBody>
      <dsp:txXfrm>
        <a:off x="4727034" y="1675164"/>
        <a:ext cx="307471" cy="420677"/>
      </dsp:txXfrm>
    </dsp:sp>
    <dsp:sp modelId="{ACC07A58-34DA-8E4B-B677-E690D6826721}">
      <dsp:nvSpPr>
        <dsp:cNvPr id="0" name=""/>
        <dsp:cNvSpPr/>
      </dsp:nvSpPr>
      <dsp:spPr>
        <a:xfrm>
          <a:off x="4994075" y="2691599"/>
          <a:ext cx="559039" cy="559039"/>
        </a:xfrm>
        <a:prstGeom prst="downArrow">
          <a:avLst>
            <a:gd name="adj1" fmla="val 55000"/>
            <a:gd name="adj2" fmla="val 45000"/>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endParaRPr lang="pt-BR" sz="1900" b="1" kern="1200">
            <a:latin typeface="+mn-lt"/>
          </a:endParaRPr>
        </a:p>
      </dsp:txBody>
      <dsp:txXfrm>
        <a:off x="5119859" y="2691599"/>
        <a:ext cx="307471" cy="420677"/>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106E89-41CF-4FC9-9603-F31723857690}">
      <dsp:nvSpPr>
        <dsp:cNvPr id="0" name=""/>
        <dsp:cNvSpPr/>
      </dsp:nvSpPr>
      <dsp:spPr>
        <a:xfrm>
          <a:off x="3437" y="427407"/>
          <a:ext cx="2067222" cy="82688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pt-BR" sz="1800" b="1" kern="1200" dirty="0"/>
            <a:t>Sugestão</a:t>
          </a:r>
          <a:endParaRPr lang="pt-BR" sz="1800" kern="1200" dirty="0"/>
        </a:p>
      </dsp:txBody>
      <dsp:txXfrm>
        <a:off x="3437" y="427407"/>
        <a:ext cx="2067222" cy="826889"/>
      </dsp:txXfrm>
    </dsp:sp>
    <dsp:sp modelId="{66787ACF-BC55-42E1-BF7E-61639ECD3A4F}">
      <dsp:nvSpPr>
        <dsp:cNvPr id="0" name=""/>
        <dsp:cNvSpPr/>
      </dsp:nvSpPr>
      <dsp:spPr>
        <a:xfrm>
          <a:off x="3437" y="1254296"/>
          <a:ext cx="2067222" cy="28548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pt-BR" sz="1800" kern="1200" dirty="0"/>
            <a:t>Informa sobre a possibilidade de adoção da sugestão ou a apresenta justificativa.</a:t>
          </a:r>
        </a:p>
      </dsp:txBody>
      <dsp:txXfrm>
        <a:off x="3437" y="1254296"/>
        <a:ext cx="2067222" cy="2854800"/>
      </dsp:txXfrm>
    </dsp:sp>
    <dsp:sp modelId="{48821E54-8492-4909-AD2F-2D7CE8DF9116}">
      <dsp:nvSpPr>
        <dsp:cNvPr id="0" name=""/>
        <dsp:cNvSpPr/>
      </dsp:nvSpPr>
      <dsp:spPr>
        <a:xfrm>
          <a:off x="2360071" y="427407"/>
          <a:ext cx="2067222" cy="82688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pt-BR" sz="1800" b="1" kern="1200" dirty="0"/>
            <a:t>Elogio</a:t>
          </a:r>
          <a:endParaRPr lang="pt-BR" sz="1800" kern="1200" dirty="0"/>
        </a:p>
      </dsp:txBody>
      <dsp:txXfrm>
        <a:off x="2360071" y="427407"/>
        <a:ext cx="2067222" cy="826889"/>
      </dsp:txXfrm>
    </dsp:sp>
    <dsp:sp modelId="{9B192E4A-E400-454E-A4C0-CB950894D44E}">
      <dsp:nvSpPr>
        <dsp:cNvPr id="0" name=""/>
        <dsp:cNvSpPr/>
      </dsp:nvSpPr>
      <dsp:spPr>
        <a:xfrm>
          <a:off x="2360071" y="1254296"/>
          <a:ext cx="2067222" cy="28548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pt-BR" sz="1800" kern="1200" dirty="0"/>
            <a:t>Informa sobre o encaminhamento ao agente público ou ao responsável pelo serviço e à chefia imediata.</a:t>
          </a:r>
        </a:p>
      </dsp:txBody>
      <dsp:txXfrm>
        <a:off x="2360071" y="1254296"/>
        <a:ext cx="2067222" cy="2854800"/>
      </dsp:txXfrm>
    </dsp:sp>
    <dsp:sp modelId="{57F6AA24-5C96-4F5A-84DC-694CEC3A4A59}">
      <dsp:nvSpPr>
        <dsp:cNvPr id="0" name=""/>
        <dsp:cNvSpPr/>
      </dsp:nvSpPr>
      <dsp:spPr>
        <a:xfrm>
          <a:off x="4716705" y="427407"/>
          <a:ext cx="2067222" cy="82688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pt-BR" sz="1700" b="1" kern="1200" dirty="0"/>
            <a:t>Solicitação e Reclamação</a:t>
          </a:r>
        </a:p>
      </dsp:txBody>
      <dsp:txXfrm>
        <a:off x="4716705" y="427407"/>
        <a:ext cx="2067222" cy="826889"/>
      </dsp:txXfrm>
    </dsp:sp>
    <dsp:sp modelId="{6692C8A0-5C86-4F82-9F6D-441A78C8BE0C}">
      <dsp:nvSpPr>
        <dsp:cNvPr id="0" name=""/>
        <dsp:cNvSpPr/>
      </dsp:nvSpPr>
      <dsp:spPr>
        <a:xfrm>
          <a:off x="4716705" y="1254296"/>
          <a:ext cx="2067222" cy="28548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pt-BR" sz="1800" kern="1200" dirty="0"/>
            <a:t>Informa objetivamente sobre o fato apontado (atendimento do que foi demandado ou justificativa).</a:t>
          </a:r>
        </a:p>
      </dsp:txBody>
      <dsp:txXfrm>
        <a:off x="4716705" y="1254296"/>
        <a:ext cx="2067222" cy="2854800"/>
      </dsp:txXfrm>
    </dsp:sp>
    <dsp:sp modelId="{24CF6982-D73B-43E8-8E2E-46866B2381CD}">
      <dsp:nvSpPr>
        <dsp:cNvPr id="0" name=""/>
        <dsp:cNvSpPr/>
      </dsp:nvSpPr>
      <dsp:spPr>
        <a:xfrm>
          <a:off x="7073339" y="427407"/>
          <a:ext cx="2067222" cy="82688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pt-BR" sz="1800" b="1" kern="1200" dirty="0"/>
            <a:t>Denúncia</a:t>
          </a:r>
        </a:p>
      </dsp:txBody>
      <dsp:txXfrm>
        <a:off x="7073339" y="427407"/>
        <a:ext cx="2067222" cy="826889"/>
      </dsp:txXfrm>
    </dsp:sp>
    <dsp:sp modelId="{4E33487D-9F17-46A7-911B-09AC877A900E}">
      <dsp:nvSpPr>
        <dsp:cNvPr id="0" name=""/>
        <dsp:cNvSpPr/>
      </dsp:nvSpPr>
      <dsp:spPr>
        <a:xfrm>
          <a:off x="7073339" y="1254296"/>
          <a:ext cx="2067222" cy="28548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pt-BR" altLang="pt-BR" sz="1800" kern="1200" dirty="0">
              <a:latin typeface="Calibri" charset="0"/>
              <a:ea typeface="Calibri" charset="0"/>
              <a:cs typeface="Calibri" charset="0"/>
            </a:rPr>
            <a:t>Informa sobre o encaminhamento aos órgãos </a:t>
          </a:r>
          <a:r>
            <a:rPr lang="pt-BR" altLang="pt-BR" sz="1800" kern="1200" dirty="0" err="1">
              <a:latin typeface="Calibri" charset="0"/>
              <a:ea typeface="Calibri" charset="0"/>
              <a:cs typeface="Calibri" charset="0"/>
            </a:rPr>
            <a:t>apuratórios</a:t>
          </a:r>
          <a:r>
            <a:rPr lang="pt-BR" altLang="pt-BR" sz="1800" kern="1200" dirty="0">
              <a:latin typeface="Calibri" charset="0"/>
              <a:ea typeface="Calibri" charset="0"/>
              <a:cs typeface="Calibri" charset="0"/>
            </a:rPr>
            <a:t> e procedimentos a serem adotados ou sobre arquivamento.</a:t>
          </a:r>
          <a:endParaRPr lang="pt-BR" sz="1800" kern="1200" dirty="0"/>
        </a:p>
      </dsp:txBody>
      <dsp:txXfrm>
        <a:off x="7073339" y="1254296"/>
        <a:ext cx="2067222" cy="28548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899B16-95FA-4E97-BEF2-197357B12A11}">
      <dsp:nvSpPr>
        <dsp:cNvPr id="0" name=""/>
        <dsp:cNvSpPr/>
      </dsp:nvSpPr>
      <dsp:spPr>
        <a:xfrm>
          <a:off x="910" y="0"/>
          <a:ext cx="1611808" cy="4680520"/>
        </a:xfrm>
        <a:prstGeom prst="roundRect">
          <a:avLst>
            <a:gd name="adj" fmla="val 10000"/>
          </a:avLst>
        </a:prstGeom>
        <a:solidFill>
          <a:schemeClr val="accent1">
            <a:shade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66775">
            <a:lnSpc>
              <a:spcPct val="90000"/>
            </a:lnSpc>
            <a:spcBef>
              <a:spcPct val="0"/>
            </a:spcBef>
            <a:spcAft>
              <a:spcPct val="35000"/>
            </a:spcAft>
            <a:buNone/>
          </a:pPr>
          <a:r>
            <a:rPr lang="pt-BR" sz="1950" b="0" kern="1200" dirty="0"/>
            <a:t>Participação no acompanhamento da prestação e na avaliação dos serviços </a:t>
          </a:r>
        </a:p>
      </dsp:txBody>
      <dsp:txXfrm>
        <a:off x="48118" y="47208"/>
        <a:ext cx="1517392" cy="4586104"/>
      </dsp:txXfrm>
    </dsp:sp>
    <dsp:sp modelId="{47A7B82A-6596-4981-AC14-467F5E0C9B4C}">
      <dsp:nvSpPr>
        <dsp:cNvPr id="0" name=""/>
        <dsp:cNvSpPr/>
      </dsp:nvSpPr>
      <dsp:spPr>
        <a:xfrm>
          <a:off x="1883503" y="0"/>
          <a:ext cx="1611808" cy="4680520"/>
        </a:xfrm>
        <a:prstGeom prst="roundRect">
          <a:avLst>
            <a:gd name="adj" fmla="val 10000"/>
          </a:avLst>
        </a:prstGeom>
        <a:solidFill>
          <a:schemeClr val="accent1">
            <a:shade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t-BR" sz="1900" b="0" kern="1200" dirty="0"/>
            <a:t>Obtenção e utilização dos serviços com liberdade de escolha entre os meios oferecidos e sem discriminação</a:t>
          </a:r>
          <a:endParaRPr lang="pt-BR" sz="1900" kern="1200" dirty="0"/>
        </a:p>
      </dsp:txBody>
      <dsp:txXfrm>
        <a:off x="1930711" y="47208"/>
        <a:ext cx="1517392" cy="4586104"/>
      </dsp:txXfrm>
    </dsp:sp>
    <dsp:sp modelId="{BCFB8BA4-2C84-4BC2-88A8-92F4D91430DE}">
      <dsp:nvSpPr>
        <dsp:cNvPr id="0" name=""/>
        <dsp:cNvSpPr/>
      </dsp:nvSpPr>
      <dsp:spPr>
        <a:xfrm>
          <a:off x="3766095" y="0"/>
          <a:ext cx="1611808" cy="4680520"/>
        </a:xfrm>
        <a:prstGeom prst="roundRect">
          <a:avLst>
            <a:gd name="adj" fmla="val 10000"/>
          </a:avLst>
        </a:prstGeom>
        <a:solidFill>
          <a:schemeClr val="accent1">
            <a:shade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t-BR" sz="1900" b="0" kern="1200" dirty="0"/>
            <a:t>Acesso e obtenção de informações relativas à sua pessoa constantes de registros ou bancos de dados</a:t>
          </a:r>
        </a:p>
      </dsp:txBody>
      <dsp:txXfrm>
        <a:off x="3813303" y="47208"/>
        <a:ext cx="1517392" cy="4586104"/>
      </dsp:txXfrm>
    </dsp:sp>
    <dsp:sp modelId="{4A73DA5A-8A3C-48DD-9B97-52D26650C99A}">
      <dsp:nvSpPr>
        <dsp:cNvPr id="0" name=""/>
        <dsp:cNvSpPr/>
      </dsp:nvSpPr>
      <dsp:spPr>
        <a:xfrm>
          <a:off x="5648688" y="0"/>
          <a:ext cx="1611808" cy="4680520"/>
        </a:xfrm>
        <a:prstGeom prst="roundRect">
          <a:avLst>
            <a:gd name="adj" fmla="val 10000"/>
          </a:avLst>
        </a:prstGeom>
        <a:solidFill>
          <a:schemeClr val="accent1">
            <a:shade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66775">
            <a:lnSpc>
              <a:spcPct val="90000"/>
            </a:lnSpc>
            <a:spcBef>
              <a:spcPct val="0"/>
            </a:spcBef>
            <a:spcAft>
              <a:spcPct val="35000"/>
            </a:spcAft>
            <a:buNone/>
          </a:pPr>
          <a:r>
            <a:rPr lang="pt-BR" sz="1950" b="0" kern="1200" dirty="0"/>
            <a:t>Proteção de suas informações pessoais, nos termos da LAI</a:t>
          </a:r>
        </a:p>
      </dsp:txBody>
      <dsp:txXfrm>
        <a:off x="5695896" y="47208"/>
        <a:ext cx="1517392" cy="4586104"/>
      </dsp:txXfrm>
    </dsp:sp>
    <dsp:sp modelId="{7C8AC899-353C-4426-8F06-A37C87F39567}">
      <dsp:nvSpPr>
        <dsp:cNvPr id="0" name=""/>
        <dsp:cNvSpPr/>
      </dsp:nvSpPr>
      <dsp:spPr>
        <a:xfrm>
          <a:off x="7531280" y="0"/>
          <a:ext cx="1611808" cy="4680520"/>
        </a:xfrm>
        <a:prstGeom prst="roundRect">
          <a:avLst>
            <a:gd name="adj" fmla="val 10000"/>
          </a:avLst>
        </a:prstGeom>
        <a:solidFill>
          <a:schemeClr val="accent1">
            <a:shade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t-BR" sz="1900" b="0" kern="1200" dirty="0"/>
            <a:t>Atuação integrada e sistêmica na expedição de atestados, certidões e documentos comprobatórios de regularidade</a:t>
          </a:r>
        </a:p>
      </dsp:txBody>
      <dsp:txXfrm>
        <a:off x="7578488" y="47208"/>
        <a:ext cx="1517392" cy="458610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48EA7-802D-43CD-AAAF-13AF1A0B0E4C}">
      <dsp:nvSpPr>
        <dsp:cNvPr id="0" name=""/>
        <dsp:cNvSpPr/>
      </dsp:nvSpPr>
      <dsp:spPr>
        <a:xfrm>
          <a:off x="2988332" y="1231336"/>
          <a:ext cx="1512167" cy="151216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D2B1E4B8-B0DB-4C07-8145-88C1B3158B4A}">
      <dsp:nvSpPr>
        <dsp:cNvPr id="0" name=""/>
        <dsp:cNvSpPr/>
      </dsp:nvSpPr>
      <dsp:spPr>
        <a:xfrm>
          <a:off x="2867358" y="0"/>
          <a:ext cx="1754114" cy="101531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dirty="0"/>
            <a:t>Começar pelo mais importante</a:t>
          </a:r>
        </a:p>
      </dsp:txBody>
      <dsp:txXfrm>
        <a:off x="2867358" y="0"/>
        <a:ext cx="1754114" cy="1015312"/>
      </dsp:txXfrm>
    </dsp:sp>
    <dsp:sp modelId="{B9C74427-9C97-4D1D-B554-B4F1676CC2B4}">
      <dsp:nvSpPr>
        <dsp:cNvPr id="0" name=""/>
        <dsp:cNvSpPr/>
      </dsp:nvSpPr>
      <dsp:spPr>
        <a:xfrm>
          <a:off x="3563560" y="1649127"/>
          <a:ext cx="1512167" cy="151216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087E821B-F701-4917-A154-0CF9EA0126B3}">
      <dsp:nvSpPr>
        <dsp:cNvPr id="0" name=""/>
        <dsp:cNvSpPr/>
      </dsp:nvSpPr>
      <dsp:spPr>
        <a:xfrm>
          <a:off x="5196097" y="1339348"/>
          <a:ext cx="1572654" cy="110172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dirty="0"/>
            <a:t>Frases objetivas e parágrafos curtos</a:t>
          </a:r>
        </a:p>
      </dsp:txBody>
      <dsp:txXfrm>
        <a:off x="5196097" y="1339348"/>
        <a:ext cx="1572654" cy="1101722"/>
      </dsp:txXfrm>
    </dsp:sp>
    <dsp:sp modelId="{CD8FCA38-8338-4ACE-800A-93C04264D34B}">
      <dsp:nvSpPr>
        <dsp:cNvPr id="0" name=""/>
        <dsp:cNvSpPr/>
      </dsp:nvSpPr>
      <dsp:spPr>
        <a:xfrm>
          <a:off x="3343993" y="2325714"/>
          <a:ext cx="1512167" cy="151216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D2D8B019-0BC0-4BD4-AC5C-64317791A480}">
      <dsp:nvSpPr>
        <dsp:cNvPr id="0" name=""/>
        <dsp:cNvSpPr/>
      </dsp:nvSpPr>
      <dsp:spPr>
        <a:xfrm>
          <a:off x="4954150" y="3218757"/>
          <a:ext cx="1572654" cy="110172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dirty="0"/>
            <a:t>Voz ativa</a:t>
          </a:r>
        </a:p>
      </dsp:txBody>
      <dsp:txXfrm>
        <a:off x="4954150" y="3218757"/>
        <a:ext cx="1572654" cy="1101722"/>
      </dsp:txXfrm>
    </dsp:sp>
    <dsp:sp modelId="{744C6417-EC88-41AC-B249-A3D6AB72A76C}">
      <dsp:nvSpPr>
        <dsp:cNvPr id="0" name=""/>
        <dsp:cNvSpPr/>
      </dsp:nvSpPr>
      <dsp:spPr>
        <a:xfrm>
          <a:off x="2632670" y="2325714"/>
          <a:ext cx="1512167" cy="151216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7D9D89D3-2D3F-4D73-B57F-19314EFFB270}">
      <dsp:nvSpPr>
        <dsp:cNvPr id="0" name=""/>
        <dsp:cNvSpPr/>
      </dsp:nvSpPr>
      <dsp:spPr>
        <a:xfrm>
          <a:off x="962026" y="3218757"/>
          <a:ext cx="1572654" cy="110172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dirty="0"/>
            <a:t>Evitar o uso de termos técnicos</a:t>
          </a:r>
        </a:p>
      </dsp:txBody>
      <dsp:txXfrm>
        <a:off x="962026" y="3218757"/>
        <a:ext cx="1572654" cy="1101722"/>
      </dsp:txXfrm>
    </dsp:sp>
    <dsp:sp modelId="{C46B2F61-30DA-4BB7-AC81-404B1DAC038E}">
      <dsp:nvSpPr>
        <dsp:cNvPr id="0" name=""/>
        <dsp:cNvSpPr/>
      </dsp:nvSpPr>
      <dsp:spPr>
        <a:xfrm>
          <a:off x="2413103" y="1649127"/>
          <a:ext cx="1512167" cy="151216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D243BE96-BF8A-4AEA-A9B8-5342BF3248BE}">
      <dsp:nvSpPr>
        <dsp:cNvPr id="0" name=""/>
        <dsp:cNvSpPr/>
      </dsp:nvSpPr>
      <dsp:spPr>
        <a:xfrm>
          <a:off x="720080" y="1339348"/>
          <a:ext cx="1572654" cy="110172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dirty="0"/>
            <a:t>Vocativo simples, referindo-se ao usuário pelo nome</a:t>
          </a:r>
        </a:p>
      </dsp:txBody>
      <dsp:txXfrm>
        <a:off x="720080" y="1339348"/>
        <a:ext cx="1572654" cy="1101722"/>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C99D0E-5EE6-4A7F-885A-3DFB808D23FC}">
      <dsp:nvSpPr>
        <dsp:cNvPr id="0" name=""/>
        <dsp:cNvSpPr/>
      </dsp:nvSpPr>
      <dsp:spPr>
        <a:xfrm>
          <a:off x="4531" y="1121284"/>
          <a:ext cx="1258962" cy="1258962"/>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pt-BR" sz="1600" b="1" kern="1200" dirty="0"/>
            <a:t>O que fazer</a:t>
          </a:r>
        </a:p>
      </dsp:txBody>
      <dsp:txXfrm>
        <a:off x="188902" y="1305655"/>
        <a:ext cx="890220" cy="890220"/>
      </dsp:txXfrm>
    </dsp:sp>
    <dsp:sp modelId="{47038706-9932-46B4-BF9F-E46E3D3A1018}">
      <dsp:nvSpPr>
        <dsp:cNvPr id="0" name=""/>
        <dsp:cNvSpPr/>
      </dsp:nvSpPr>
      <dsp:spPr>
        <a:xfrm>
          <a:off x="1365721" y="1385666"/>
          <a:ext cx="730198" cy="730198"/>
        </a:xfrm>
        <a:prstGeom prst="mathPlus">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pt-BR" sz="1200" kern="1200"/>
        </a:p>
      </dsp:txBody>
      <dsp:txXfrm>
        <a:off x="1462509" y="1664894"/>
        <a:ext cx="536622" cy="171742"/>
      </dsp:txXfrm>
    </dsp:sp>
    <dsp:sp modelId="{859E620E-1B28-424B-916B-310557300D64}">
      <dsp:nvSpPr>
        <dsp:cNvPr id="0" name=""/>
        <dsp:cNvSpPr/>
      </dsp:nvSpPr>
      <dsp:spPr>
        <a:xfrm>
          <a:off x="2198147" y="1121284"/>
          <a:ext cx="1258962" cy="1258962"/>
        </a:xfrm>
        <a:prstGeom prst="ellipse">
          <a:avLst/>
        </a:prstGeom>
        <a:gradFill rotWithShape="0">
          <a:gsLst>
            <a:gs pos="0">
              <a:schemeClr val="accent5">
                <a:hueOff val="-2252848"/>
                <a:satOff val="-5806"/>
                <a:lumOff val="-3922"/>
                <a:alphaOff val="0"/>
                <a:satMod val="103000"/>
                <a:lumMod val="102000"/>
                <a:tint val="94000"/>
              </a:schemeClr>
            </a:gs>
            <a:gs pos="50000">
              <a:schemeClr val="accent5">
                <a:hueOff val="-2252848"/>
                <a:satOff val="-5806"/>
                <a:lumOff val="-3922"/>
                <a:alphaOff val="0"/>
                <a:satMod val="110000"/>
                <a:lumMod val="100000"/>
                <a:shade val="100000"/>
              </a:schemeClr>
            </a:gs>
            <a:gs pos="100000">
              <a:schemeClr val="accent5">
                <a:hueOff val="-2252848"/>
                <a:satOff val="-5806"/>
                <a:lumOff val="-392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pt-BR" sz="1600" b="1" kern="1200" dirty="0"/>
            <a:t>Como fazer</a:t>
          </a:r>
        </a:p>
      </dsp:txBody>
      <dsp:txXfrm>
        <a:off x="2382518" y="1305655"/>
        <a:ext cx="890220" cy="890220"/>
      </dsp:txXfrm>
    </dsp:sp>
    <dsp:sp modelId="{AB58215B-388D-4B89-ADFE-1FE66064A9CD}">
      <dsp:nvSpPr>
        <dsp:cNvPr id="0" name=""/>
        <dsp:cNvSpPr/>
      </dsp:nvSpPr>
      <dsp:spPr>
        <a:xfrm>
          <a:off x="3559336" y="1385666"/>
          <a:ext cx="730198" cy="730198"/>
        </a:xfrm>
        <a:prstGeom prst="mathPlus">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pt-BR" sz="1200" kern="1200"/>
        </a:p>
      </dsp:txBody>
      <dsp:txXfrm>
        <a:off x="3656124" y="1664894"/>
        <a:ext cx="536622" cy="171742"/>
      </dsp:txXfrm>
    </dsp:sp>
    <dsp:sp modelId="{79B12799-E801-4A35-B663-60554D7F565E}">
      <dsp:nvSpPr>
        <dsp:cNvPr id="0" name=""/>
        <dsp:cNvSpPr/>
      </dsp:nvSpPr>
      <dsp:spPr>
        <a:xfrm>
          <a:off x="4391762" y="1121284"/>
          <a:ext cx="1258962" cy="1258962"/>
        </a:xfrm>
        <a:prstGeom prst="ellipse">
          <a:avLst/>
        </a:prstGeom>
        <a:gradFill rotWithShape="0">
          <a:gsLst>
            <a:gs pos="0">
              <a:schemeClr val="accent5">
                <a:hueOff val="-4505695"/>
                <a:satOff val="-11613"/>
                <a:lumOff val="-7843"/>
                <a:alphaOff val="0"/>
                <a:satMod val="103000"/>
                <a:lumMod val="102000"/>
                <a:tint val="94000"/>
              </a:schemeClr>
            </a:gs>
            <a:gs pos="50000">
              <a:schemeClr val="accent5">
                <a:hueOff val="-4505695"/>
                <a:satOff val="-11613"/>
                <a:lumOff val="-7843"/>
                <a:alphaOff val="0"/>
                <a:satMod val="110000"/>
                <a:lumMod val="100000"/>
                <a:shade val="100000"/>
              </a:schemeClr>
            </a:gs>
            <a:gs pos="100000">
              <a:schemeClr val="accent5">
                <a:hueOff val="-4505695"/>
                <a:satOff val="-11613"/>
                <a:lumOff val="-784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pt-BR" sz="1600" b="1" kern="1200" dirty="0"/>
            <a:t>Boas práticas</a:t>
          </a:r>
        </a:p>
      </dsp:txBody>
      <dsp:txXfrm>
        <a:off x="4576133" y="1305655"/>
        <a:ext cx="890220" cy="890220"/>
      </dsp:txXfrm>
    </dsp:sp>
    <dsp:sp modelId="{243E76B2-EE7B-4F39-B108-0EC22D686295}">
      <dsp:nvSpPr>
        <dsp:cNvPr id="0" name=""/>
        <dsp:cNvSpPr/>
      </dsp:nvSpPr>
      <dsp:spPr>
        <a:xfrm>
          <a:off x="5752952" y="1385666"/>
          <a:ext cx="730198" cy="730198"/>
        </a:xfrm>
        <a:prstGeom prst="mathEqual">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endParaRPr lang="pt-BR" sz="3000" kern="1200"/>
        </a:p>
      </dsp:txBody>
      <dsp:txXfrm>
        <a:off x="5849740" y="1536087"/>
        <a:ext cx="536622" cy="429356"/>
      </dsp:txXfrm>
    </dsp:sp>
    <dsp:sp modelId="{B52EDE3D-78BA-4E9B-A9AB-10BFD19CE4A4}">
      <dsp:nvSpPr>
        <dsp:cNvPr id="0" name=""/>
        <dsp:cNvSpPr/>
      </dsp:nvSpPr>
      <dsp:spPr>
        <a:xfrm>
          <a:off x="6585378" y="1121284"/>
          <a:ext cx="1258962" cy="1258962"/>
        </a:xfrm>
        <a:prstGeom prst="ellipse">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pt-BR" sz="1600" b="1" kern="1200" dirty="0"/>
            <a:t>Manual da Ouvidoria</a:t>
          </a:r>
        </a:p>
      </dsp:txBody>
      <dsp:txXfrm>
        <a:off x="6769749" y="1305655"/>
        <a:ext cx="890220" cy="89022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919EDB-B063-4D3A-8A23-37DF36EE2320}">
      <dsp:nvSpPr>
        <dsp:cNvPr id="0" name=""/>
        <dsp:cNvSpPr/>
      </dsp:nvSpPr>
      <dsp:spPr>
        <a:xfrm>
          <a:off x="238763" y="710"/>
          <a:ext cx="3715901" cy="2229540"/>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pt-BR" sz="2300" kern="1200"/>
            <a:t>Recebido o Simplifique!, a ouvidoria deverá realizar a </a:t>
          </a:r>
          <a:r>
            <a:rPr lang="pt-BR" sz="2300" b="1" kern="1200"/>
            <a:t>análise</a:t>
          </a:r>
          <a:r>
            <a:rPr lang="pt-BR" sz="2300" kern="1200"/>
            <a:t> das informações contidas na solicitação.</a:t>
          </a:r>
        </a:p>
      </dsp:txBody>
      <dsp:txXfrm>
        <a:off x="238763" y="710"/>
        <a:ext cx="3715901" cy="2229540"/>
      </dsp:txXfrm>
    </dsp:sp>
    <dsp:sp modelId="{E8FD75A7-452E-489C-888F-0CBBECE80BB0}">
      <dsp:nvSpPr>
        <dsp:cNvPr id="0" name=""/>
        <dsp:cNvSpPr/>
      </dsp:nvSpPr>
      <dsp:spPr>
        <a:xfrm>
          <a:off x="4326255" y="710"/>
          <a:ext cx="3715901" cy="2229540"/>
        </a:xfrm>
        <a:prstGeom prst="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pt-BR" sz="2300" kern="1200"/>
            <a:t>Caso julgue necessário, poderá solicitar ao usuário uma </a:t>
          </a:r>
          <a:r>
            <a:rPr lang="pt-BR" sz="2300" b="1" kern="1200"/>
            <a:t>complementação.</a:t>
          </a:r>
          <a:endParaRPr lang="pt-BR" sz="2300" kern="1200"/>
        </a:p>
      </dsp:txBody>
      <dsp:txXfrm>
        <a:off x="4326255" y="710"/>
        <a:ext cx="3715901" cy="2229540"/>
      </dsp:txXfrm>
    </dsp:sp>
    <dsp:sp modelId="{CE91041E-0015-410F-97A1-8DFDA9BFDA6F}">
      <dsp:nvSpPr>
        <dsp:cNvPr id="0" name=""/>
        <dsp:cNvSpPr/>
      </dsp:nvSpPr>
      <dsp:spPr>
        <a:xfrm>
          <a:off x="238763" y="2601841"/>
          <a:ext cx="3715901" cy="2229540"/>
        </a:xfrm>
        <a:prstGeom prst="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933450">
            <a:lnSpc>
              <a:spcPct val="90000"/>
            </a:lnSpc>
            <a:spcBef>
              <a:spcPct val="0"/>
            </a:spcBef>
            <a:spcAft>
              <a:spcPct val="35000"/>
            </a:spcAft>
            <a:buNone/>
          </a:pPr>
          <a:r>
            <a:rPr lang="pt-BR" sz="2100" kern="1200" dirty="0"/>
            <a:t>A ouvidoria deverá classificar o Simplifique! conforme três </a:t>
          </a:r>
          <a:r>
            <a:rPr lang="pt-BR" sz="2100" b="1" kern="1200" dirty="0"/>
            <a:t>tipos</a:t>
          </a:r>
          <a:r>
            <a:rPr lang="pt-BR" sz="2100" kern="1200" dirty="0"/>
            <a:t>: </a:t>
          </a:r>
        </a:p>
        <a:p>
          <a:pPr marL="171450" lvl="1" indent="-171450" algn="l" defTabSz="800100">
            <a:lnSpc>
              <a:spcPct val="90000"/>
            </a:lnSpc>
            <a:spcBef>
              <a:spcPct val="0"/>
            </a:spcBef>
            <a:spcAft>
              <a:spcPct val="15000"/>
            </a:spcAft>
            <a:buChar char="•"/>
          </a:pPr>
          <a:r>
            <a:rPr lang="pt-BR" sz="1800" b="1" kern="1200" dirty="0"/>
            <a:t>Reclamação;</a:t>
          </a:r>
          <a:endParaRPr lang="pt-BR" sz="1800" kern="1200" dirty="0"/>
        </a:p>
        <a:p>
          <a:pPr marL="171450" lvl="1" indent="-171450" algn="l" defTabSz="800100">
            <a:lnSpc>
              <a:spcPct val="90000"/>
            </a:lnSpc>
            <a:spcBef>
              <a:spcPct val="0"/>
            </a:spcBef>
            <a:spcAft>
              <a:spcPct val="15000"/>
            </a:spcAft>
            <a:buChar char="•"/>
          </a:pPr>
          <a:r>
            <a:rPr lang="pt-BR" sz="1800" b="1" kern="1200" dirty="0"/>
            <a:t>denúncia</a:t>
          </a:r>
          <a:r>
            <a:rPr lang="pt-BR" sz="1800" kern="1200" dirty="0"/>
            <a:t> ou </a:t>
          </a:r>
        </a:p>
        <a:p>
          <a:pPr marL="171450" lvl="1" indent="-171450" algn="l" defTabSz="800100">
            <a:lnSpc>
              <a:spcPct val="90000"/>
            </a:lnSpc>
            <a:spcBef>
              <a:spcPct val="0"/>
            </a:spcBef>
            <a:spcAft>
              <a:spcPct val="15000"/>
            </a:spcAft>
            <a:buChar char="•"/>
          </a:pPr>
          <a:r>
            <a:rPr lang="pt-BR" sz="1800" b="1" kern="1200" dirty="0"/>
            <a:t>solicitação de simplificação </a:t>
          </a:r>
          <a:r>
            <a:rPr lang="pt-BR" sz="1800" kern="1200" dirty="0"/>
            <a:t>em sentido estrito.</a:t>
          </a:r>
        </a:p>
      </dsp:txBody>
      <dsp:txXfrm>
        <a:off x="238763" y="2601841"/>
        <a:ext cx="3715901" cy="2229540"/>
      </dsp:txXfrm>
    </dsp:sp>
    <dsp:sp modelId="{B853125C-2413-4A81-9AE3-D47BC43A3100}">
      <dsp:nvSpPr>
        <dsp:cNvPr id="0" name=""/>
        <dsp:cNvSpPr/>
      </dsp:nvSpPr>
      <dsp:spPr>
        <a:xfrm>
          <a:off x="4326255" y="2601841"/>
          <a:ext cx="3715901" cy="2229540"/>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pt-BR" sz="2300" b="1" kern="1200"/>
            <a:t>Prazo para resposta: </a:t>
          </a:r>
          <a:r>
            <a:rPr lang="pt-BR" sz="2300" b="1" u="sng" kern="1200"/>
            <a:t>30 dias corridos</a:t>
          </a:r>
          <a:r>
            <a:rPr lang="pt-BR" sz="2300" b="1" kern="1200"/>
            <a:t> </a:t>
          </a:r>
          <a:r>
            <a:rPr lang="pt-BR" sz="2300" kern="1200"/>
            <a:t>a contar do recebimento do Simplifique!, </a:t>
          </a:r>
          <a:r>
            <a:rPr lang="pt-BR" sz="2300" b="1" u="sng" kern="1200"/>
            <a:t>prorrogável por igual período uma única vez</a:t>
          </a:r>
          <a:r>
            <a:rPr lang="pt-BR" sz="2300" kern="1200"/>
            <a:t>, mediante </a:t>
          </a:r>
          <a:r>
            <a:rPr lang="pt-BR" sz="2300" b="1" kern="1200"/>
            <a:t>justificativa</a:t>
          </a:r>
          <a:r>
            <a:rPr lang="pt-BR" sz="2300" kern="1200"/>
            <a:t>.</a:t>
          </a:r>
        </a:p>
      </dsp:txBody>
      <dsp:txXfrm>
        <a:off x="4326255" y="2601841"/>
        <a:ext cx="3715901" cy="2229540"/>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7E959-7B34-4F91-AA86-DC9A7B50F304}">
      <dsp:nvSpPr>
        <dsp:cNvPr id="0" name=""/>
        <dsp:cNvSpPr/>
      </dsp:nvSpPr>
      <dsp:spPr>
        <a:xfrm>
          <a:off x="0" y="481543"/>
          <a:ext cx="2715335" cy="162920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pt-BR" sz="2100" kern="1200" dirty="0"/>
            <a:t>Objetiva, em linguagem simples e compreensível</a:t>
          </a:r>
        </a:p>
      </dsp:txBody>
      <dsp:txXfrm>
        <a:off x="0" y="481543"/>
        <a:ext cx="2715335" cy="1629201"/>
      </dsp:txXfrm>
    </dsp:sp>
    <dsp:sp modelId="{C2FD1CDF-4ED0-4403-8450-FE02820E10F0}">
      <dsp:nvSpPr>
        <dsp:cNvPr id="0" name=""/>
        <dsp:cNvSpPr/>
      </dsp:nvSpPr>
      <dsp:spPr>
        <a:xfrm>
          <a:off x="2986868" y="481543"/>
          <a:ext cx="2715335" cy="1629201"/>
        </a:xfrm>
        <a:prstGeom prst="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pt-BR" sz="2100" kern="1200" dirty="0"/>
            <a:t>Caso haja inviabilidade do pedido, deverá indicar o motivo da manutenção do procedimento</a:t>
          </a:r>
        </a:p>
      </dsp:txBody>
      <dsp:txXfrm>
        <a:off x="2986868" y="481543"/>
        <a:ext cx="2715335" cy="1629201"/>
      </dsp:txXfrm>
    </dsp:sp>
    <dsp:sp modelId="{9F772477-6473-4A39-91B2-06A7A74B2458}">
      <dsp:nvSpPr>
        <dsp:cNvPr id="0" name=""/>
        <dsp:cNvSpPr/>
      </dsp:nvSpPr>
      <dsp:spPr>
        <a:xfrm>
          <a:off x="5973737" y="481543"/>
          <a:ext cx="2715335" cy="1629201"/>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pt-BR" sz="2100" kern="1200" dirty="0"/>
            <a:t>Cabe à ouvidoria analisar a qualidade das respostas oferecidas pelas áreas internas</a:t>
          </a:r>
        </a:p>
      </dsp:txBody>
      <dsp:txXfrm>
        <a:off x="5973737" y="481543"/>
        <a:ext cx="2715335" cy="162920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732EB7-F7C7-480B-B228-055638A477AF}">
      <dsp:nvSpPr>
        <dsp:cNvPr id="0" name=""/>
        <dsp:cNvSpPr/>
      </dsp:nvSpPr>
      <dsp:spPr>
        <a:xfrm>
          <a:off x="0" y="1968"/>
          <a:ext cx="864096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CD2E32-1A00-43D5-8DA1-26C951A84ECE}">
      <dsp:nvSpPr>
        <dsp:cNvPr id="0" name=""/>
        <dsp:cNvSpPr/>
      </dsp:nvSpPr>
      <dsp:spPr>
        <a:xfrm>
          <a:off x="0" y="1968"/>
          <a:ext cx="1728192" cy="40285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pt-BR" sz="2900" kern="1200" dirty="0"/>
            <a:t>Respostas</a:t>
          </a:r>
        </a:p>
      </dsp:txBody>
      <dsp:txXfrm>
        <a:off x="0" y="1968"/>
        <a:ext cx="1728192" cy="4028510"/>
      </dsp:txXfrm>
    </dsp:sp>
    <dsp:sp modelId="{D7070924-A56D-4FE9-BC8B-FB9D4949E549}">
      <dsp:nvSpPr>
        <dsp:cNvPr id="0" name=""/>
        <dsp:cNvSpPr/>
      </dsp:nvSpPr>
      <dsp:spPr>
        <a:xfrm>
          <a:off x="1857806" y="95600"/>
          <a:ext cx="3326769" cy="1872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pt-BR" sz="2200" b="1" kern="1200" dirty="0">
              <a:solidFill>
                <a:srgbClr val="0070C0"/>
              </a:solidFill>
            </a:rPr>
            <a:t>Resposta intermediária</a:t>
          </a:r>
          <a:r>
            <a:rPr lang="pt-BR" sz="2200" b="1" kern="1200" dirty="0"/>
            <a:t> </a:t>
          </a:r>
          <a:r>
            <a:rPr lang="pt-BR" sz="2200" b="0" kern="1200" dirty="0"/>
            <a:t>M</a:t>
          </a:r>
          <a:r>
            <a:rPr lang="pt-BR" sz="2200" kern="1200" dirty="0"/>
            <a:t>ecanismo pelo qual serão solicitadas as complementações. </a:t>
          </a:r>
        </a:p>
      </dsp:txBody>
      <dsp:txXfrm>
        <a:off x="1857806" y="95600"/>
        <a:ext cx="3326769" cy="1872627"/>
      </dsp:txXfrm>
    </dsp:sp>
    <dsp:sp modelId="{557475F1-CABB-42AC-AD2E-AF82D50E52E9}">
      <dsp:nvSpPr>
        <dsp:cNvPr id="0" name=""/>
        <dsp:cNvSpPr/>
      </dsp:nvSpPr>
      <dsp:spPr>
        <a:xfrm>
          <a:off x="1728191" y="1968228"/>
          <a:ext cx="691276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3F22AA8-20ED-4572-B8EF-B5C49736CF10}">
      <dsp:nvSpPr>
        <dsp:cNvPr id="0" name=""/>
        <dsp:cNvSpPr/>
      </dsp:nvSpPr>
      <dsp:spPr>
        <a:xfrm>
          <a:off x="1857806" y="2061859"/>
          <a:ext cx="3326769" cy="1872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pt-BR" sz="2200" b="1" kern="1200" dirty="0">
              <a:solidFill>
                <a:srgbClr val="0070C0"/>
              </a:solidFill>
            </a:rPr>
            <a:t>Resposta conclusiva</a:t>
          </a:r>
        </a:p>
        <a:p>
          <a:pPr marL="0" lvl="0" indent="0" algn="l" defTabSz="977900">
            <a:lnSpc>
              <a:spcPct val="90000"/>
            </a:lnSpc>
            <a:spcBef>
              <a:spcPct val="0"/>
            </a:spcBef>
            <a:spcAft>
              <a:spcPct val="35000"/>
            </a:spcAft>
            <a:buNone/>
          </a:pPr>
          <a:r>
            <a:rPr lang="pt-BR" sz="2200" kern="1200" dirty="0"/>
            <a:t>Será emitida quando o órgão ou entidade já tiver produzido uma resposta que contenha:</a:t>
          </a:r>
        </a:p>
      </dsp:txBody>
      <dsp:txXfrm>
        <a:off x="1857806" y="2061859"/>
        <a:ext cx="3326769" cy="1872627"/>
      </dsp:txXfrm>
    </dsp:sp>
    <dsp:sp modelId="{3C476CAE-3311-433A-9945-BCCF2E43B86B}">
      <dsp:nvSpPr>
        <dsp:cNvPr id="0" name=""/>
        <dsp:cNvSpPr/>
      </dsp:nvSpPr>
      <dsp:spPr>
        <a:xfrm>
          <a:off x="5314190" y="2016223"/>
          <a:ext cx="3326769" cy="8476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t>o posicionamento do órgão quanto à viabilidade ou não da </a:t>
          </a:r>
          <a:r>
            <a:rPr lang="pt-BR" sz="1800" u="sng" kern="1200" dirty="0"/>
            <a:t>solicitação</a:t>
          </a:r>
          <a:r>
            <a:rPr lang="pt-BR" sz="1800" kern="1200" dirty="0"/>
            <a:t> de simplificação;</a:t>
          </a:r>
        </a:p>
      </dsp:txBody>
      <dsp:txXfrm>
        <a:off x="5314190" y="2016223"/>
        <a:ext cx="3326769" cy="847620"/>
      </dsp:txXfrm>
    </dsp:sp>
    <dsp:sp modelId="{EB9AA297-88F2-40D5-91B2-B53439907CA3}">
      <dsp:nvSpPr>
        <dsp:cNvPr id="0" name=""/>
        <dsp:cNvSpPr/>
      </dsp:nvSpPr>
      <dsp:spPr>
        <a:xfrm>
          <a:off x="5184576" y="2909479"/>
          <a:ext cx="332676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7AB80BE-FC02-4523-A1E6-3A4ABC564DBA}">
      <dsp:nvSpPr>
        <dsp:cNvPr id="0" name=""/>
        <dsp:cNvSpPr/>
      </dsp:nvSpPr>
      <dsp:spPr>
        <a:xfrm>
          <a:off x="5314190" y="2880321"/>
          <a:ext cx="3326769" cy="1024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pt-BR" sz="1800" kern="1200" dirty="0"/>
            <a:t>a retificação do </a:t>
          </a:r>
          <a:r>
            <a:rPr lang="pt-BR" sz="1800" u="sng" kern="1200" dirty="0"/>
            <a:t>fato denunciado </a:t>
          </a:r>
          <a:r>
            <a:rPr lang="pt-BR" sz="1800" kern="1200" dirty="0"/>
            <a:t>ou as providências adotadas pelo órgão frente a </a:t>
          </a:r>
          <a:r>
            <a:rPr lang="pt-BR" sz="1800" u="sng" kern="1200" dirty="0"/>
            <a:t>reclamação</a:t>
          </a:r>
          <a:r>
            <a:rPr lang="pt-BR" sz="1800" kern="1200" dirty="0"/>
            <a:t> do usuário. </a:t>
          </a:r>
        </a:p>
      </dsp:txBody>
      <dsp:txXfrm>
        <a:off x="5314190" y="2880321"/>
        <a:ext cx="3326769" cy="1024984"/>
      </dsp:txXfrm>
    </dsp:sp>
    <dsp:sp modelId="{2B3B7608-D5D5-4C8C-AC6F-9C399C2C58D5}">
      <dsp:nvSpPr>
        <dsp:cNvPr id="0" name=""/>
        <dsp:cNvSpPr/>
      </dsp:nvSpPr>
      <dsp:spPr>
        <a:xfrm>
          <a:off x="1728191" y="3934487"/>
          <a:ext cx="691276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1F2E8C-8278-49F9-AB1E-262E8F4E833D}">
      <dsp:nvSpPr>
        <dsp:cNvPr id="0" name=""/>
        <dsp:cNvSpPr/>
      </dsp:nvSpPr>
      <dsp:spPr>
        <a:xfrm>
          <a:off x="1152153" y="90620"/>
          <a:ext cx="5242379" cy="2096951"/>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pt-BR" sz="2000" b="1" kern="1200" dirty="0"/>
            <a:t>INCOMPETÊNCIA DO ÓRGÃO </a:t>
          </a:r>
        </a:p>
        <a:p>
          <a:pPr marL="0" lvl="0" indent="0" algn="ctr" defTabSz="889000">
            <a:lnSpc>
              <a:spcPct val="90000"/>
            </a:lnSpc>
            <a:spcBef>
              <a:spcPct val="0"/>
            </a:spcBef>
            <a:spcAft>
              <a:spcPct val="35000"/>
            </a:spcAft>
            <a:buNone/>
          </a:pPr>
          <a:r>
            <a:rPr lang="pt-BR" sz="2000" b="1" kern="1200" dirty="0"/>
            <a:t>A ouvidoria encaminha imediatamente à ouvidoria </a:t>
          </a:r>
          <a:r>
            <a:rPr lang="pt-BR" sz="2000" kern="1200" dirty="0"/>
            <a:t>do órgão ou entidade competente por meio do sistema.</a:t>
          </a:r>
        </a:p>
      </dsp:txBody>
      <dsp:txXfrm>
        <a:off x="2200629" y="90620"/>
        <a:ext cx="3145428" cy="2096951"/>
      </dsp:txXfrm>
    </dsp:sp>
    <dsp:sp modelId="{5196234D-DFEF-4FE2-94B2-ACB1055C926A}">
      <dsp:nvSpPr>
        <dsp:cNvPr id="0" name=""/>
        <dsp:cNvSpPr/>
      </dsp:nvSpPr>
      <dsp:spPr>
        <a:xfrm>
          <a:off x="1159230" y="2393555"/>
          <a:ext cx="5242379" cy="2096951"/>
        </a:xfrm>
        <a:prstGeom prst="chevron">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pt-BR" sz="2000" b="1" kern="1200" dirty="0"/>
            <a:t>OMISSÃO/RECUSA DO AGENTE DENUNCIADO</a:t>
          </a:r>
        </a:p>
        <a:p>
          <a:pPr marL="0" lvl="0" indent="0" algn="ctr" defTabSz="889000">
            <a:lnSpc>
              <a:spcPct val="90000"/>
            </a:lnSpc>
            <a:spcBef>
              <a:spcPct val="0"/>
            </a:spcBef>
            <a:spcAft>
              <a:spcPct val="35000"/>
            </a:spcAft>
            <a:buNone/>
          </a:pPr>
          <a:r>
            <a:rPr lang="pt-BR" sz="2000" kern="1200" dirty="0"/>
            <a:t>A ouvidoria deverá </a:t>
          </a:r>
          <a:r>
            <a:rPr lang="pt-BR" sz="2000" b="1" kern="1200" dirty="0"/>
            <a:t>encaminhá-lo imediatamente à OGU </a:t>
          </a:r>
          <a:r>
            <a:rPr lang="pt-BR" sz="2000" kern="1200" dirty="0"/>
            <a:t>para adoção das medidas cabíveis.</a:t>
          </a:r>
        </a:p>
      </dsp:txBody>
      <dsp:txXfrm>
        <a:off x="2207706" y="2393555"/>
        <a:ext cx="3145428" cy="209695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E3B18-5535-407F-B30B-7CE6526965F3}">
      <dsp:nvSpPr>
        <dsp:cNvPr id="0" name=""/>
        <dsp:cNvSpPr/>
      </dsp:nvSpPr>
      <dsp:spPr>
        <a:xfrm>
          <a:off x="958" y="279389"/>
          <a:ext cx="3736645" cy="224198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pt-BR" sz="2100" kern="1200" dirty="0"/>
            <a:t>O usuário que identificar </a:t>
          </a:r>
          <a:r>
            <a:rPr lang="pt-BR" sz="2100" b="1" kern="1200" dirty="0"/>
            <a:t>descumprimento de compromisso </a:t>
          </a:r>
          <a:r>
            <a:rPr lang="pt-BR" sz="2100" kern="1200" dirty="0"/>
            <a:t>firmado por órgão ou entidade </a:t>
          </a:r>
          <a:r>
            <a:rPr lang="pt-BR" sz="2100" b="1" kern="1200" dirty="0"/>
            <a:t>poderá denunciá-lo à OGU</a:t>
          </a:r>
          <a:r>
            <a:rPr lang="pt-BR" sz="2100" kern="1200" dirty="0"/>
            <a:t>, que fará gestões para recompor ou retificar o procedimento.</a:t>
          </a:r>
        </a:p>
      </dsp:txBody>
      <dsp:txXfrm>
        <a:off x="958" y="279389"/>
        <a:ext cx="3736645" cy="2241987"/>
      </dsp:txXfrm>
    </dsp:sp>
    <dsp:sp modelId="{F7E32862-102F-47B5-B43B-AE01D4129B36}">
      <dsp:nvSpPr>
        <dsp:cNvPr id="0" name=""/>
        <dsp:cNvSpPr/>
      </dsp:nvSpPr>
      <dsp:spPr>
        <a:xfrm>
          <a:off x="4111268" y="279389"/>
          <a:ext cx="3736645" cy="2241987"/>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pt-BR" sz="2100" kern="1200" dirty="0"/>
            <a:t>A possibilidade de denunciar o descumprimento será apresentada pelo </a:t>
          </a:r>
          <a:r>
            <a:rPr lang="pt-BR" sz="2100" b="1" kern="1200" dirty="0"/>
            <a:t>e-Ouv </a:t>
          </a:r>
          <a:r>
            <a:rPr lang="pt-BR" sz="2100" kern="1200" dirty="0"/>
            <a:t>ao usuário depois de terminado o prazo do compromisso informado pelo órgão/entidade.</a:t>
          </a:r>
        </a:p>
      </dsp:txBody>
      <dsp:txXfrm>
        <a:off x="4111268" y="279389"/>
        <a:ext cx="3736645" cy="2241987"/>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1E982E-FB54-4B06-9BE8-184B062FCE62}">
      <dsp:nvSpPr>
        <dsp:cNvPr id="0" name=""/>
        <dsp:cNvSpPr/>
      </dsp:nvSpPr>
      <dsp:spPr>
        <a:xfrm>
          <a:off x="-4069827" y="-624668"/>
          <a:ext cx="4849737" cy="4849737"/>
        </a:xfrm>
        <a:prstGeom prst="blockArc">
          <a:avLst>
            <a:gd name="adj1" fmla="val 18900000"/>
            <a:gd name="adj2" fmla="val 2700000"/>
            <a:gd name="adj3" fmla="val 445"/>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E016C54-251F-4C68-802E-63EC8B904BF0}">
      <dsp:nvSpPr>
        <dsp:cNvPr id="0" name=""/>
        <dsp:cNvSpPr/>
      </dsp:nvSpPr>
      <dsp:spPr>
        <a:xfrm>
          <a:off x="408666" y="276798"/>
          <a:ext cx="7752381" cy="5538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9647" tIns="50800" rIns="50800" bIns="50800" numCol="1" spcCol="1270" anchor="ctr" anchorCtr="0">
          <a:noAutofit/>
        </a:bodyPr>
        <a:lstStyle/>
        <a:p>
          <a:pPr marL="0" lvl="0" indent="0" algn="l" defTabSz="889000">
            <a:lnSpc>
              <a:spcPct val="90000"/>
            </a:lnSpc>
            <a:spcBef>
              <a:spcPct val="0"/>
            </a:spcBef>
            <a:spcAft>
              <a:spcPct val="35000"/>
            </a:spcAft>
            <a:buNone/>
          </a:pPr>
          <a:r>
            <a:rPr lang="pt-BR" sz="2000" kern="1200" dirty="0"/>
            <a:t>Lei n. 8.112/1990 (</a:t>
          </a:r>
          <a:r>
            <a:rPr lang="pt-BR" sz="2000" b="1" kern="1200" dirty="0"/>
            <a:t>Estatuto dos Servidores Públicos Civis</a:t>
          </a:r>
          <a:r>
            <a:rPr lang="pt-BR" sz="2000" kern="1200" dirty="0"/>
            <a:t>); </a:t>
          </a:r>
        </a:p>
      </dsp:txBody>
      <dsp:txXfrm>
        <a:off x="408666" y="276798"/>
        <a:ext cx="7752381" cy="553885"/>
      </dsp:txXfrm>
    </dsp:sp>
    <dsp:sp modelId="{B0EB8200-D899-4D2C-9E52-0CEE90626B4B}">
      <dsp:nvSpPr>
        <dsp:cNvPr id="0" name=""/>
        <dsp:cNvSpPr/>
      </dsp:nvSpPr>
      <dsp:spPr>
        <a:xfrm>
          <a:off x="62487" y="207563"/>
          <a:ext cx="692356" cy="69235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02FFAB-449E-4D51-8BDF-78BE46702830}">
      <dsp:nvSpPr>
        <dsp:cNvPr id="0" name=""/>
        <dsp:cNvSpPr/>
      </dsp:nvSpPr>
      <dsp:spPr>
        <a:xfrm>
          <a:off x="726221" y="1107771"/>
          <a:ext cx="7434825" cy="5538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9647" tIns="50800" rIns="50800" bIns="50800" numCol="1" spcCol="1270" anchor="ctr" anchorCtr="0">
          <a:noAutofit/>
        </a:bodyPr>
        <a:lstStyle/>
        <a:p>
          <a:pPr marL="0" lvl="0" indent="0" algn="l" defTabSz="889000">
            <a:lnSpc>
              <a:spcPct val="90000"/>
            </a:lnSpc>
            <a:spcBef>
              <a:spcPct val="0"/>
            </a:spcBef>
            <a:spcAft>
              <a:spcPct val="35000"/>
            </a:spcAft>
            <a:buNone/>
          </a:pPr>
          <a:r>
            <a:rPr lang="pt-BR" sz="2000" kern="1200" dirty="0"/>
            <a:t>Lei n. 6.880/1980E (</a:t>
          </a:r>
          <a:r>
            <a:rPr lang="pt-BR" sz="2000" b="1" kern="1200" dirty="0"/>
            <a:t>Estatuto dos Militares da União</a:t>
          </a:r>
          <a:r>
            <a:rPr lang="pt-BR" sz="2000" kern="1200" dirty="0"/>
            <a:t>);</a:t>
          </a:r>
        </a:p>
      </dsp:txBody>
      <dsp:txXfrm>
        <a:off x="726221" y="1107771"/>
        <a:ext cx="7434825" cy="553885"/>
      </dsp:txXfrm>
    </dsp:sp>
    <dsp:sp modelId="{6CA228FB-797A-4B61-98AA-023C45A4BD53}">
      <dsp:nvSpPr>
        <dsp:cNvPr id="0" name=""/>
        <dsp:cNvSpPr/>
      </dsp:nvSpPr>
      <dsp:spPr>
        <a:xfrm>
          <a:off x="380043" y="1038535"/>
          <a:ext cx="692356" cy="69235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4BAA1A2-9184-4E3D-B743-496D99236E4D}">
      <dsp:nvSpPr>
        <dsp:cNvPr id="0" name=""/>
        <dsp:cNvSpPr/>
      </dsp:nvSpPr>
      <dsp:spPr>
        <a:xfrm>
          <a:off x="726221" y="1938743"/>
          <a:ext cx="7434825" cy="5538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9647" tIns="50800" rIns="50800" bIns="50800" numCol="1" spcCol="1270" anchor="ctr" anchorCtr="0">
          <a:noAutofit/>
        </a:bodyPr>
        <a:lstStyle/>
        <a:p>
          <a:pPr marL="0" lvl="0" indent="0" algn="l" defTabSz="889000">
            <a:lnSpc>
              <a:spcPct val="90000"/>
            </a:lnSpc>
            <a:spcBef>
              <a:spcPct val="0"/>
            </a:spcBef>
            <a:spcAft>
              <a:spcPct val="35000"/>
            </a:spcAft>
            <a:buNone/>
          </a:pPr>
          <a:r>
            <a:rPr lang="pt-BR" sz="2000" b="1" kern="1200" dirty="0"/>
            <a:t>Consolidação das Leis do Trabalho</a:t>
          </a:r>
          <a:r>
            <a:rPr lang="pt-BR" sz="2000" kern="1200" dirty="0"/>
            <a:t> (funcionários e empregados estatais).</a:t>
          </a:r>
        </a:p>
      </dsp:txBody>
      <dsp:txXfrm>
        <a:off x="726221" y="1938743"/>
        <a:ext cx="7434825" cy="553885"/>
      </dsp:txXfrm>
    </dsp:sp>
    <dsp:sp modelId="{91861C37-5F3D-4FCD-9A22-F341011242AA}">
      <dsp:nvSpPr>
        <dsp:cNvPr id="0" name=""/>
        <dsp:cNvSpPr/>
      </dsp:nvSpPr>
      <dsp:spPr>
        <a:xfrm>
          <a:off x="380043" y="1869507"/>
          <a:ext cx="692356" cy="69235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BE4597A-419D-4B05-8C17-B9E82A9F9139}">
      <dsp:nvSpPr>
        <dsp:cNvPr id="0" name=""/>
        <dsp:cNvSpPr/>
      </dsp:nvSpPr>
      <dsp:spPr>
        <a:xfrm>
          <a:off x="408666" y="2769715"/>
          <a:ext cx="7752381" cy="55388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9647" tIns="50800" rIns="50800" bIns="50800" numCol="1" spcCol="1270" anchor="ctr" anchorCtr="0">
          <a:noAutofit/>
        </a:bodyPr>
        <a:lstStyle/>
        <a:p>
          <a:pPr marL="0" lvl="0" indent="0" algn="l" defTabSz="889000">
            <a:lnSpc>
              <a:spcPct val="90000"/>
            </a:lnSpc>
            <a:spcBef>
              <a:spcPct val="0"/>
            </a:spcBef>
            <a:spcAft>
              <a:spcPct val="35000"/>
            </a:spcAft>
            <a:buNone/>
          </a:pPr>
          <a:r>
            <a:rPr lang="pt-BR" sz="2000" u="sng" kern="1200" dirty="0"/>
            <a:t>Advertência</a:t>
          </a:r>
          <a:r>
            <a:rPr lang="pt-BR" sz="2000" kern="1200" dirty="0"/>
            <a:t>, </a:t>
          </a:r>
          <a:r>
            <a:rPr lang="pt-BR" sz="2000" u="sng" kern="1200" dirty="0"/>
            <a:t>suspensão</a:t>
          </a:r>
          <a:r>
            <a:rPr lang="pt-BR" sz="2000" kern="1200" dirty="0"/>
            <a:t>, </a:t>
          </a:r>
          <a:r>
            <a:rPr lang="pt-BR" sz="2000" u="sng" kern="1200" dirty="0"/>
            <a:t>demissão</a:t>
          </a:r>
          <a:r>
            <a:rPr lang="pt-BR" sz="2000" kern="1200" dirty="0"/>
            <a:t>.</a:t>
          </a:r>
        </a:p>
      </dsp:txBody>
      <dsp:txXfrm>
        <a:off x="408666" y="2769715"/>
        <a:ext cx="7752381" cy="553885"/>
      </dsp:txXfrm>
    </dsp:sp>
    <dsp:sp modelId="{B246A571-5770-4A7B-85DA-8C79D0062CE1}">
      <dsp:nvSpPr>
        <dsp:cNvPr id="0" name=""/>
        <dsp:cNvSpPr/>
      </dsp:nvSpPr>
      <dsp:spPr>
        <a:xfrm>
          <a:off x="62487" y="2700480"/>
          <a:ext cx="692356" cy="692356"/>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5690D8-037C-469C-A27D-C8739A0C75DE}">
      <dsp:nvSpPr>
        <dsp:cNvPr id="0" name=""/>
        <dsp:cNvSpPr/>
      </dsp:nvSpPr>
      <dsp:spPr>
        <a:xfrm>
          <a:off x="2610" y="193606"/>
          <a:ext cx="2545032" cy="547200"/>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pt-BR" sz="1900" b="1" kern="1200" dirty="0"/>
            <a:t>OBJETIVOS</a:t>
          </a:r>
        </a:p>
      </dsp:txBody>
      <dsp:txXfrm>
        <a:off x="2610" y="193606"/>
        <a:ext cx="2545032" cy="547200"/>
      </dsp:txXfrm>
    </dsp:sp>
    <dsp:sp modelId="{D4AA6141-8AD1-4570-99E7-85B9DC599848}">
      <dsp:nvSpPr>
        <dsp:cNvPr id="0" name=""/>
        <dsp:cNvSpPr/>
      </dsp:nvSpPr>
      <dsp:spPr>
        <a:xfrm>
          <a:off x="2610" y="740806"/>
          <a:ext cx="2545032" cy="3220571"/>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pt-BR" sz="1900" kern="1200" dirty="0"/>
            <a:t>São encontrados no planejamento estratégico do órgão/entidade. </a:t>
          </a:r>
        </a:p>
        <a:p>
          <a:pPr marL="171450" lvl="1" indent="-171450" algn="l" defTabSz="844550">
            <a:lnSpc>
              <a:spcPct val="90000"/>
            </a:lnSpc>
            <a:spcBef>
              <a:spcPct val="0"/>
            </a:spcBef>
            <a:spcAft>
              <a:spcPct val="15000"/>
            </a:spcAft>
            <a:buChar char="•"/>
          </a:pPr>
          <a:r>
            <a:rPr lang="pt-BR" sz="1900" kern="1200" dirty="0"/>
            <a:t>A partir deles podemos compreender por que a política em questão foi criada. </a:t>
          </a:r>
        </a:p>
      </dsp:txBody>
      <dsp:txXfrm>
        <a:off x="2610" y="740806"/>
        <a:ext cx="2545032" cy="3220571"/>
      </dsp:txXfrm>
    </dsp:sp>
    <dsp:sp modelId="{B709AC83-6259-434A-AAA7-3CB4909E6F2A}">
      <dsp:nvSpPr>
        <dsp:cNvPr id="0" name=""/>
        <dsp:cNvSpPr/>
      </dsp:nvSpPr>
      <dsp:spPr>
        <a:xfrm>
          <a:off x="2903947" y="193606"/>
          <a:ext cx="2545032" cy="547200"/>
        </a:xfrm>
        <a:prstGeom prst="rect">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pt-BR" sz="1900" b="1" kern="1200" dirty="0"/>
            <a:t>INDICADORES</a:t>
          </a:r>
        </a:p>
      </dsp:txBody>
      <dsp:txXfrm>
        <a:off x="2903947" y="193606"/>
        <a:ext cx="2545032" cy="547200"/>
      </dsp:txXfrm>
    </dsp:sp>
    <dsp:sp modelId="{0697B5C0-14B0-479D-934C-9377FD267B97}">
      <dsp:nvSpPr>
        <dsp:cNvPr id="0" name=""/>
        <dsp:cNvSpPr/>
      </dsp:nvSpPr>
      <dsp:spPr>
        <a:xfrm>
          <a:off x="2903947" y="740806"/>
          <a:ext cx="2545032" cy="3220571"/>
        </a:xfrm>
        <a:prstGeom prst="rect">
          <a:avLst/>
        </a:prstGeom>
        <a:solidFill>
          <a:schemeClr val="accent5">
            <a:tint val="40000"/>
            <a:alpha val="90000"/>
            <a:hueOff val="-3369881"/>
            <a:satOff val="-11416"/>
            <a:lumOff val="-1464"/>
            <a:alphaOff val="0"/>
          </a:schemeClr>
        </a:solidFill>
        <a:ln w="12700" cap="flat" cmpd="sng" algn="ctr">
          <a:solidFill>
            <a:schemeClr val="accent5">
              <a:tint val="40000"/>
              <a:alpha val="90000"/>
              <a:hueOff val="-3369881"/>
              <a:satOff val="-11416"/>
              <a:lumOff val="-146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pt-BR" sz="1900" b="0" kern="1200" dirty="0"/>
            <a:t>São </a:t>
          </a:r>
          <a:r>
            <a:rPr lang="pt-BR" sz="1900" kern="1200" dirty="0"/>
            <a:t>instrumentos de gestão essenciais para o monitoramento e a avaliação de políticas públicas. </a:t>
          </a:r>
        </a:p>
        <a:p>
          <a:pPr marL="171450" lvl="1" indent="-171450" algn="l" defTabSz="844550">
            <a:lnSpc>
              <a:spcPct val="90000"/>
            </a:lnSpc>
            <a:spcBef>
              <a:spcPct val="0"/>
            </a:spcBef>
            <a:spcAft>
              <a:spcPct val="15000"/>
            </a:spcAft>
            <a:buChar char="•"/>
          </a:pPr>
          <a:r>
            <a:rPr lang="pt-BR" sz="1900" kern="1200" dirty="0"/>
            <a:t>Representam de forma quantitativa aspectos específicos da realidade que se deseja analisar.</a:t>
          </a:r>
        </a:p>
      </dsp:txBody>
      <dsp:txXfrm>
        <a:off x="2903947" y="740806"/>
        <a:ext cx="2545032" cy="3220571"/>
      </dsp:txXfrm>
    </dsp:sp>
    <dsp:sp modelId="{9477750C-3CCF-4012-AD6B-24574434378C}">
      <dsp:nvSpPr>
        <dsp:cNvPr id="0" name=""/>
        <dsp:cNvSpPr/>
      </dsp:nvSpPr>
      <dsp:spPr>
        <a:xfrm>
          <a:off x="5805284" y="193606"/>
          <a:ext cx="2545032" cy="547200"/>
        </a:xfrm>
        <a:prstGeom prst="rect">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pt-BR" sz="1900" b="1" kern="1200" dirty="0"/>
            <a:t>METAS</a:t>
          </a:r>
        </a:p>
      </dsp:txBody>
      <dsp:txXfrm>
        <a:off x="5805284" y="193606"/>
        <a:ext cx="2545032" cy="547200"/>
      </dsp:txXfrm>
    </dsp:sp>
    <dsp:sp modelId="{C6F54E6C-819F-4FC6-AF1E-B2619EF4E210}">
      <dsp:nvSpPr>
        <dsp:cNvPr id="0" name=""/>
        <dsp:cNvSpPr/>
      </dsp:nvSpPr>
      <dsp:spPr>
        <a:xfrm>
          <a:off x="5805284" y="740806"/>
          <a:ext cx="2545032" cy="3220571"/>
        </a:xfrm>
        <a:prstGeom prst="rect">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6739762"/>
              <a:satOff val="-22832"/>
              <a:lumOff val="-29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pt-BR" sz="1900" kern="1200" dirty="0"/>
            <a:t>Especificam como e quando os objetivos serão atingidos.</a:t>
          </a:r>
        </a:p>
      </dsp:txBody>
      <dsp:txXfrm>
        <a:off x="5805284" y="740806"/>
        <a:ext cx="2545032" cy="3220571"/>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D0F017-42AF-4A34-A8F8-07440E47DF54}">
      <dsp:nvSpPr>
        <dsp:cNvPr id="0" name=""/>
        <dsp:cNvSpPr/>
      </dsp:nvSpPr>
      <dsp:spPr>
        <a:xfrm>
          <a:off x="3299641" y="1144054"/>
          <a:ext cx="1465612" cy="14657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C9A50BB7-4AE7-4F8F-86CA-0294D7E92463}">
      <dsp:nvSpPr>
        <dsp:cNvPr id="0" name=""/>
        <dsp:cNvSpPr/>
      </dsp:nvSpPr>
      <dsp:spPr>
        <a:xfrm>
          <a:off x="3192774" y="0"/>
          <a:ext cx="1679347" cy="8987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a:t>Relevância</a:t>
          </a:r>
          <a:r>
            <a:rPr lang="pt-BR" sz="1900" kern="1200"/>
            <a:t> </a:t>
          </a:r>
        </a:p>
      </dsp:txBody>
      <dsp:txXfrm>
        <a:off x="3192774" y="0"/>
        <a:ext cx="1679347" cy="898707"/>
      </dsp:txXfrm>
    </dsp:sp>
    <dsp:sp modelId="{FE6C65E8-F125-456F-B0E2-B498E38B8CBE}">
      <dsp:nvSpPr>
        <dsp:cNvPr id="0" name=""/>
        <dsp:cNvSpPr/>
      </dsp:nvSpPr>
      <dsp:spPr>
        <a:xfrm>
          <a:off x="3729554" y="1350757"/>
          <a:ext cx="1465612" cy="14657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A8970518-0139-42C0-9718-C98B63C5EDDA}">
      <dsp:nvSpPr>
        <dsp:cNvPr id="0" name=""/>
        <dsp:cNvSpPr/>
      </dsp:nvSpPr>
      <dsp:spPr>
        <a:xfrm>
          <a:off x="5375925" y="853772"/>
          <a:ext cx="1587746" cy="98857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a:t>Disponibilidade</a:t>
          </a:r>
          <a:r>
            <a:rPr lang="pt-BR" sz="1900" kern="1200"/>
            <a:t> </a:t>
          </a:r>
        </a:p>
      </dsp:txBody>
      <dsp:txXfrm>
        <a:off x="5375925" y="853772"/>
        <a:ext cx="1587746" cy="988578"/>
      </dsp:txXfrm>
    </dsp:sp>
    <dsp:sp modelId="{29F8CA84-6BE6-484A-A373-10702081B463}">
      <dsp:nvSpPr>
        <dsp:cNvPr id="0" name=""/>
        <dsp:cNvSpPr/>
      </dsp:nvSpPr>
      <dsp:spPr>
        <a:xfrm>
          <a:off x="3835201" y="1815838"/>
          <a:ext cx="1465612" cy="14657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91BB928E-6167-45AD-813A-3594FCAB597E}">
      <dsp:nvSpPr>
        <dsp:cNvPr id="0" name=""/>
        <dsp:cNvSpPr/>
      </dsp:nvSpPr>
      <dsp:spPr>
        <a:xfrm>
          <a:off x="5528593" y="2111962"/>
          <a:ext cx="1557213" cy="105598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a:t>Baixo custo de obtenção</a:t>
          </a:r>
          <a:endParaRPr lang="pt-BR" sz="1900" kern="1200"/>
        </a:p>
      </dsp:txBody>
      <dsp:txXfrm>
        <a:off x="5528593" y="2111962"/>
        <a:ext cx="1557213" cy="1055981"/>
      </dsp:txXfrm>
    </dsp:sp>
    <dsp:sp modelId="{2138414B-42EB-44F6-BBD9-AE618816124A}">
      <dsp:nvSpPr>
        <dsp:cNvPr id="0" name=""/>
        <dsp:cNvSpPr/>
      </dsp:nvSpPr>
      <dsp:spPr>
        <a:xfrm>
          <a:off x="3537803" y="2188802"/>
          <a:ext cx="1465612" cy="14657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EA371058-CEA4-4C39-B178-76D813EEBBDD}">
      <dsp:nvSpPr>
        <dsp:cNvPr id="0" name=""/>
        <dsp:cNvSpPr/>
      </dsp:nvSpPr>
      <dsp:spPr>
        <a:xfrm>
          <a:off x="4856854" y="3527427"/>
          <a:ext cx="1679347" cy="96611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a:t>Confiabilidade</a:t>
          </a:r>
          <a:endParaRPr lang="pt-BR" sz="1900" kern="1200"/>
        </a:p>
      </dsp:txBody>
      <dsp:txXfrm>
        <a:off x="4856854" y="3527427"/>
        <a:ext cx="1679347" cy="966110"/>
      </dsp:txXfrm>
    </dsp:sp>
    <dsp:sp modelId="{1CE7CD7C-D3B3-44F2-BADF-0E6689872A56}">
      <dsp:nvSpPr>
        <dsp:cNvPr id="0" name=""/>
        <dsp:cNvSpPr/>
      </dsp:nvSpPr>
      <dsp:spPr>
        <a:xfrm>
          <a:off x="3061479" y="2188802"/>
          <a:ext cx="1465612" cy="14657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2FCCAD91-2FDE-48F8-B875-279122148154}">
      <dsp:nvSpPr>
        <dsp:cNvPr id="0" name=""/>
        <dsp:cNvSpPr/>
      </dsp:nvSpPr>
      <dsp:spPr>
        <a:xfrm>
          <a:off x="1528693" y="3527427"/>
          <a:ext cx="1679347" cy="96611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a:t>Rastreabilidade</a:t>
          </a:r>
          <a:endParaRPr lang="pt-BR" sz="1900" kern="1200"/>
        </a:p>
      </dsp:txBody>
      <dsp:txXfrm>
        <a:off x="1528693" y="3527427"/>
        <a:ext cx="1679347" cy="966110"/>
      </dsp:txXfrm>
    </dsp:sp>
    <dsp:sp modelId="{41EAC135-A75C-460D-A2AA-7C62D196B7C0}">
      <dsp:nvSpPr>
        <dsp:cNvPr id="0" name=""/>
        <dsp:cNvSpPr/>
      </dsp:nvSpPr>
      <dsp:spPr>
        <a:xfrm>
          <a:off x="2764082" y="1815838"/>
          <a:ext cx="1465612" cy="14657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A8B7300C-D20E-4E42-A50D-731DD403151A}">
      <dsp:nvSpPr>
        <dsp:cNvPr id="0" name=""/>
        <dsp:cNvSpPr/>
      </dsp:nvSpPr>
      <dsp:spPr>
        <a:xfrm>
          <a:off x="979088" y="2111962"/>
          <a:ext cx="1557213" cy="105598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dirty="0"/>
            <a:t>Estabilidade</a:t>
          </a:r>
          <a:endParaRPr lang="pt-BR" sz="1900" kern="1200" dirty="0"/>
        </a:p>
      </dsp:txBody>
      <dsp:txXfrm>
        <a:off x="979088" y="2111962"/>
        <a:ext cx="1557213" cy="1055981"/>
      </dsp:txXfrm>
    </dsp:sp>
    <dsp:sp modelId="{7EE00E4F-F8E9-4A93-9E94-A4A5EE9EAC73}">
      <dsp:nvSpPr>
        <dsp:cNvPr id="0" name=""/>
        <dsp:cNvSpPr/>
      </dsp:nvSpPr>
      <dsp:spPr>
        <a:xfrm>
          <a:off x="2869728" y="1350757"/>
          <a:ext cx="1465612" cy="146579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CE490E0B-BF0D-4150-B1C5-15DBC5371689}">
      <dsp:nvSpPr>
        <dsp:cNvPr id="0" name=""/>
        <dsp:cNvSpPr/>
      </dsp:nvSpPr>
      <dsp:spPr>
        <a:xfrm>
          <a:off x="1101223" y="853772"/>
          <a:ext cx="1587746" cy="98857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pt-BR" sz="1900" b="1" kern="1200"/>
            <a:t>Sensibilidade</a:t>
          </a:r>
          <a:endParaRPr lang="pt-BR" sz="1900" kern="1200"/>
        </a:p>
      </dsp:txBody>
      <dsp:txXfrm>
        <a:off x="1101223" y="853772"/>
        <a:ext cx="1587746" cy="9885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6FA952-D0B5-4E30-B1DA-DD9F6C6689B1}">
      <dsp:nvSpPr>
        <dsp:cNvPr id="0" name=""/>
        <dsp:cNvSpPr/>
      </dsp:nvSpPr>
      <dsp:spPr>
        <a:xfrm>
          <a:off x="378042" y="3922"/>
          <a:ext cx="7308811" cy="43852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pt-BR" sz="2200" kern="1200" dirty="0"/>
            <a:t>Obtenção de </a:t>
          </a:r>
          <a:r>
            <a:rPr lang="pt-BR" sz="2200" b="1" kern="1200" dirty="0"/>
            <a:t>informações precisas e de fácil acesso nos locais de prestação do serviço, assim como sua disponibilização na internet</a:t>
          </a:r>
          <a:r>
            <a:rPr lang="pt-BR" sz="2200" kern="1200" dirty="0"/>
            <a:t>, especialmente sobre: </a:t>
          </a:r>
        </a:p>
        <a:p>
          <a:pPr marL="0" lvl="0" indent="0" algn="l" defTabSz="977900">
            <a:lnSpc>
              <a:spcPct val="90000"/>
            </a:lnSpc>
            <a:spcBef>
              <a:spcPct val="0"/>
            </a:spcBef>
            <a:spcAft>
              <a:spcPct val="35000"/>
            </a:spcAft>
            <a:buNone/>
          </a:pPr>
          <a:endParaRPr lang="pt-BR" sz="800" kern="1200" dirty="0"/>
        </a:p>
        <a:p>
          <a:pPr marL="0" lvl="0" indent="0" algn="l" defTabSz="977900">
            <a:lnSpc>
              <a:spcPct val="90000"/>
            </a:lnSpc>
            <a:spcBef>
              <a:spcPct val="0"/>
            </a:spcBef>
            <a:spcAft>
              <a:spcPct val="35000"/>
            </a:spcAft>
            <a:buNone/>
          </a:pPr>
          <a:r>
            <a:rPr lang="pt-BR" sz="2000" kern="1200" dirty="0"/>
            <a:t>a) </a:t>
          </a:r>
          <a:r>
            <a:rPr lang="pt-BR" sz="2000" b="1" kern="1200" dirty="0"/>
            <a:t>horário de funcionamento </a:t>
          </a:r>
          <a:r>
            <a:rPr lang="pt-BR" sz="2000" kern="1200" dirty="0"/>
            <a:t>das unidades administrativas; </a:t>
          </a:r>
        </a:p>
        <a:p>
          <a:pPr marL="0" lvl="0" indent="0" algn="l" defTabSz="977900">
            <a:lnSpc>
              <a:spcPct val="90000"/>
            </a:lnSpc>
            <a:spcBef>
              <a:spcPct val="0"/>
            </a:spcBef>
            <a:spcAft>
              <a:spcPct val="35000"/>
            </a:spcAft>
            <a:buNone/>
          </a:pPr>
          <a:r>
            <a:rPr lang="pt-BR" sz="2000" kern="1200" dirty="0"/>
            <a:t>b) </a:t>
          </a:r>
          <a:r>
            <a:rPr lang="pt-BR" sz="2000" b="1" kern="1200" dirty="0"/>
            <a:t>serviços prestados </a:t>
          </a:r>
          <a:r>
            <a:rPr lang="pt-BR" sz="2000" kern="1200" dirty="0"/>
            <a:t>pelo órgão ou entidade, sua localização exata e a indicação do setor responsável pelo atendimento ao público; </a:t>
          </a:r>
        </a:p>
        <a:p>
          <a:pPr marL="0" lvl="0" indent="0" algn="l" defTabSz="977900">
            <a:lnSpc>
              <a:spcPct val="90000"/>
            </a:lnSpc>
            <a:spcBef>
              <a:spcPct val="0"/>
            </a:spcBef>
            <a:spcAft>
              <a:spcPct val="35000"/>
            </a:spcAft>
            <a:buNone/>
          </a:pPr>
          <a:r>
            <a:rPr lang="pt-BR" sz="2000" kern="1200" dirty="0"/>
            <a:t>c) </a:t>
          </a:r>
          <a:r>
            <a:rPr lang="pt-BR" sz="2000" b="1" kern="1200" dirty="0"/>
            <a:t>acesso ao agente público ou ao órgão </a:t>
          </a:r>
          <a:r>
            <a:rPr lang="pt-BR" sz="2000" kern="1200" dirty="0"/>
            <a:t>encarregado de receber manifestações; </a:t>
          </a:r>
        </a:p>
        <a:p>
          <a:pPr marL="0" lvl="0" indent="0" algn="l" defTabSz="977900">
            <a:lnSpc>
              <a:spcPct val="90000"/>
            </a:lnSpc>
            <a:spcBef>
              <a:spcPct val="0"/>
            </a:spcBef>
            <a:spcAft>
              <a:spcPct val="35000"/>
            </a:spcAft>
            <a:buNone/>
          </a:pPr>
          <a:r>
            <a:rPr lang="pt-BR" sz="2000" kern="1200" dirty="0"/>
            <a:t>d) </a:t>
          </a:r>
          <a:r>
            <a:rPr lang="pt-BR" sz="2000" b="1" kern="1200" dirty="0"/>
            <a:t>situação da tramitação </a:t>
          </a:r>
          <a:r>
            <a:rPr lang="pt-BR" sz="2000" kern="1200" dirty="0"/>
            <a:t>dos processos administrativos em que figure como interessado; e </a:t>
          </a:r>
        </a:p>
        <a:p>
          <a:pPr marL="0" lvl="0" indent="0" algn="l" defTabSz="977900">
            <a:lnSpc>
              <a:spcPct val="90000"/>
            </a:lnSpc>
            <a:spcBef>
              <a:spcPct val="0"/>
            </a:spcBef>
            <a:spcAft>
              <a:spcPct val="35000"/>
            </a:spcAft>
            <a:buNone/>
          </a:pPr>
          <a:r>
            <a:rPr lang="pt-BR" sz="2000" kern="1200" dirty="0"/>
            <a:t>e) </a:t>
          </a:r>
          <a:r>
            <a:rPr lang="pt-BR" sz="2000" b="1" kern="1200" dirty="0"/>
            <a:t>valor das taxas e tarifas </a:t>
          </a:r>
          <a:r>
            <a:rPr lang="pt-BR" sz="2000" kern="1200" dirty="0"/>
            <a:t>cobradas pela prestação dos serviços.</a:t>
          </a:r>
          <a:endParaRPr lang="pt-BR" sz="2400" kern="1200" dirty="0"/>
        </a:p>
      </dsp:txBody>
      <dsp:txXfrm>
        <a:off x="592114" y="217994"/>
        <a:ext cx="6880667" cy="3957143"/>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290B14-78B0-4CAD-87D6-B12CFEAEDEBC}">
      <dsp:nvSpPr>
        <dsp:cNvPr id="0" name=""/>
        <dsp:cNvSpPr/>
      </dsp:nvSpPr>
      <dsp:spPr>
        <a:xfrm>
          <a:off x="0" y="159262"/>
          <a:ext cx="2430269" cy="145816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t-BR" sz="2400" b="1" kern="1200" dirty="0"/>
            <a:t>Específicas </a:t>
          </a:r>
          <a:endParaRPr lang="pt-BR" sz="2400" kern="1200" dirty="0"/>
        </a:p>
      </dsp:txBody>
      <dsp:txXfrm>
        <a:off x="0" y="159262"/>
        <a:ext cx="2430269" cy="1458161"/>
      </dsp:txXfrm>
    </dsp:sp>
    <dsp:sp modelId="{DBF0794B-732F-418B-ABCA-650DFB5E6D9E}">
      <dsp:nvSpPr>
        <dsp:cNvPr id="0" name=""/>
        <dsp:cNvSpPr/>
      </dsp:nvSpPr>
      <dsp:spPr>
        <a:xfrm>
          <a:off x="2673296" y="159262"/>
          <a:ext cx="2430269" cy="145816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t-BR" sz="2400" b="1" kern="1200" dirty="0"/>
            <a:t>Mensuráveis</a:t>
          </a:r>
          <a:endParaRPr lang="pt-BR" sz="2400" kern="1200" dirty="0"/>
        </a:p>
      </dsp:txBody>
      <dsp:txXfrm>
        <a:off x="2673296" y="159262"/>
        <a:ext cx="2430269" cy="1458161"/>
      </dsp:txXfrm>
    </dsp:sp>
    <dsp:sp modelId="{B0A0E14B-0475-438D-A3BF-B9900850A5A1}">
      <dsp:nvSpPr>
        <dsp:cNvPr id="0" name=""/>
        <dsp:cNvSpPr/>
      </dsp:nvSpPr>
      <dsp:spPr>
        <a:xfrm>
          <a:off x="5346594" y="159262"/>
          <a:ext cx="2430269" cy="145816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t-BR" sz="2400" b="1" kern="1200" dirty="0"/>
            <a:t>Alcançáveis </a:t>
          </a:r>
          <a:endParaRPr lang="pt-BR" sz="2400" kern="1200" dirty="0"/>
        </a:p>
      </dsp:txBody>
      <dsp:txXfrm>
        <a:off x="5346594" y="159262"/>
        <a:ext cx="2430269" cy="1458161"/>
      </dsp:txXfrm>
    </dsp:sp>
    <dsp:sp modelId="{65BF5933-359D-4D54-A92A-0FE2BB83F46D}">
      <dsp:nvSpPr>
        <dsp:cNvPr id="0" name=""/>
        <dsp:cNvSpPr/>
      </dsp:nvSpPr>
      <dsp:spPr>
        <a:xfrm>
          <a:off x="1336648" y="1860451"/>
          <a:ext cx="2430269" cy="145816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t-BR" sz="2400" b="1" kern="1200" dirty="0"/>
            <a:t>Relevantes </a:t>
          </a:r>
          <a:endParaRPr lang="pt-BR" sz="2400" kern="1200" dirty="0"/>
        </a:p>
      </dsp:txBody>
      <dsp:txXfrm>
        <a:off x="1336648" y="1860451"/>
        <a:ext cx="2430269" cy="1458161"/>
      </dsp:txXfrm>
    </dsp:sp>
    <dsp:sp modelId="{E0C101C3-CDDB-4B87-8A64-BFF493EB3D09}">
      <dsp:nvSpPr>
        <dsp:cNvPr id="0" name=""/>
        <dsp:cNvSpPr/>
      </dsp:nvSpPr>
      <dsp:spPr>
        <a:xfrm>
          <a:off x="4009945" y="1860451"/>
          <a:ext cx="2430269" cy="145816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pt-BR" sz="2400" b="1" kern="1200" dirty="0"/>
            <a:t>Temporais</a:t>
          </a:r>
          <a:endParaRPr lang="pt-BR" sz="2400" kern="1200" dirty="0"/>
        </a:p>
      </dsp:txBody>
      <dsp:txXfrm>
        <a:off x="4009945" y="1860451"/>
        <a:ext cx="2430269" cy="1458161"/>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4FF412-9192-4AFB-ADB2-3C2FBD9280EF}">
      <dsp:nvSpPr>
        <dsp:cNvPr id="0" name=""/>
        <dsp:cNvSpPr/>
      </dsp:nvSpPr>
      <dsp:spPr>
        <a:xfrm>
          <a:off x="0" y="270666"/>
          <a:ext cx="7344816" cy="13308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pt-BR" sz="2400" b="1" kern="1200" dirty="0"/>
            <a:t>Os pontos de vista do usuário, do prestador do serviço e do especialista devem ser utilizados de forma complementar à avaliação do gestor</a:t>
          </a:r>
          <a:r>
            <a:rPr lang="pt-BR" sz="2400" kern="1200" dirty="0"/>
            <a:t>.</a:t>
          </a:r>
        </a:p>
      </dsp:txBody>
      <dsp:txXfrm>
        <a:off x="64968" y="335634"/>
        <a:ext cx="7214880" cy="1200939"/>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E4079C-017B-4365-81E8-AA49E0633EB3}">
      <dsp:nvSpPr>
        <dsp:cNvPr id="0" name=""/>
        <dsp:cNvSpPr/>
      </dsp:nvSpPr>
      <dsp:spPr>
        <a:xfrm>
          <a:off x="809608" y="559"/>
          <a:ext cx="3377976" cy="2026786"/>
        </a:xfrm>
        <a:prstGeom prst="rect">
          <a:avLst/>
        </a:prstGeom>
        <a:solidFill>
          <a:schemeClr val="accent2">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pt-BR" sz="2100" kern="1200" dirty="0"/>
            <a:t>Informações qualitativas sobre o atendimento às </a:t>
          </a:r>
          <a:r>
            <a:rPr lang="pt-BR" sz="2100" b="1" u="sng" kern="1200" dirty="0"/>
            <a:t>manifestações de ouvidoria </a:t>
          </a:r>
          <a:r>
            <a:rPr lang="pt-BR" sz="2100" kern="1200" dirty="0"/>
            <a:t>direcionadas à CGU e a </a:t>
          </a:r>
          <a:r>
            <a:rPr lang="pt-BR" sz="2100" b="1" u="sng" kern="1200" dirty="0"/>
            <a:t>análise de recursos </a:t>
          </a:r>
          <a:r>
            <a:rPr lang="pt-BR" sz="2100" kern="1200" dirty="0"/>
            <a:t>de acesso à informação (3ª instância).</a:t>
          </a:r>
        </a:p>
      </dsp:txBody>
      <dsp:txXfrm>
        <a:off x="809608" y="559"/>
        <a:ext cx="3377976" cy="2026786"/>
      </dsp:txXfrm>
    </dsp:sp>
    <dsp:sp modelId="{303B1DE6-EAAC-4EF3-9DDF-B21395FE1D05}">
      <dsp:nvSpPr>
        <dsp:cNvPr id="0" name=""/>
        <dsp:cNvSpPr/>
      </dsp:nvSpPr>
      <dsp:spPr>
        <a:xfrm>
          <a:off x="4525382" y="559"/>
          <a:ext cx="3377976" cy="202678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t-BR" sz="2200" b="1" kern="1200" dirty="0"/>
            <a:t>Recursos LAI</a:t>
          </a:r>
          <a:r>
            <a:rPr lang="pt-BR" sz="2200" kern="1200" dirty="0"/>
            <a:t>: a pesquisa é realizada </a:t>
          </a:r>
          <a:r>
            <a:rPr lang="pt-BR" sz="2200" b="1" kern="1200" dirty="0"/>
            <a:t>semanalmente</a:t>
          </a:r>
          <a:r>
            <a:rPr lang="pt-BR" sz="2200" kern="1200" dirty="0"/>
            <a:t> por e-mail assinado pelo Ouvidor-Geral da União.</a:t>
          </a:r>
        </a:p>
      </dsp:txBody>
      <dsp:txXfrm>
        <a:off x="4525382" y="559"/>
        <a:ext cx="3377976" cy="2026786"/>
      </dsp:txXfrm>
    </dsp:sp>
    <dsp:sp modelId="{B2AD2DD9-D386-4B5C-921F-C504BA0084D5}">
      <dsp:nvSpPr>
        <dsp:cNvPr id="0" name=""/>
        <dsp:cNvSpPr/>
      </dsp:nvSpPr>
      <dsp:spPr>
        <a:xfrm>
          <a:off x="2667495" y="2365142"/>
          <a:ext cx="3377976" cy="2026786"/>
        </a:xfrm>
        <a:prstGeom prst="rect">
          <a:avLst/>
        </a:prstGeom>
        <a:solidFill>
          <a:schemeClr val="accent6">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t-BR" sz="2200" b="1" kern="1200" dirty="0" err="1"/>
            <a:t>e-Ouv</a:t>
          </a:r>
          <a:r>
            <a:rPr lang="pt-BR" sz="2200" kern="1200" dirty="0"/>
            <a:t>: pesquisa automática após recebimento da resposta conclusiva pelo usuário.</a:t>
          </a:r>
        </a:p>
      </dsp:txBody>
      <dsp:txXfrm>
        <a:off x="2667495" y="2365142"/>
        <a:ext cx="3377976" cy="2026786"/>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27FC6-40BA-4D27-A977-981A392287C3}">
      <dsp:nvSpPr>
        <dsp:cNvPr id="0" name=""/>
        <dsp:cNvSpPr/>
      </dsp:nvSpPr>
      <dsp:spPr>
        <a:xfrm>
          <a:off x="0" y="0"/>
          <a:ext cx="2462212" cy="2462212"/>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7D0566E-1150-423E-961F-7658DFD291BB}">
      <dsp:nvSpPr>
        <dsp:cNvPr id="0" name=""/>
        <dsp:cNvSpPr/>
      </dsp:nvSpPr>
      <dsp:spPr>
        <a:xfrm>
          <a:off x="1231106" y="0"/>
          <a:ext cx="6329733" cy="246221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kern="1200" dirty="0"/>
            <a:t>A Lei n. 13.460/2017 faz menção aos conselhos de usuários, que </a:t>
          </a:r>
          <a:r>
            <a:rPr lang="pt-BR" sz="2000" b="1" kern="1200" dirty="0">
              <a:solidFill>
                <a:srgbClr val="0070C0"/>
              </a:solidFill>
            </a:rPr>
            <a:t>podem ser considerados como um outro método para a análise da prestação dos serviços públicos</a:t>
          </a:r>
          <a:r>
            <a:rPr lang="pt-BR" sz="2000" kern="1200" dirty="0"/>
            <a:t>. </a:t>
          </a:r>
        </a:p>
      </dsp:txBody>
      <dsp:txXfrm>
        <a:off x="1231106" y="0"/>
        <a:ext cx="6329733" cy="1169551"/>
      </dsp:txXfrm>
    </dsp:sp>
    <dsp:sp modelId="{63756411-19A1-4994-8594-B9356782BBDC}">
      <dsp:nvSpPr>
        <dsp:cNvPr id="0" name=""/>
        <dsp:cNvSpPr/>
      </dsp:nvSpPr>
      <dsp:spPr>
        <a:xfrm>
          <a:off x="646330" y="1169551"/>
          <a:ext cx="1169551" cy="1169551"/>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5679ECF-1489-4318-8935-0AF983EA3BD8}">
      <dsp:nvSpPr>
        <dsp:cNvPr id="0" name=""/>
        <dsp:cNvSpPr/>
      </dsp:nvSpPr>
      <dsp:spPr>
        <a:xfrm>
          <a:off x="1231106" y="1169551"/>
          <a:ext cx="6329733" cy="116955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kern="1200" dirty="0"/>
            <a:t>Apesar de a lei instituir tais conselhos, ainda </a:t>
          </a:r>
          <a:r>
            <a:rPr lang="pt-BR" sz="2000" b="1" kern="1200" dirty="0">
              <a:solidFill>
                <a:srgbClr val="0070C0"/>
              </a:solidFill>
            </a:rPr>
            <a:t>é necessária regulamentação de cada Poder e esfera de Governo sobre sua organização e seu funcionamento</a:t>
          </a:r>
          <a:r>
            <a:rPr lang="pt-BR" sz="2000" kern="1200" dirty="0"/>
            <a:t>. </a:t>
          </a:r>
        </a:p>
      </dsp:txBody>
      <dsp:txXfrm>
        <a:off x="1231106" y="1169551"/>
        <a:ext cx="6329733" cy="1169551"/>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2C3CFF-ED36-496C-BB4D-F3FFBF85AABE}">
      <dsp:nvSpPr>
        <dsp:cNvPr id="0" name=""/>
        <dsp:cNvSpPr/>
      </dsp:nvSpPr>
      <dsp:spPr>
        <a:xfrm>
          <a:off x="39" y="78122"/>
          <a:ext cx="3818330"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pt-BR" sz="2200" b="1" kern="1200" dirty="0"/>
            <a:t>Pilares </a:t>
          </a:r>
          <a:r>
            <a:rPr lang="pt-BR" sz="2200" kern="1200" dirty="0"/>
            <a:t> </a:t>
          </a:r>
        </a:p>
      </dsp:txBody>
      <dsp:txXfrm>
        <a:off x="39" y="78122"/>
        <a:ext cx="3818330" cy="604800"/>
      </dsp:txXfrm>
    </dsp:sp>
    <dsp:sp modelId="{8A990551-B094-4427-A026-BBC9F923E03F}">
      <dsp:nvSpPr>
        <dsp:cNvPr id="0" name=""/>
        <dsp:cNvSpPr/>
      </dsp:nvSpPr>
      <dsp:spPr>
        <a:xfrm>
          <a:off x="39" y="682923"/>
          <a:ext cx="3818330" cy="334341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pt-BR" sz="2100" kern="1200" dirty="0"/>
            <a:t>Ampliação dos dados disponíveis sobre satisfação do usuário; </a:t>
          </a:r>
        </a:p>
        <a:p>
          <a:pPr marL="228600" lvl="1" indent="-228600" algn="l" defTabSz="933450">
            <a:lnSpc>
              <a:spcPct val="90000"/>
            </a:lnSpc>
            <a:spcBef>
              <a:spcPct val="0"/>
            </a:spcBef>
            <a:spcAft>
              <a:spcPct val="15000"/>
            </a:spcAft>
            <a:buChar char="•"/>
          </a:pPr>
          <a:r>
            <a:rPr lang="pt-BR" sz="2100" kern="1200" dirty="0"/>
            <a:t>Análise dos dados;</a:t>
          </a:r>
        </a:p>
        <a:p>
          <a:pPr marL="228600" lvl="1" indent="-228600" algn="l" defTabSz="933450">
            <a:lnSpc>
              <a:spcPct val="90000"/>
            </a:lnSpc>
            <a:spcBef>
              <a:spcPct val="0"/>
            </a:spcBef>
            <a:spcAft>
              <a:spcPct val="15000"/>
            </a:spcAft>
            <a:buChar char="•"/>
          </a:pPr>
          <a:r>
            <a:rPr lang="pt-BR" sz="2100" kern="1200" dirty="0"/>
            <a:t>Transparência. </a:t>
          </a:r>
        </a:p>
      </dsp:txBody>
      <dsp:txXfrm>
        <a:off x="39" y="682923"/>
        <a:ext cx="3818330" cy="3343410"/>
      </dsp:txXfrm>
    </dsp:sp>
    <dsp:sp modelId="{58741F35-848D-4C64-B74A-37307B897AAD}">
      <dsp:nvSpPr>
        <dsp:cNvPr id="0" name=""/>
        <dsp:cNvSpPr/>
      </dsp:nvSpPr>
      <dsp:spPr>
        <a:xfrm>
          <a:off x="4352937" y="78122"/>
          <a:ext cx="3818330" cy="60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pt-BR" sz="2100" b="1" kern="1200" dirty="0"/>
            <a:t>OBJETIVOS</a:t>
          </a:r>
        </a:p>
      </dsp:txBody>
      <dsp:txXfrm>
        <a:off x="4352937" y="78122"/>
        <a:ext cx="3818330" cy="604800"/>
      </dsp:txXfrm>
    </dsp:sp>
    <dsp:sp modelId="{B8415402-DA6C-4B80-ACEB-C4A2EF0084E7}">
      <dsp:nvSpPr>
        <dsp:cNvPr id="0" name=""/>
        <dsp:cNvSpPr/>
      </dsp:nvSpPr>
      <dsp:spPr>
        <a:xfrm>
          <a:off x="4352937" y="682923"/>
          <a:ext cx="3818330" cy="334341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pt-BR" sz="2100" kern="1200" dirty="0"/>
            <a:t>Subsidiar a gestão no intuito de aperfeiçoar as políticas, programas, serviços e ações do Poder Executivo Federal;</a:t>
          </a:r>
        </a:p>
        <a:p>
          <a:pPr marL="228600" lvl="1" indent="-228600" algn="l" defTabSz="933450">
            <a:lnSpc>
              <a:spcPct val="90000"/>
            </a:lnSpc>
            <a:spcBef>
              <a:spcPct val="0"/>
            </a:spcBef>
            <a:spcAft>
              <a:spcPct val="15000"/>
            </a:spcAft>
            <a:buChar char="•"/>
          </a:pPr>
          <a:r>
            <a:rPr lang="pt-BR" sz="2100" kern="1200" dirty="0"/>
            <a:t>Subsidiar as ações de fiscalização e correição da CGU e outros órgãos de controle;</a:t>
          </a:r>
        </a:p>
        <a:p>
          <a:pPr marL="228600" lvl="1" indent="-228600" algn="l" defTabSz="933450">
            <a:lnSpc>
              <a:spcPct val="90000"/>
            </a:lnSpc>
            <a:spcBef>
              <a:spcPct val="0"/>
            </a:spcBef>
            <a:spcAft>
              <a:spcPct val="15000"/>
            </a:spcAft>
            <a:buChar char="•"/>
          </a:pPr>
          <a:r>
            <a:rPr lang="pt-BR" sz="2100" kern="1200" dirty="0"/>
            <a:t>Promover a transparência e a participação social.</a:t>
          </a:r>
        </a:p>
      </dsp:txBody>
      <dsp:txXfrm>
        <a:off x="4352937" y="682923"/>
        <a:ext cx="3818330" cy="3343410"/>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7DF521-6600-4F74-BB39-9D5B0E61DA5D}">
      <dsp:nvSpPr>
        <dsp:cNvPr id="0" name=""/>
        <dsp:cNvSpPr/>
      </dsp:nvSpPr>
      <dsp:spPr>
        <a:xfrm>
          <a:off x="0" y="2028"/>
          <a:ext cx="77768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6CDBA9-DB5E-478B-BE2F-3E6779DDDDFE}">
      <dsp:nvSpPr>
        <dsp:cNvPr id="0" name=""/>
        <dsp:cNvSpPr/>
      </dsp:nvSpPr>
      <dsp:spPr>
        <a:xfrm>
          <a:off x="0" y="2028"/>
          <a:ext cx="7776864" cy="6918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pt-BR" sz="2200" kern="1200" dirty="0" err="1"/>
            <a:t>Subregistro</a:t>
          </a:r>
          <a:r>
            <a:rPr lang="pt-BR" sz="2200" kern="1200" dirty="0"/>
            <a:t>; </a:t>
          </a:r>
        </a:p>
      </dsp:txBody>
      <dsp:txXfrm>
        <a:off x="0" y="2028"/>
        <a:ext cx="7776864" cy="691821"/>
      </dsp:txXfrm>
    </dsp:sp>
    <dsp:sp modelId="{9BCC800F-DAD1-4E86-809E-53D6DBFF778B}">
      <dsp:nvSpPr>
        <dsp:cNvPr id="0" name=""/>
        <dsp:cNvSpPr/>
      </dsp:nvSpPr>
      <dsp:spPr>
        <a:xfrm>
          <a:off x="0" y="693849"/>
          <a:ext cx="77768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BA0C42-585F-4C6D-9AA9-4B9B289F9A48}">
      <dsp:nvSpPr>
        <dsp:cNvPr id="0" name=""/>
        <dsp:cNvSpPr/>
      </dsp:nvSpPr>
      <dsp:spPr>
        <a:xfrm>
          <a:off x="0" y="693849"/>
          <a:ext cx="7776864" cy="6918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pt-BR" sz="2200" kern="1200" dirty="0"/>
            <a:t>Medição da quantidade que não leve em conta a qualidade do trabalho; </a:t>
          </a:r>
        </a:p>
      </dsp:txBody>
      <dsp:txXfrm>
        <a:off x="0" y="693849"/>
        <a:ext cx="7776864" cy="691821"/>
      </dsp:txXfrm>
    </dsp:sp>
    <dsp:sp modelId="{38BD0157-C2D1-4757-8CC6-C7FFD0872F30}">
      <dsp:nvSpPr>
        <dsp:cNvPr id="0" name=""/>
        <dsp:cNvSpPr/>
      </dsp:nvSpPr>
      <dsp:spPr>
        <a:xfrm>
          <a:off x="0" y="1385670"/>
          <a:ext cx="77768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CC408C-839F-48B0-BBD6-A9E4FBD9C3CC}">
      <dsp:nvSpPr>
        <dsp:cNvPr id="0" name=""/>
        <dsp:cNvSpPr/>
      </dsp:nvSpPr>
      <dsp:spPr>
        <a:xfrm>
          <a:off x="0" y="1385670"/>
          <a:ext cx="7776864" cy="6918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pt-BR" sz="2200" kern="1200" dirty="0"/>
            <a:t>Possibilidade de os interessados influenciarem os resultados;</a:t>
          </a:r>
        </a:p>
      </dsp:txBody>
      <dsp:txXfrm>
        <a:off x="0" y="1385670"/>
        <a:ext cx="7776864" cy="691821"/>
      </dsp:txXfrm>
    </dsp:sp>
    <dsp:sp modelId="{C33CFA0F-D1D6-4445-A598-E6EAE06F5D41}">
      <dsp:nvSpPr>
        <dsp:cNvPr id="0" name=""/>
        <dsp:cNvSpPr/>
      </dsp:nvSpPr>
      <dsp:spPr>
        <a:xfrm>
          <a:off x="0" y="2077492"/>
          <a:ext cx="77768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CB984F-7756-43C4-A569-96E4B952A355}">
      <dsp:nvSpPr>
        <dsp:cNvPr id="0" name=""/>
        <dsp:cNvSpPr/>
      </dsp:nvSpPr>
      <dsp:spPr>
        <a:xfrm>
          <a:off x="0" y="2077492"/>
          <a:ext cx="7776864" cy="6918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pt-BR" sz="2200" kern="1200" dirty="0"/>
            <a:t>Falta de representatividade dos respondentes; </a:t>
          </a:r>
        </a:p>
      </dsp:txBody>
      <dsp:txXfrm>
        <a:off x="0" y="2077492"/>
        <a:ext cx="7776864" cy="691821"/>
      </dsp:txXfrm>
    </dsp:sp>
    <dsp:sp modelId="{90A81648-6D39-46E9-872F-B122F21C1E95}">
      <dsp:nvSpPr>
        <dsp:cNvPr id="0" name=""/>
        <dsp:cNvSpPr/>
      </dsp:nvSpPr>
      <dsp:spPr>
        <a:xfrm>
          <a:off x="0" y="2769313"/>
          <a:ext cx="77768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593FAF-2E31-47A2-93E3-C8E4645C4F4A}">
      <dsp:nvSpPr>
        <dsp:cNvPr id="0" name=""/>
        <dsp:cNvSpPr/>
      </dsp:nvSpPr>
      <dsp:spPr>
        <a:xfrm>
          <a:off x="0" y="2769313"/>
          <a:ext cx="7776864" cy="6918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pt-BR" sz="2200" kern="1200" dirty="0"/>
            <a:t>Respostas socialmente desejáveis; </a:t>
          </a:r>
        </a:p>
      </dsp:txBody>
      <dsp:txXfrm>
        <a:off x="0" y="2769313"/>
        <a:ext cx="7776864" cy="691821"/>
      </dsp:txXfrm>
    </dsp:sp>
    <dsp:sp modelId="{E2EB6551-4ABC-4C9F-8C8B-FBE1B84FF90E}">
      <dsp:nvSpPr>
        <dsp:cNvPr id="0" name=""/>
        <dsp:cNvSpPr/>
      </dsp:nvSpPr>
      <dsp:spPr>
        <a:xfrm>
          <a:off x="0" y="3461134"/>
          <a:ext cx="77768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7EC225-919C-45D6-B1ED-072BB67F4C6F}">
      <dsp:nvSpPr>
        <dsp:cNvPr id="0" name=""/>
        <dsp:cNvSpPr/>
      </dsp:nvSpPr>
      <dsp:spPr>
        <a:xfrm>
          <a:off x="0" y="3461134"/>
          <a:ext cx="7776864" cy="6918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pt-BR" sz="2200" kern="1200" dirty="0"/>
            <a:t>Diferença entre correlação e causalidade.</a:t>
          </a:r>
        </a:p>
      </dsp:txBody>
      <dsp:txXfrm>
        <a:off x="0" y="3461134"/>
        <a:ext cx="7776864" cy="6918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A9BDE3-38EB-47D0-8543-718448A1F8C5}">
      <dsp:nvSpPr>
        <dsp:cNvPr id="0" name=""/>
        <dsp:cNvSpPr/>
      </dsp:nvSpPr>
      <dsp:spPr>
        <a:xfrm>
          <a:off x="2980871" y="0"/>
          <a:ext cx="4695441" cy="4695441"/>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098960-B50B-423C-A14C-6D67D5375481}">
      <dsp:nvSpPr>
        <dsp:cNvPr id="0" name=""/>
        <dsp:cNvSpPr/>
      </dsp:nvSpPr>
      <dsp:spPr>
        <a:xfrm>
          <a:off x="3426938" y="446066"/>
          <a:ext cx="1831221" cy="183122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pt-BR" sz="2000" b="0" kern="1200" dirty="0"/>
            <a:t>Utilizar adequadamente os serviços, procedendo com cortesia e boa-fé</a:t>
          </a:r>
        </a:p>
      </dsp:txBody>
      <dsp:txXfrm>
        <a:off x="3516331" y="535459"/>
        <a:ext cx="1652435" cy="1652435"/>
      </dsp:txXfrm>
    </dsp:sp>
    <dsp:sp modelId="{7A575C3C-6C30-489D-8AB9-BB4AA4B96EA3}">
      <dsp:nvSpPr>
        <dsp:cNvPr id="0" name=""/>
        <dsp:cNvSpPr/>
      </dsp:nvSpPr>
      <dsp:spPr>
        <a:xfrm>
          <a:off x="5399023" y="446066"/>
          <a:ext cx="1831221" cy="183122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t-BR" sz="1900" b="0" kern="1200" dirty="0"/>
            <a:t>Prestar as informações pertinentes ao serviço prestado quando solicitadas</a:t>
          </a:r>
        </a:p>
      </dsp:txBody>
      <dsp:txXfrm>
        <a:off x="5488416" y="535459"/>
        <a:ext cx="1652435" cy="1652435"/>
      </dsp:txXfrm>
    </dsp:sp>
    <dsp:sp modelId="{DF2EA950-5868-4FCB-8CF8-43602E058968}">
      <dsp:nvSpPr>
        <dsp:cNvPr id="0" name=""/>
        <dsp:cNvSpPr/>
      </dsp:nvSpPr>
      <dsp:spPr>
        <a:xfrm>
          <a:off x="3426938" y="2418152"/>
          <a:ext cx="1831221" cy="183122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pt-BR" sz="1900" b="0" kern="1200" dirty="0"/>
            <a:t>Colaborar para a adequada prestação do serviço </a:t>
          </a:r>
        </a:p>
      </dsp:txBody>
      <dsp:txXfrm>
        <a:off x="3516331" y="2507545"/>
        <a:ext cx="1652435" cy="1652435"/>
      </dsp:txXfrm>
    </dsp:sp>
    <dsp:sp modelId="{58B448EF-E07C-4A97-8046-413EF1A8DFF3}">
      <dsp:nvSpPr>
        <dsp:cNvPr id="0" name=""/>
        <dsp:cNvSpPr/>
      </dsp:nvSpPr>
      <dsp:spPr>
        <a:xfrm>
          <a:off x="5399023" y="2418152"/>
          <a:ext cx="1831221" cy="183122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b="0" kern="1200" dirty="0"/>
            <a:t>Preservar as condições dos bens públicos por meio dos quais lhe são prestados os serviços</a:t>
          </a:r>
        </a:p>
      </dsp:txBody>
      <dsp:txXfrm>
        <a:off x="5488416" y="2507545"/>
        <a:ext cx="1652435" cy="16524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35E3AA-653B-47C3-B67A-47C42357510E}">
      <dsp:nvSpPr>
        <dsp:cNvPr id="0" name=""/>
        <dsp:cNvSpPr/>
      </dsp:nvSpPr>
      <dsp:spPr>
        <a:xfrm>
          <a:off x="0" y="68"/>
          <a:ext cx="8640960" cy="144641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None/>
          </a:pPr>
          <a:r>
            <a:rPr lang="pt-BR" sz="2100" kern="1200" dirty="0"/>
            <a:t>As ouvidorias públicas são instâncias de </a:t>
          </a:r>
          <a:r>
            <a:rPr lang="pt-BR" sz="2100" b="1" kern="1200" dirty="0"/>
            <a:t>participação</a:t>
          </a:r>
          <a:r>
            <a:rPr lang="pt-BR" sz="2100" kern="1200" dirty="0"/>
            <a:t> e </a:t>
          </a:r>
          <a:r>
            <a:rPr lang="pt-BR" sz="2100" b="1" kern="1200" dirty="0"/>
            <a:t>controle social</a:t>
          </a:r>
          <a:r>
            <a:rPr lang="pt-BR" sz="2100" kern="1200" dirty="0"/>
            <a:t>, responsáveis por interagir com os usuários, com o objetivo de aprimorar a gestão pública e melhorar os serviços oferecidos, garantindo os procedimentos de </a:t>
          </a:r>
          <a:r>
            <a:rPr lang="pt-BR" sz="2100" b="1" kern="1200" dirty="0"/>
            <a:t>simplificação</a:t>
          </a:r>
          <a:r>
            <a:rPr lang="pt-BR" sz="2100" kern="1200" dirty="0"/>
            <a:t> desses serviços.</a:t>
          </a:r>
        </a:p>
      </dsp:txBody>
      <dsp:txXfrm>
        <a:off x="70608" y="70676"/>
        <a:ext cx="8499744" cy="13051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60BF52-EC03-4961-8CC6-6F5760350948}">
      <dsp:nvSpPr>
        <dsp:cNvPr id="0" name=""/>
        <dsp:cNvSpPr/>
      </dsp:nvSpPr>
      <dsp:spPr>
        <a:xfrm>
          <a:off x="0" y="2709"/>
          <a:ext cx="82089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1B77E0-37E6-44D2-9BFA-66F3FA8A7C1D}">
      <dsp:nvSpPr>
        <dsp:cNvPr id="0" name=""/>
        <dsp:cNvSpPr/>
      </dsp:nvSpPr>
      <dsp:spPr>
        <a:xfrm>
          <a:off x="0" y="2709"/>
          <a:ext cx="8208912" cy="923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Receber, analisar manifestações dos usuários e oferecer respostas </a:t>
          </a:r>
          <a:r>
            <a:rPr lang="pt-BR" sz="2000" kern="1200" dirty="0"/>
            <a:t>conclusivas;</a:t>
          </a:r>
        </a:p>
      </dsp:txBody>
      <dsp:txXfrm>
        <a:off x="0" y="2709"/>
        <a:ext cx="8208912" cy="923954"/>
      </dsp:txXfrm>
    </dsp:sp>
    <dsp:sp modelId="{00166B74-0DDD-452E-AC04-7DFB638C2DA7}">
      <dsp:nvSpPr>
        <dsp:cNvPr id="0" name=""/>
        <dsp:cNvSpPr/>
      </dsp:nvSpPr>
      <dsp:spPr>
        <a:xfrm>
          <a:off x="0" y="926664"/>
          <a:ext cx="82089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C2AFC4-39BE-4FEE-944F-27DBEE09E03D}">
      <dsp:nvSpPr>
        <dsp:cNvPr id="0" name=""/>
        <dsp:cNvSpPr/>
      </dsp:nvSpPr>
      <dsp:spPr>
        <a:xfrm>
          <a:off x="0" y="926664"/>
          <a:ext cx="8208912" cy="923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kern="1200" dirty="0"/>
            <a:t>Promover, quando possível, a </a:t>
          </a:r>
          <a:r>
            <a:rPr lang="pt-BR" sz="2000" b="1" kern="1200" dirty="0"/>
            <a:t>mediação e a conciliação, </a:t>
          </a:r>
          <a:r>
            <a:rPr lang="pt-BR" sz="2000" kern="1200" dirty="0"/>
            <a:t>bem como outras ações para a solução pacífica de conflitos entre o usuário e o órgão ou entidade pública;</a:t>
          </a:r>
        </a:p>
      </dsp:txBody>
      <dsp:txXfrm>
        <a:off x="0" y="926664"/>
        <a:ext cx="8208912" cy="923954"/>
      </dsp:txXfrm>
    </dsp:sp>
    <dsp:sp modelId="{9F2F5F8F-2216-497A-A877-E28242F6E7AC}">
      <dsp:nvSpPr>
        <dsp:cNvPr id="0" name=""/>
        <dsp:cNvSpPr/>
      </dsp:nvSpPr>
      <dsp:spPr>
        <a:xfrm>
          <a:off x="0" y="1850618"/>
          <a:ext cx="82089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D923AB9-D270-43F9-B91D-06F4AF33D86E}">
      <dsp:nvSpPr>
        <dsp:cNvPr id="0" name=""/>
        <dsp:cNvSpPr/>
      </dsp:nvSpPr>
      <dsp:spPr>
        <a:xfrm>
          <a:off x="0" y="1850618"/>
          <a:ext cx="8208912" cy="923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kern="1200" dirty="0"/>
            <a:t>Subsidiar a </a:t>
          </a:r>
          <a:r>
            <a:rPr lang="pt-BR" sz="2000" b="1" kern="1200" dirty="0"/>
            <a:t>avaliação das políticas e dos serviços públicos </a:t>
          </a:r>
          <a:r>
            <a:rPr lang="pt-BR" sz="2000" kern="1200" dirty="0"/>
            <a:t>a partir do processamento das informações obtidas das manifestações e das pesquisas de satisfação;</a:t>
          </a:r>
        </a:p>
      </dsp:txBody>
      <dsp:txXfrm>
        <a:off x="0" y="1850618"/>
        <a:ext cx="8208912" cy="923954"/>
      </dsp:txXfrm>
    </dsp:sp>
    <dsp:sp modelId="{DDA1CACC-594E-4507-A848-32288D97A6D5}">
      <dsp:nvSpPr>
        <dsp:cNvPr id="0" name=""/>
        <dsp:cNvSpPr/>
      </dsp:nvSpPr>
      <dsp:spPr>
        <a:xfrm>
          <a:off x="0" y="2774572"/>
          <a:ext cx="82089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EC6F32-1CA9-49AC-99AE-E1CA59E7DB46}">
      <dsp:nvSpPr>
        <dsp:cNvPr id="0" name=""/>
        <dsp:cNvSpPr/>
      </dsp:nvSpPr>
      <dsp:spPr>
        <a:xfrm>
          <a:off x="0" y="2774573"/>
          <a:ext cx="8208912" cy="923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Avaliar periodicamente </a:t>
          </a:r>
          <a:r>
            <a:rPr lang="pt-BR" sz="2000" kern="1200" dirty="0"/>
            <a:t>a realização dos compromissos e padrões de qualidade da </a:t>
          </a:r>
          <a:r>
            <a:rPr lang="pt-BR" sz="2000" b="1" kern="1200" dirty="0"/>
            <a:t>Carta de Serviços ao Usuário</a:t>
          </a:r>
          <a:r>
            <a:rPr lang="pt-BR" sz="2000" kern="1200" dirty="0"/>
            <a:t>;</a:t>
          </a:r>
        </a:p>
      </dsp:txBody>
      <dsp:txXfrm>
        <a:off x="0" y="2774573"/>
        <a:ext cx="8208912" cy="923954"/>
      </dsp:txXfrm>
    </dsp:sp>
    <dsp:sp modelId="{EB556590-ED42-47BF-85F2-8B40D51E3945}">
      <dsp:nvSpPr>
        <dsp:cNvPr id="0" name=""/>
        <dsp:cNvSpPr/>
      </dsp:nvSpPr>
      <dsp:spPr>
        <a:xfrm>
          <a:off x="0" y="3698527"/>
          <a:ext cx="82089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F1C942C-9112-43F2-8FBC-F6B246F62DFF}">
      <dsp:nvSpPr>
        <dsp:cNvPr id="0" name=""/>
        <dsp:cNvSpPr/>
      </dsp:nvSpPr>
      <dsp:spPr>
        <a:xfrm>
          <a:off x="0" y="3698527"/>
          <a:ext cx="8208912" cy="923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Produzir, disponibilizar e analisar dados </a:t>
          </a:r>
          <a:r>
            <a:rPr lang="pt-BR" sz="2000" kern="1200" dirty="0"/>
            <a:t>e informações para avaliar a eficiência, a eficácia e a efetividade de sua própria atuação, bem como das políticas/serviços públicos referidos nas manifestações.</a:t>
          </a:r>
        </a:p>
      </dsp:txBody>
      <dsp:txXfrm>
        <a:off x="0" y="3698527"/>
        <a:ext cx="8208912" cy="923954"/>
      </dsp:txXfrm>
    </dsp:sp>
    <dsp:sp modelId="{529B63B9-0086-46E9-9A39-7FDA2FD8E7A4}">
      <dsp:nvSpPr>
        <dsp:cNvPr id="0" name=""/>
        <dsp:cNvSpPr/>
      </dsp:nvSpPr>
      <dsp:spPr>
        <a:xfrm>
          <a:off x="0" y="4622481"/>
          <a:ext cx="820891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D2B250-143C-4A89-9A4A-318B29474CF7}">
      <dsp:nvSpPr>
        <dsp:cNvPr id="0" name=""/>
        <dsp:cNvSpPr/>
      </dsp:nvSpPr>
      <dsp:spPr>
        <a:xfrm>
          <a:off x="0" y="4622481"/>
          <a:ext cx="8208912" cy="9239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pt-BR" sz="2000" b="1" kern="1200" dirty="0"/>
            <a:t>Gerir suas atividades e ações</a:t>
          </a:r>
          <a:r>
            <a:rPr lang="pt-BR" sz="2000" kern="1200" dirty="0"/>
            <a:t>.</a:t>
          </a:r>
        </a:p>
      </dsp:txBody>
      <dsp:txXfrm>
        <a:off x="0" y="4622481"/>
        <a:ext cx="8208912" cy="92395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16C8C2-F49F-4244-93A6-5B8F045EC777}">
      <dsp:nvSpPr>
        <dsp:cNvPr id="0" name=""/>
        <dsp:cNvSpPr/>
      </dsp:nvSpPr>
      <dsp:spPr>
        <a:xfrm>
          <a:off x="3587419" y="1250"/>
          <a:ext cx="1540505" cy="1001328"/>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chemeClr val="tx1"/>
              </a:solidFill>
            </a:rPr>
            <a:t>Manifestação do usuário sobre os serviços</a:t>
          </a:r>
        </a:p>
      </dsp:txBody>
      <dsp:txXfrm>
        <a:off x="3636300" y="50131"/>
        <a:ext cx="1442743" cy="903566"/>
      </dsp:txXfrm>
    </dsp:sp>
    <dsp:sp modelId="{4368C950-0AE7-4548-A9EA-B7E12F72C946}">
      <dsp:nvSpPr>
        <dsp:cNvPr id="0" name=""/>
        <dsp:cNvSpPr/>
      </dsp:nvSpPr>
      <dsp:spPr>
        <a:xfrm>
          <a:off x="1997357" y="501914"/>
          <a:ext cx="4720628" cy="4720628"/>
        </a:xfrm>
        <a:custGeom>
          <a:avLst/>
          <a:gdLst/>
          <a:ahLst/>
          <a:cxnLst/>
          <a:rect l="0" t="0" r="0" b="0"/>
          <a:pathLst>
            <a:path>
              <a:moveTo>
                <a:pt x="3324608" y="205965"/>
              </a:moveTo>
              <a:arcTo wR="2360314" hR="2360314" stAng="17646807" swAng="924724"/>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DC66610B-0A64-4BC6-AC81-AD0B743D354B}">
      <dsp:nvSpPr>
        <dsp:cNvPr id="0" name=""/>
        <dsp:cNvSpPr/>
      </dsp:nvSpPr>
      <dsp:spPr>
        <a:xfrm>
          <a:off x="5631511" y="1181407"/>
          <a:ext cx="1540505" cy="1001328"/>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chemeClr val="tx1"/>
              </a:solidFill>
            </a:rPr>
            <a:t>Ouvidoria encaminha a manifestação</a:t>
          </a:r>
        </a:p>
      </dsp:txBody>
      <dsp:txXfrm>
        <a:off x="5680392" y="1230288"/>
        <a:ext cx="1442743" cy="903566"/>
      </dsp:txXfrm>
    </dsp:sp>
    <dsp:sp modelId="{AD2ADA5A-26F1-4660-810B-24EB7C1CB30B}">
      <dsp:nvSpPr>
        <dsp:cNvPr id="0" name=""/>
        <dsp:cNvSpPr/>
      </dsp:nvSpPr>
      <dsp:spPr>
        <a:xfrm>
          <a:off x="1997357" y="501914"/>
          <a:ext cx="4720628" cy="4720628"/>
        </a:xfrm>
        <a:custGeom>
          <a:avLst/>
          <a:gdLst/>
          <a:ahLst/>
          <a:cxnLst/>
          <a:rect l="0" t="0" r="0" b="0"/>
          <a:pathLst>
            <a:path>
              <a:moveTo>
                <a:pt x="4683809" y="1945037"/>
              </a:moveTo>
              <a:arcTo wR="2360314" hR="2360314" stAng="20991993" swAng="1216013"/>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2995F59-0D02-4D34-9C6D-99A2DFDF6C12}">
      <dsp:nvSpPr>
        <dsp:cNvPr id="0" name=""/>
        <dsp:cNvSpPr/>
      </dsp:nvSpPr>
      <dsp:spPr>
        <a:xfrm>
          <a:off x="5631511" y="3541722"/>
          <a:ext cx="1540505" cy="1001328"/>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chemeClr val="tx1"/>
              </a:solidFill>
            </a:rPr>
            <a:t>Órgão parceiro apura e responde à ouvidoria</a:t>
          </a:r>
        </a:p>
      </dsp:txBody>
      <dsp:txXfrm>
        <a:off x="5680392" y="3590603"/>
        <a:ext cx="1442743" cy="903566"/>
      </dsp:txXfrm>
    </dsp:sp>
    <dsp:sp modelId="{DACB6C2B-B200-4B23-98FE-3FCCEF7BDA30}">
      <dsp:nvSpPr>
        <dsp:cNvPr id="0" name=""/>
        <dsp:cNvSpPr/>
      </dsp:nvSpPr>
      <dsp:spPr>
        <a:xfrm>
          <a:off x="1997357" y="501914"/>
          <a:ext cx="4720628" cy="4720628"/>
        </a:xfrm>
        <a:custGeom>
          <a:avLst/>
          <a:gdLst/>
          <a:ahLst/>
          <a:cxnLst/>
          <a:rect l="0" t="0" r="0" b="0"/>
          <a:pathLst>
            <a:path>
              <a:moveTo>
                <a:pt x="3862470" y="4180921"/>
              </a:moveTo>
              <a:arcTo wR="2360314" hR="2360314" stAng="3028468" swAng="924724"/>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EB3FFE5-F211-40DF-B806-D38E2A0D941D}">
      <dsp:nvSpPr>
        <dsp:cNvPr id="0" name=""/>
        <dsp:cNvSpPr/>
      </dsp:nvSpPr>
      <dsp:spPr>
        <a:xfrm>
          <a:off x="3587419" y="4721879"/>
          <a:ext cx="1540505" cy="1001328"/>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chemeClr val="tx1"/>
              </a:solidFill>
            </a:rPr>
            <a:t>Ouvidoria responde ao usuário </a:t>
          </a:r>
        </a:p>
      </dsp:txBody>
      <dsp:txXfrm>
        <a:off x="3636300" y="4770760"/>
        <a:ext cx="1442743" cy="903566"/>
      </dsp:txXfrm>
    </dsp:sp>
    <dsp:sp modelId="{AD6832E4-CAA4-49DD-9722-FF62442D03E1}">
      <dsp:nvSpPr>
        <dsp:cNvPr id="0" name=""/>
        <dsp:cNvSpPr/>
      </dsp:nvSpPr>
      <dsp:spPr>
        <a:xfrm>
          <a:off x="1997357" y="501914"/>
          <a:ext cx="4720628" cy="4720628"/>
        </a:xfrm>
        <a:custGeom>
          <a:avLst/>
          <a:gdLst/>
          <a:ahLst/>
          <a:cxnLst/>
          <a:rect l="0" t="0" r="0" b="0"/>
          <a:pathLst>
            <a:path>
              <a:moveTo>
                <a:pt x="1396020" y="4514663"/>
              </a:moveTo>
              <a:arcTo wR="2360314" hR="2360314" stAng="6846807" swAng="924724"/>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C32F653-94D3-4A16-AFC4-692B4D0BAF63}">
      <dsp:nvSpPr>
        <dsp:cNvPr id="0" name=""/>
        <dsp:cNvSpPr/>
      </dsp:nvSpPr>
      <dsp:spPr>
        <a:xfrm>
          <a:off x="1543327" y="3541722"/>
          <a:ext cx="1540505" cy="1001328"/>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chemeClr val="tx1"/>
              </a:solidFill>
            </a:rPr>
            <a:t>Ouvidoria elabora diagnósticos e recomendações</a:t>
          </a:r>
        </a:p>
      </dsp:txBody>
      <dsp:txXfrm>
        <a:off x="1592208" y="3590603"/>
        <a:ext cx="1442743" cy="903566"/>
      </dsp:txXfrm>
    </dsp:sp>
    <dsp:sp modelId="{8A00A659-AE57-4D45-BA2D-0AD64369A0A6}">
      <dsp:nvSpPr>
        <dsp:cNvPr id="0" name=""/>
        <dsp:cNvSpPr/>
      </dsp:nvSpPr>
      <dsp:spPr>
        <a:xfrm>
          <a:off x="1997357" y="501914"/>
          <a:ext cx="4720628" cy="4720628"/>
        </a:xfrm>
        <a:custGeom>
          <a:avLst/>
          <a:gdLst/>
          <a:ahLst/>
          <a:cxnLst/>
          <a:rect l="0" t="0" r="0" b="0"/>
          <a:pathLst>
            <a:path>
              <a:moveTo>
                <a:pt x="36819" y="2775591"/>
              </a:moveTo>
              <a:arcTo wR="2360314" hR="2360314" stAng="10191993" swAng="1216013"/>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40BFAA48-FB9C-4B27-9E9D-EE3F24179119}">
      <dsp:nvSpPr>
        <dsp:cNvPr id="0" name=""/>
        <dsp:cNvSpPr/>
      </dsp:nvSpPr>
      <dsp:spPr>
        <a:xfrm>
          <a:off x="1543327" y="1181407"/>
          <a:ext cx="1540505" cy="1001328"/>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solidFill>
                <a:schemeClr val="tx1"/>
              </a:solidFill>
            </a:rPr>
            <a:t>Órgãos parceiros aprimoram os serviços</a:t>
          </a:r>
        </a:p>
      </dsp:txBody>
      <dsp:txXfrm>
        <a:off x="1592208" y="1230288"/>
        <a:ext cx="1442743" cy="903566"/>
      </dsp:txXfrm>
    </dsp:sp>
    <dsp:sp modelId="{B98B8F20-9F76-4677-B675-08301BFDFE3B}">
      <dsp:nvSpPr>
        <dsp:cNvPr id="0" name=""/>
        <dsp:cNvSpPr/>
      </dsp:nvSpPr>
      <dsp:spPr>
        <a:xfrm>
          <a:off x="1997357" y="501914"/>
          <a:ext cx="4720628" cy="4720628"/>
        </a:xfrm>
        <a:custGeom>
          <a:avLst/>
          <a:gdLst/>
          <a:ahLst/>
          <a:cxnLst/>
          <a:rect l="0" t="0" r="0" b="0"/>
          <a:pathLst>
            <a:path>
              <a:moveTo>
                <a:pt x="858158" y="539706"/>
              </a:moveTo>
              <a:arcTo wR="2360314" hR="2360314" stAng="13828468" swAng="924724"/>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231578-BDDB-4EA4-8A10-AE9EB6BFF4D6}">
      <dsp:nvSpPr>
        <dsp:cNvPr id="0" name=""/>
        <dsp:cNvSpPr/>
      </dsp:nvSpPr>
      <dsp:spPr>
        <a:xfrm>
          <a:off x="2689" y="718216"/>
          <a:ext cx="2133987" cy="1280392"/>
        </a:xfrm>
        <a:prstGeom prst="rect">
          <a:avLst/>
        </a:prstGeom>
        <a:solidFill>
          <a:schemeClr val="accent1"/>
        </a:solidFill>
        <a:ln w="12700" cap="flat" cmpd="sng" algn="ctr">
          <a:solidFill>
            <a:schemeClr val="accent1">
              <a:shade val="50000"/>
            </a:schemeClr>
          </a:soli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BR" sz="1500" b="1" kern="1200" dirty="0"/>
            <a:t>Propor ações/sugerir prioridades nas atividades de ouvidoria</a:t>
          </a:r>
          <a:r>
            <a:rPr lang="pt-BR" sz="1500" kern="1200" dirty="0"/>
            <a:t> </a:t>
          </a:r>
        </a:p>
      </dsp:txBody>
      <dsp:txXfrm>
        <a:off x="2689" y="718216"/>
        <a:ext cx="2133987" cy="1280392"/>
      </dsp:txXfrm>
    </dsp:sp>
    <dsp:sp modelId="{46DB679F-50D2-4A3C-A5EC-CB099893E4BA}">
      <dsp:nvSpPr>
        <dsp:cNvPr id="0" name=""/>
        <dsp:cNvSpPr/>
      </dsp:nvSpPr>
      <dsp:spPr>
        <a:xfrm>
          <a:off x="2350076" y="718216"/>
          <a:ext cx="2133987" cy="1280392"/>
        </a:xfrm>
        <a:prstGeom prst="rect">
          <a:avLst/>
        </a:prstGeom>
        <a:solidFill>
          <a:schemeClr val="accent2"/>
        </a:solidFill>
        <a:ln w="12700" cap="flat" cmpd="sng" algn="ctr">
          <a:solidFill>
            <a:schemeClr val="accent2">
              <a:shade val="50000"/>
            </a:schemeClr>
          </a:solidFill>
          <a:prstDash val="solid"/>
          <a:miter lim="800000"/>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BR" sz="1500" b="1" kern="1200" dirty="0"/>
            <a:t>Acompanhar e avaliar os programas/projetos de atividades de ouvidoria</a:t>
          </a:r>
          <a:endParaRPr lang="pt-BR" sz="1500" kern="1200" dirty="0"/>
        </a:p>
      </dsp:txBody>
      <dsp:txXfrm>
        <a:off x="2350076" y="718216"/>
        <a:ext cx="2133987" cy="1280392"/>
      </dsp:txXfrm>
    </dsp:sp>
    <dsp:sp modelId="{01877FC0-6066-40A5-A4D9-742288CB040E}">
      <dsp:nvSpPr>
        <dsp:cNvPr id="0" name=""/>
        <dsp:cNvSpPr/>
      </dsp:nvSpPr>
      <dsp:spPr>
        <a:xfrm>
          <a:off x="4697463" y="718216"/>
          <a:ext cx="2133987" cy="1280392"/>
        </a:xfrm>
        <a:prstGeom prst="rect">
          <a:avLst/>
        </a:prstGeom>
        <a:solidFill>
          <a:schemeClr val="accent3"/>
        </a:solidFill>
        <a:ln w="12700" cap="flat" cmpd="sng" algn="ctr">
          <a:solidFill>
            <a:schemeClr val="accent3">
              <a:shade val="50000"/>
            </a:schemeClr>
          </a:solidFill>
          <a:prstDash val="solid"/>
          <a:miter lim="800000"/>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BR" sz="1500" b="1" kern="1200" dirty="0"/>
            <a:t>Organizar e divulgar informações /procedimentos sobre atividades de ouvidoria</a:t>
          </a:r>
          <a:endParaRPr lang="pt-BR" sz="1500" kern="1200" dirty="0"/>
        </a:p>
      </dsp:txBody>
      <dsp:txXfrm>
        <a:off x="4697463" y="718216"/>
        <a:ext cx="2133987" cy="1280392"/>
      </dsp:txXfrm>
    </dsp:sp>
    <dsp:sp modelId="{A7D102DF-C710-49B2-9C35-C0C72A0C8616}">
      <dsp:nvSpPr>
        <dsp:cNvPr id="0" name=""/>
        <dsp:cNvSpPr/>
      </dsp:nvSpPr>
      <dsp:spPr>
        <a:xfrm>
          <a:off x="7044850" y="718216"/>
          <a:ext cx="2133987" cy="1280392"/>
        </a:xfrm>
        <a:prstGeom prst="rect">
          <a:avLst/>
        </a:prstGeom>
        <a:solidFill>
          <a:schemeClr val="accent6"/>
        </a:solidFill>
        <a:ln w="12700" cap="flat" cmpd="sng" algn="ctr">
          <a:solidFill>
            <a:schemeClr val="accent6">
              <a:shade val="50000"/>
            </a:schemeClr>
          </a:solidFill>
          <a:prstDash val="solid"/>
          <a:miter lim="800000"/>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t>Promover mediação e conciliação entre usuários de órgãos e entidades públicas</a:t>
          </a:r>
          <a:endParaRPr lang="pt-BR" sz="1400" kern="1200" dirty="0"/>
        </a:p>
      </dsp:txBody>
      <dsp:txXfrm>
        <a:off x="7044850" y="718216"/>
        <a:ext cx="2133987" cy="1280392"/>
      </dsp:txXfrm>
    </dsp:sp>
    <dsp:sp modelId="{6F2F2F5E-D6CF-46EA-854C-57DC10FFCA24}">
      <dsp:nvSpPr>
        <dsp:cNvPr id="0" name=""/>
        <dsp:cNvSpPr/>
      </dsp:nvSpPr>
      <dsp:spPr>
        <a:xfrm>
          <a:off x="2689" y="2212007"/>
          <a:ext cx="2133987" cy="1280392"/>
        </a:xfrm>
        <a:prstGeom prst="rect">
          <a:avLst/>
        </a:prstGeom>
        <a:solidFill>
          <a:srgbClr val="DEA900"/>
        </a:solidFill>
        <a:ln w="12700" cap="flat" cmpd="sng" algn="ctr">
          <a:solidFill>
            <a:schemeClr val="accent4">
              <a:shade val="50000"/>
            </a:schemeClr>
          </a:solidFill>
          <a:prstDash val="solid"/>
          <a:miter lim="800000"/>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t>Processar as informações obtidas por meio das manifestações pesquisas de satisfação</a:t>
          </a:r>
          <a:r>
            <a:rPr lang="pt-BR" sz="1400" kern="1200" dirty="0"/>
            <a:t> sobre serviços prestados (Carta de Serviços)</a:t>
          </a:r>
        </a:p>
      </dsp:txBody>
      <dsp:txXfrm>
        <a:off x="2689" y="2212007"/>
        <a:ext cx="2133987" cy="1280392"/>
      </dsp:txXfrm>
    </dsp:sp>
    <dsp:sp modelId="{05E7604B-5E43-4211-903E-9DBDDDDAEB96}">
      <dsp:nvSpPr>
        <dsp:cNvPr id="0" name=""/>
        <dsp:cNvSpPr/>
      </dsp:nvSpPr>
      <dsp:spPr>
        <a:xfrm>
          <a:off x="2350076" y="2212007"/>
          <a:ext cx="2133987" cy="128039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BR" sz="1500" b="1" kern="1200" dirty="0"/>
            <a:t>Produzir/analisar informações sobre as atividades de ouvidoria para subsidiar recomendações</a:t>
          </a:r>
          <a:r>
            <a:rPr lang="pt-BR" sz="1500" kern="1200" dirty="0"/>
            <a:t> </a:t>
          </a:r>
        </a:p>
      </dsp:txBody>
      <dsp:txXfrm>
        <a:off x="2350076" y="2212007"/>
        <a:ext cx="2133987" cy="1280392"/>
      </dsp:txXfrm>
    </dsp:sp>
    <dsp:sp modelId="{60D971F5-A871-445A-AD6D-CB7D5D88C712}">
      <dsp:nvSpPr>
        <dsp:cNvPr id="0" name=""/>
        <dsp:cNvSpPr/>
      </dsp:nvSpPr>
      <dsp:spPr>
        <a:xfrm>
          <a:off x="4697463" y="2212007"/>
          <a:ext cx="2133987" cy="1280392"/>
        </a:xfrm>
        <a:prstGeom prst="rect">
          <a:avLst/>
        </a:prstGeom>
        <a:solidFill>
          <a:schemeClr val="accent2"/>
        </a:solidFill>
        <a:ln w="12700" cap="flat" cmpd="sng" algn="ctr">
          <a:solidFill>
            <a:schemeClr val="accent2">
              <a:shade val="50000"/>
            </a:schemeClr>
          </a:solidFill>
          <a:prstDash val="solid"/>
          <a:miter lim="800000"/>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BR" sz="1500" b="1" kern="1200" dirty="0"/>
            <a:t>Promover articulação permanente com instâncias de participação social</a:t>
          </a:r>
          <a:endParaRPr lang="pt-BR" sz="1500" kern="1200" dirty="0"/>
        </a:p>
      </dsp:txBody>
      <dsp:txXfrm>
        <a:off x="4697463" y="2212007"/>
        <a:ext cx="2133987" cy="1280392"/>
      </dsp:txXfrm>
    </dsp:sp>
    <dsp:sp modelId="{9F20590A-B515-4E81-98DB-94AA64CBD310}">
      <dsp:nvSpPr>
        <dsp:cNvPr id="0" name=""/>
        <dsp:cNvSpPr/>
      </dsp:nvSpPr>
      <dsp:spPr>
        <a:xfrm>
          <a:off x="7044850" y="2212007"/>
          <a:ext cx="2133987" cy="1280392"/>
        </a:xfrm>
        <a:prstGeom prst="rect">
          <a:avLst/>
        </a:prstGeom>
        <a:solidFill>
          <a:schemeClr val="accent3"/>
        </a:solidFill>
        <a:ln w="12700" cap="flat" cmpd="sng" algn="ctr">
          <a:solidFill>
            <a:schemeClr val="accent3">
              <a:shade val="50000"/>
            </a:schemeClr>
          </a:solidFill>
          <a:prstDash val="solid"/>
          <a:miter lim="800000"/>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t>Exercer as atribuições de Serviço de Informação ao Cidadão</a:t>
          </a:r>
          <a:r>
            <a:rPr lang="pt-BR" sz="1400" kern="1200" dirty="0"/>
            <a:t>, </a:t>
          </a:r>
          <a:r>
            <a:rPr lang="pt-BR" sz="1400" b="1" kern="1200" dirty="0"/>
            <a:t>quando assim designadas</a:t>
          </a:r>
          <a:endParaRPr lang="pt-BR" sz="1400" kern="1200" dirty="0"/>
        </a:p>
      </dsp:txBody>
      <dsp:txXfrm>
        <a:off x="7044850" y="2212007"/>
        <a:ext cx="2133987" cy="1280392"/>
      </dsp:txXfrm>
    </dsp:sp>
    <dsp:sp modelId="{87F6D0AB-C713-438E-93D1-40A901F75D83}">
      <dsp:nvSpPr>
        <dsp:cNvPr id="0" name=""/>
        <dsp:cNvSpPr/>
      </dsp:nvSpPr>
      <dsp:spPr>
        <a:xfrm>
          <a:off x="2350076" y="3705799"/>
          <a:ext cx="2133987" cy="1280392"/>
        </a:xfrm>
        <a:prstGeom prst="rect">
          <a:avLst/>
        </a:prstGeom>
        <a:solidFill>
          <a:schemeClr val="accent6"/>
        </a:solidFill>
        <a:ln w="12700" cap="flat" cmpd="sng" algn="ctr">
          <a:solidFill>
            <a:schemeClr val="accent6">
              <a:shade val="50000"/>
            </a:schemeClr>
          </a:solidFill>
          <a:prstDash val="solid"/>
          <a:miter lim="800000"/>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pt-BR" sz="1500" b="1" kern="1200" dirty="0"/>
            <a:t>Receber, tratar e dar resposta às solicitações do formulário Simplifique!</a:t>
          </a:r>
          <a:endParaRPr lang="pt-BR" sz="1500" kern="1200" dirty="0"/>
        </a:p>
      </dsp:txBody>
      <dsp:txXfrm>
        <a:off x="2350076" y="3705799"/>
        <a:ext cx="2133987" cy="1280392"/>
      </dsp:txXfrm>
    </dsp:sp>
    <dsp:sp modelId="{D70C45FD-C58A-4A90-8EFB-2ADC0AA843DC}">
      <dsp:nvSpPr>
        <dsp:cNvPr id="0" name=""/>
        <dsp:cNvSpPr/>
      </dsp:nvSpPr>
      <dsp:spPr>
        <a:xfrm>
          <a:off x="4697463" y="3705799"/>
          <a:ext cx="2133987" cy="128039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t-BR" sz="1400" b="1" kern="1200" dirty="0"/>
            <a:t>Garantir a adequação/atualidade /qualidade das informações dos órgãos a que estejam vinculadas no Portal de Serviços </a:t>
          </a:r>
          <a:endParaRPr lang="pt-BR" sz="1400" kern="1200" dirty="0"/>
        </a:p>
      </dsp:txBody>
      <dsp:txXfrm>
        <a:off x="4697463" y="3705799"/>
        <a:ext cx="2133987" cy="1280392"/>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default#3">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6.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default#4">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default#5">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default#6">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default#7">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default#8">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4302625" cy="340265"/>
          </a:xfrm>
          <a:prstGeom prst="rect">
            <a:avLst/>
          </a:prstGeom>
        </p:spPr>
        <p:txBody>
          <a:bodyPr vert="horz" lIns="91440" tIns="45720" rIns="91440" bIns="45720" rtlCol="0"/>
          <a:lstStyle>
            <a:lvl1pPr algn="l" eaLnBrk="1" hangingPunct="1">
              <a:defRPr sz="1200">
                <a:latin typeface="Arial" pitchFamily="34" charset="0"/>
                <a:ea typeface="ＭＳ Ｐゴシック" pitchFamily="34" charset="-128"/>
                <a:cs typeface="+mn-cs"/>
              </a:defRPr>
            </a:lvl1pPr>
          </a:lstStyle>
          <a:p>
            <a:pPr>
              <a:defRPr/>
            </a:pPr>
            <a:endParaRPr lang="pt-BR"/>
          </a:p>
        </p:txBody>
      </p:sp>
      <p:sp>
        <p:nvSpPr>
          <p:cNvPr id="3" name="Espaço Reservado para Data 2"/>
          <p:cNvSpPr>
            <a:spLocks noGrp="1"/>
          </p:cNvSpPr>
          <p:nvPr>
            <p:ph type="dt" sz="quarter" idx="1"/>
          </p:nvPr>
        </p:nvSpPr>
        <p:spPr>
          <a:xfrm>
            <a:off x="5624014" y="0"/>
            <a:ext cx="4300307" cy="34026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ＭＳ Ｐゴシック" pitchFamily="34" charset="-128"/>
                <a:cs typeface="+mn-cs"/>
              </a:defRPr>
            </a:lvl1pPr>
          </a:lstStyle>
          <a:p>
            <a:pPr>
              <a:defRPr/>
            </a:pPr>
            <a:fld id="{112D9ED0-0361-6343-BDC8-546B310D4897}" type="datetimeFigureOut">
              <a:rPr lang="pt-BR"/>
              <a:pPr>
                <a:defRPr/>
              </a:pPr>
              <a:t>28/12/2018</a:t>
            </a:fld>
            <a:endParaRPr lang="pt-BR"/>
          </a:p>
        </p:txBody>
      </p:sp>
      <p:sp>
        <p:nvSpPr>
          <p:cNvPr id="4" name="Espaço Reservado para Rodapé 3"/>
          <p:cNvSpPr>
            <a:spLocks noGrp="1"/>
          </p:cNvSpPr>
          <p:nvPr>
            <p:ph type="ftr" sz="quarter" idx="2"/>
          </p:nvPr>
        </p:nvSpPr>
        <p:spPr>
          <a:xfrm>
            <a:off x="0" y="6456324"/>
            <a:ext cx="4302625" cy="340264"/>
          </a:xfrm>
          <a:prstGeom prst="rect">
            <a:avLst/>
          </a:prstGeom>
        </p:spPr>
        <p:txBody>
          <a:bodyPr vert="horz" lIns="91440" tIns="45720" rIns="91440" bIns="45720" rtlCol="0" anchor="b"/>
          <a:lstStyle>
            <a:lvl1pPr algn="l" eaLnBrk="1" hangingPunct="1">
              <a:defRPr sz="1200">
                <a:latin typeface="Arial" pitchFamily="34" charset="0"/>
                <a:ea typeface="ＭＳ Ｐゴシック" pitchFamily="34" charset="-128"/>
                <a:cs typeface="+mn-cs"/>
              </a:defRPr>
            </a:lvl1pPr>
          </a:lstStyle>
          <a:p>
            <a:pPr>
              <a:defRPr/>
            </a:pPr>
            <a:endParaRPr lang="pt-BR"/>
          </a:p>
        </p:txBody>
      </p:sp>
      <p:sp>
        <p:nvSpPr>
          <p:cNvPr id="5" name="Espaço Reservado para Número de Slide 4"/>
          <p:cNvSpPr>
            <a:spLocks noGrp="1"/>
          </p:cNvSpPr>
          <p:nvPr>
            <p:ph type="sldNum" sz="quarter" idx="3"/>
          </p:nvPr>
        </p:nvSpPr>
        <p:spPr>
          <a:xfrm>
            <a:off x="5624014" y="6456324"/>
            <a:ext cx="4300307" cy="340264"/>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MS PGothic" panose="020B0600070205080204" pitchFamily="34" charset="-128"/>
              </a:defRPr>
            </a:lvl1pPr>
          </a:lstStyle>
          <a:p>
            <a:pPr>
              <a:defRPr/>
            </a:pPr>
            <a:fld id="{18564A56-491A-A645-A0D9-EA9635666382}" type="slidenum">
              <a:rPr lang="pt-BR" altLang="pt-BR"/>
              <a:pPr>
                <a:defRPr/>
              </a:pPr>
              <a:t>‹nº›</a:t>
            </a:fld>
            <a:endParaRPr lang="pt-BR" altLang="pt-BR"/>
          </a:p>
        </p:txBody>
      </p:sp>
    </p:spTree>
    <p:extLst>
      <p:ext uri="{BB962C8B-B14F-4D97-AF65-F5344CB8AC3E}">
        <p14:creationId xmlns:p14="http://schemas.microsoft.com/office/powerpoint/2010/main" val="24611544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4302625" cy="340265"/>
          </a:xfrm>
          <a:prstGeom prst="rect">
            <a:avLst/>
          </a:prstGeom>
        </p:spPr>
        <p:txBody>
          <a:bodyPr vert="horz" lIns="91440" tIns="45720" rIns="91440" bIns="45720" rtlCol="0"/>
          <a:lstStyle>
            <a:lvl1pPr algn="l" eaLnBrk="1" hangingPunct="1">
              <a:defRPr sz="1200">
                <a:latin typeface="Arial" charset="0"/>
                <a:ea typeface="+mn-ea"/>
                <a:cs typeface="Arial" charset="0"/>
              </a:defRPr>
            </a:lvl1pPr>
          </a:lstStyle>
          <a:p>
            <a:pPr>
              <a:defRPr/>
            </a:pPr>
            <a:endParaRPr lang="pt-BR"/>
          </a:p>
        </p:txBody>
      </p:sp>
      <p:sp>
        <p:nvSpPr>
          <p:cNvPr id="3" name="Espaço Reservado para Data 2"/>
          <p:cNvSpPr>
            <a:spLocks noGrp="1"/>
          </p:cNvSpPr>
          <p:nvPr>
            <p:ph type="dt" idx="1"/>
          </p:nvPr>
        </p:nvSpPr>
        <p:spPr>
          <a:xfrm>
            <a:off x="5624014" y="0"/>
            <a:ext cx="4300307" cy="34026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ea typeface="ＭＳ Ｐゴシック" pitchFamily="34" charset="-128"/>
                <a:cs typeface="+mn-cs"/>
              </a:defRPr>
            </a:lvl1pPr>
          </a:lstStyle>
          <a:p>
            <a:pPr>
              <a:defRPr/>
            </a:pPr>
            <a:fld id="{586EB5CF-8009-4C42-850F-DB6075359A3F}" type="datetimeFigureOut">
              <a:rPr lang="pt-BR"/>
              <a:pPr>
                <a:defRPr/>
              </a:pPr>
              <a:t>28/12/2018</a:t>
            </a:fld>
            <a:endParaRPr lang="pt-BR"/>
          </a:p>
        </p:txBody>
      </p:sp>
      <p:sp>
        <p:nvSpPr>
          <p:cNvPr id="4" name="Espaço Reservado para Imagem de Slide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pPr lvl="0"/>
            <a:endParaRPr lang="pt-BR" noProof="0"/>
          </a:p>
        </p:txBody>
      </p:sp>
      <p:sp>
        <p:nvSpPr>
          <p:cNvPr id="5" name="Espaço Reservado para Anotações 4"/>
          <p:cNvSpPr>
            <a:spLocks noGrp="1"/>
          </p:cNvSpPr>
          <p:nvPr>
            <p:ph type="body" sz="quarter" idx="3"/>
          </p:nvPr>
        </p:nvSpPr>
        <p:spPr>
          <a:xfrm>
            <a:off x="992201" y="3228705"/>
            <a:ext cx="7942238" cy="3059117"/>
          </a:xfrm>
          <a:prstGeom prst="rect">
            <a:avLst/>
          </a:prstGeom>
        </p:spPr>
        <p:txBody>
          <a:bodyPr vert="horz" wrap="square" lIns="91440" tIns="45720" rIns="91440" bIns="45720" numCol="1" anchor="t" anchorCtr="0" compatLnSpc="1">
            <a:prstTxWarp prst="textNoShape">
              <a:avLst/>
            </a:prstTxWarp>
          </a:bodyPr>
          <a:lstStyle/>
          <a:p>
            <a:pPr lvl="0"/>
            <a:r>
              <a:rPr lang="pt-BR" noProof="0"/>
              <a:t>Clique para editar o texto mestre</a:t>
            </a:r>
          </a:p>
          <a:p>
            <a:pPr lvl="1"/>
            <a:r>
              <a:rPr lang="pt-BR" noProof="0"/>
              <a:t>Segundo nível</a:t>
            </a:r>
          </a:p>
          <a:p>
            <a:pPr lvl="2"/>
            <a:r>
              <a:rPr lang="pt-BR" noProof="0"/>
              <a:t>Terceiro nível</a:t>
            </a:r>
          </a:p>
          <a:p>
            <a:pPr lvl="3"/>
            <a:r>
              <a:rPr lang="pt-BR" noProof="0"/>
              <a:t>Quarto nível</a:t>
            </a:r>
          </a:p>
          <a:p>
            <a:pPr lvl="4"/>
            <a:r>
              <a:rPr lang="pt-BR" noProof="0"/>
              <a:t>Quinto nível</a:t>
            </a:r>
          </a:p>
        </p:txBody>
      </p:sp>
      <p:sp>
        <p:nvSpPr>
          <p:cNvPr id="6" name="Espaço Reservado para Rodapé 5"/>
          <p:cNvSpPr>
            <a:spLocks noGrp="1"/>
          </p:cNvSpPr>
          <p:nvPr>
            <p:ph type="ftr" sz="quarter" idx="4"/>
          </p:nvPr>
        </p:nvSpPr>
        <p:spPr>
          <a:xfrm>
            <a:off x="0" y="6456324"/>
            <a:ext cx="4302625" cy="340264"/>
          </a:xfrm>
          <a:prstGeom prst="rect">
            <a:avLst/>
          </a:prstGeom>
        </p:spPr>
        <p:txBody>
          <a:bodyPr vert="horz" lIns="91440" tIns="45720" rIns="91440" bIns="45720" rtlCol="0" anchor="b"/>
          <a:lstStyle>
            <a:lvl1pPr algn="l" eaLnBrk="1" hangingPunct="1">
              <a:defRPr sz="1200">
                <a:latin typeface="Arial" charset="0"/>
                <a:ea typeface="+mn-ea"/>
                <a:cs typeface="Arial" charset="0"/>
              </a:defRPr>
            </a:lvl1pPr>
          </a:lstStyle>
          <a:p>
            <a:pPr>
              <a:defRPr/>
            </a:pPr>
            <a:endParaRPr lang="pt-BR"/>
          </a:p>
        </p:txBody>
      </p:sp>
      <p:sp>
        <p:nvSpPr>
          <p:cNvPr id="7" name="Espaço Reservado para Número de Slide 6"/>
          <p:cNvSpPr>
            <a:spLocks noGrp="1"/>
          </p:cNvSpPr>
          <p:nvPr>
            <p:ph type="sldNum" sz="quarter" idx="5"/>
          </p:nvPr>
        </p:nvSpPr>
        <p:spPr>
          <a:xfrm>
            <a:off x="5624014" y="6456324"/>
            <a:ext cx="4300307" cy="340264"/>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MS PGothic" panose="020B0600070205080204" pitchFamily="34" charset="-128"/>
              </a:defRPr>
            </a:lvl1pPr>
          </a:lstStyle>
          <a:p>
            <a:pPr>
              <a:defRPr/>
            </a:pPr>
            <a:fld id="{005AB04A-27CA-C641-B4C6-E1E8C477471A}" type="slidenum">
              <a:rPr lang="pt-BR" altLang="pt-BR"/>
              <a:pPr>
                <a:defRPr/>
              </a:pPr>
              <a:t>‹nº›</a:t>
            </a:fld>
            <a:endParaRPr lang="pt-BR" altLang="pt-BR"/>
          </a:p>
        </p:txBody>
      </p:sp>
    </p:spTree>
    <p:extLst>
      <p:ext uri="{BB962C8B-B14F-4D97-AF65-F5344CB8AC3E}">
        <p14:creationId xmlns:p14="http://schemas.microsoft.com/office/powerpoint/2010/main" val="159509742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3" Type="http://schemas.openxmlformats.org/officeDocument/2006/relationships/hyperlink" Target="http://www.simplifique.gov.br/" TargetMode="External"/><Relationship Id="rId2" Type="http://schemas.openxmlformats.org/officeDocument/2006/relationships/slide" Target="../slides/slide106.xml"/><Relationship Id="rId1" Type="http://schemas.openxmlformats.org/officeDocument/2006/relationships/notesMaster" Target="../notesMasters/notesMaster1.xml"/><Relationship Id="rId4" Type="http://schemas.openxmlformats.org/officeDocument/2006/relationships/hyperlink" Target="http://www.ouvidoria.gov.br/" TargetMode="Externa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3" Type="http://schemas.openxmlformats.org/officeDocument/2006/relationships/hyperlink" Target="http://www.planalto.gov.br/ccivil_03/_ato2015-2018/2016/Decreto/D8789.htm" TargetMode="External"/><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3" Type="http://schemas.openxmlformats.org/officeDocument/2006/relationships/hyperlink" Target="http://www.planejamento.gov.br/cidadaniadigital" TargetMode="External"/><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3" Type="http://schemas.openxmlformats.org/officeDocument/2006/relationships/hyperlink" Target="http://www.servicos.gov.br/painel" TargetMode="External"/><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3" Type="http://schemas.openxmlformats.org/officeDocument/2006/relationships/hyperlink" Target="http://www.gespublica.gov.br/sites/default/files/documentos/linguagem_cidada_-_versao_final_web.pdf" TargetMode="External"/><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3" Type="http://schemas.openxmlformats.org/officeDocument/2006/relationships/hyperlink" Target="https://www12.senado.leg.br/manualdecomunicacao/redacao-e-estilo/estilo/linguagem-inclusiva" TargetMode="External"/><Relationship Id="rId2" Type="http://schemas.openxmlformats.org/officeDocument/2006/relationships/slide" Target="../slides/slide94.xml"/><Relationship Id="rId1" Type="http://schemas.openxmlformats.org/officeDocument/2006/relationships/notesMaster" Target="../notesMasters/notesMaster1.xml"/><Relationship Id="rId4" Type="http://schemas.openxmlformats.org/officeDocument/2006/relationships/hyperlink" Target="http://www.modefica.com.br/expressoes-rascistas/" TargetMode="Externa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a:t>
            </a:fld>
            <a:endParaRPr lang="pt-BR" altLang="pt-BR"/>
          </a:p>
        </p:txBody>
      </p:sp>
    </p:spTree>
    <p:extLst>
      <p:ext uri="{BB962C8B-B14F-4D97-AF65-F5344CB8AC3E}">
        <p14:creationId xmlns:p14="http://schemas.microsoft.com/office/powerpoint/2010/main" val="2200736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ço Reservado para Imagem de Slide 1">
            <a:extLst>
              <a:ext uri="{FF2B5EF4-FFF2-40B4-BE49-F238E27FC236}">
                <a16:creationId xmlns:a16="http://schemas.microsoft.com/office/drawing/2014/main" id="{297172DA-82AF-4598-B17E-3723D9CBF1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Espaço Reservado para Anotações 2">
            <a:extLst>
              <a:ext uri="{FF2B5EF4-FFF2-40B4-BE49-F238E27FC236}">
                <a16:creationId xmlns:a16="http://schemas.microsoft.com/office/drawing/2014/main" id="{D53CEF51-B8FA-49B6-A559-B58720F49B5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BR" altLang="pt-BR" dirty="0"/>
              <a:t>Sobre os certificados é importante lembrar que </a:t>
            </a:r>
            <a:r>
              <a:rPr lang="pt-BR" sz="1200" kern="1200" dirty="0">
                <a:solidFill>
                  <a:schemeClr val="tx1"/>
                </a:solidFill>
                <a:effectLst/>
                <a:latin typeface="+mn-lt"/>
                <a:ea typeface="MS PGothic" pitchFamily="34" charset="-128"/>
                <a:cs typeface="ＭＳ Ｐゴシック" charset="0"/>
              </a:rPr>
              <a:t>serão emitidos automaticamente pelo sistema da ENAP. Os certificados do Programa serão emitidos 30 dias após o/a participante ter finalizado os 6 cursos. Essa mudança decorre do novo modelo de trabalho da EVG, que oferece os cursos de maneira contínua. O aluno pode baixá-lo na plataforma virtual da ENAP, a mesma página em que fez os cursos. </a:t>
            </a:r>
            <a:endParaRPr lang="pt-BR" altLang="pt-BR" dirty="0"/>
          </a:p>
        </p:txBody>
      </p:sp>
      <p:sp>
        <p:nvSpPr>
          <p:cNvPr id="30724" name="Espaço Reservado para Número de Slide 3">
            <a:extLst>
              <a:ext uri="{FF2B5EF4-FFF2-40B4-BE49-F238E27FC236}">
                <a16:creationId xmlns:a16="http://schemas.microsoft.com/office/drawing/2014/main" id="{423B73C8-5995-4D9A-BE3B-D6ECB0526E0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599C4C7-BE59-467C-97DF-C642F5D7588A}" type="slidenum">
              <a:rPr kumimoji="0" lang="pt-BR" altLang="pt-BR" sz="1200" b="0" i="0" u="none" strike="noStrike" kern="120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pt-BR" altLang="pt-BR" sz="12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98902920"/>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100</a:t>
            </a:fld>
            <a:endParaRPr lang="pt-BR" altLang="pt-B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101</a:t>
            </a:fld>
            <a:endParaRPr lang="pt-BR" altLang="pt-B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102</a:t>
            </a:fld>
            <a:endParaRPr lang="pt-BR" altLang="pt-BR"/>
          </a:p>
        </p:txBody>
      </p:sp>
    </p:spTree>
    <p:extLst>
      <p:ext uri="{BB962C8B-B14F-4D97-AF65-F5344CB8AC3E}">
        <p14:creationId xmlns:p14="http://schemas.microsoft.com/office/powerpoint/2010/main" val="3680002205"/>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Apresentar o vídeo “Entrevistando a Ouvidoria-Geral da União” disponível no Material do Instrutor que tratará do Simplifique!</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103</a:t>
            </a:fld>
            <a:endParaRPr lang="pt-BR" altLang="pt-BR"/>
          </a:p>
        </p:txBody>
      </p:sp>
    </p:spTree>
    <p:extLst>
      <p:ext uri="{BB962C8B-B14F-4D97-AF65-F5344CB8AC3E}">
        <p14:creationId xmlns:p14="http://schemas.microsoft.com/office/powerpoint/2010/main" val="270437681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sz="1200" kern="1200" dirty="0">
                <a:solidFill>
                  <a:schemeClr val="tx1"/>
                </a:solidFill>
                <a:effectLst/>
                <a:latin typeface="+mn-lt"/>
                <a:ea typeface="MS PGothic" pitchFamily="34" charset="-128"/>
                <a:cs typeface="ＭＳ Ｐゴシック" charset="0"/>
              </a:rPr>
              <a:t>Para a identificação, serão exigidas somente as informações necessárias à individualização do solicitante (artigo 2º, §3º, da IN Conjunta MP/CGU n. 1/2018). </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104</a:t>
            </a:fld>
            <a:endParaRPr lang="pt-BR" altLang="pt-BR"/>
          </a:p>
        </p:txBody>
      </p:sp>
    </p:spTree>
    <p:extLst>
      <p:ext uri="{BB962C8B-B14F-4D97-AF65-F5344CB8AC3E}">
        <p14:creationId xmlns:p14="http://schemas.microsoft.com/office/powerpoint/2010/main" val="3881123875"/>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105</a:t>
            </a:fld>
            <a:endParaRPr lang="pt-BR" altLang="pt-B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gn="just"/>
            <a:r>
              <a:rPr lang="pt-BR" sz="1200" dirty="0">
                <a:latin typeface="+mn-lt"/>
              </a:rPr>
              <a:t>A </a:t>
            </a:r>
            <a:r>
              <a:rPr lang="pt-BR" sz="1200" b="1" u="sng" dirty="0">
                <a:latin typeface="+mn-lt"/>
              </a:rPr>
              <a:t>primeira possibilidade</a:t>
            </a:r>
            <a:r>
              <a:rPr lang="pt-BR" sz="1200" b="1" dirty="0">
                <a:latin typeface="+mn-lt"/>
              </a:rPr>
              <a:t> </a:t>
            </a:r>
            <a:r>
              <a:rPr lang="pt-BR" sz="1200" dirty="0">
                <a:latin typeface="+mn-lt"/>
              </a:rPr>
              <a:t>é a página inicial do </a:t>
            </a:r>
            <a:r>
              <a:rPr lang="pt-BR" sz="1200" dirty="0" err="1">
                <a:latin typeface="+mn-lt"/>
              </a:rPr>
              <a:t>e-Ouv</a:t>
            </a:r>
            <a:r>
              <a:rPr lang="pt-BR" sz="1200" dirty="0">
                <a:latin typeface="+mn-lt"/>
              </a:rPr>
              <a:t> (</a:t>
            </a:r>
            <a:r>
              <a:rPr lang="pt-BR" sz="1200" dirty="0">
                <a:latin typeface="+mn-lt"/>
                <a:hlinkClick r:id="rId3"/>
              </a:rPr>
              <a:t>www.simplifique.gov.br</a:t>
            </a:r>
            <a:r>
              <a:rPr lang="pt-BR" sz="1200" dirty="0">
                <a:latin typeface="+mn-lt"/>
              </a:rPr>
              <a:t> e </a:t>
            </a:r>
            <a:r>
              <a:rPr lang="pt-BR" sz="1200" dirty="0">
                <a:latin typeface="+mn-lt"/>
                <a:hlinkClick r:id="rId4"/>
              </a:rPr>
              <a:t>www.ouvidoria.gov.br</a:t>
            </a:r>
            <a:r>
              <a:rPr lang="pt-BR" sz="1200" dirty="0">
                <a:latin typeface="+mn-lt"/>
              </a:rPr>
              <a:t>). </a:t>
            </a:r>
          </a:p>
          <a:p>
            <a:pPr algn="just"/>
            <a:endParaRPr lang="pt-BR" sz="1200" dirty="0">
              <a:latin typeface="+mn-lt"/>
            </a:endParaRPr>
          </a:p>
          <a:p>
            <a:pPr algn="just"/>
            <a:r>
              <a:rPr lang="pt-BR" sz="1200" dirty="0">
                <a:latin typeface="+mn-lt"/>
              </a:rPr>
              <a:t>Ao clicar no botão Simplifique, o usuário será convidado a escolher um serviço ou órgão destinatário de sua solicitação.</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106</a:t>
            </a:fld>
            <a:endParaRPr lang="pt-BR" altLang="pt-BR"/>
          </a:p>
        </p:txBody>
      </p:sp>
    </p:spTree>
    <p:extLst>
      <p:ext uri="{BB962C8B-B14F-4D97-AF65-F5344CB8AC3E}">
        <p14:creationId xmlns:p14="http://schemas.microsoft.com/office/powerpoint/2010/main" val="257129085"/>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gn="just">
              <a:spcAft>
                <a:spcPts val="1800"/>
              </a:spcAft>
            </a:pPr>
            <a:r>
              <a:rPr lang="pt-BR" sz="1200" dirty="0">
                <a:latin typeface="+mn-lt"/>
              </a:rPr>
              <a:t>A </a:t>
            </a:r>
            <a:r>
              <a:rPr lang="pt-BR" sz="1200" b="1" u="sng" dirty="0">
                <a:latin typeface="+mn-lt"/>
              </a:rPr>
              <a:t>segunda forma de acesso</a:t>
            </a:r>
            <a:r>
              <a:rPr lang="pt-BR" sz="1200" dirty="0">
                <a:latin typeface="+mn-lt"/>
              </a:rPr>
              <a:t> é pelo cabeçalho dos portais eletrônicos dos órgãos e entidades públicas federais na Internet. </a:t>
            </a:r>
          </a:p>
          <a:p>
            <a:pPr algn="just"/>
            <a:r>
              <a:rPr lang="pt-BR" sz="1200" dirty="0">
                <a:latin typeface="+mn-lt"/>
              </a:rPr>
              <a:t>A “</a:t>
            </a:r>
            <a:r>
              <a:rPr lang="pt-BR" sz="1200" b="1" dirty="0">
                <a:latin typeface="+mn-lt"/>
              </a:rPr>
              <a:t>Barra Padrão do Governo</a:t>
            </a:r>
            <a:r>
              <a:rPr lang="pt-BR" sz="1200" dirty="0">
                <a:latin typeface="+mn-lt"/>
              </a:rPr>
              <a:t>” contém </a:t>
            </a:r>
            <a:r>
              <a:rPr lang="pt-BR" sz="1200" i="1" dirty="0">
                <a:latin typeface="+mn-lt"/>
              </a:rPr>
              <a:t>link</a:t>
            </a:r>
            <a:r>
              <a:rPr lang="pt-BR" sz="1200" dirty="0">
                <a:latin typeface="+mn-lt"/>
              </a:rPr>
              <a:t> para acesso à página do Simplifique!. </a:t>
            </a:r>
          </a:p>
          <a:p>
            <a:pPr marL="0" marR="0" indent="0" algn="just" defTabSz="914400" rtl="0" eaLnBrk="0" fontAlgn="base" latinLnBrk="0" hangingPunct="0">
              <a:lnSpc>
                <a:spcPct val="100000"/>
              </a:lnSpc>
              <a:spcBef>
                <a:spcPct val="30000"/>
              </a:spcBef>
              <a:spcAft>
                <a:spcPct val="0"/>
              </a:spcAft>
              <a:buClrTx/>
              <a:buSzTx/>
              <a:buFontTx/>
              <a:buNone/>
              <a:tabLst/>
              <a:defRPr/>
            </a:pPr>
            <a:r>
              <a:rPr lang="pt-BR" sz="1200" dirty="0">
                <a:latin typeface="+mn-lt"/>
              </a:rPr>
              <a:t>A </a:t>
            </a:r>
            <a:r>
              <a:rPr lang="pt-BR" sz="1200" b="1" u="sng" dirty="0">
                <a:latin typeface="+mn-lt"/>
              </a:rPr>
              <a:t>terceira forma de acesso</a:t>
            </a:r>
            <a:r>
              <a:rPr lang="pt-BR" sz="1200" dirty="0">
                <a:latin typeface="+mn-lt"/>
              </a:rPr>
              <a:t> ao Simplifique! dá-se por meio de um </a:t>
            </a:r>
            <a:r>
              <a:rPr lang="pt-BR" sz="1200" b="1" i="1" dirty="0">
                <a:latin typeface="+mn-lt"/>
              </a:rPr>
              <a:t>link </a:t>
            </a:r>
            <a:r>
              <a:rPr lang="pt-BR" sz="1200" b="1" dirty="0">
                <a:latin typeface="+mn-lt"/>
              </a:rPr>
              <a:t>no Portal de Serviços do Governo Federal</a:t>
            </a:r>
            <a:r>
              <a:rPr lang="pt-BR" sz="1200" dirty="0">
                <a:latin typeface="+mn-lt"/>
              </a:rPr>
              <a:t>. Este </a:t>
            </a:r>
            <a:r>
              <a:rPr lang="pt-BR" sz="1200" i="1" dirty="0">
                <a:latin typeface="+mn-lt"/>
              </a:rPr>
              <a:t>link</a:t>
            </a:r>
            <a:r>
              <a:rPr lang="pt-BR" sz="1200" dirty="0">
                <a:latin typeface="+mn-lt"/>
              </a:rPr>
              <a:t> já disponível na descrição dos serviços listados no Portal.</a:t>
            </a:r>
          </a:p>
          <a:p>
            <a:pPr algn="just"/>
            <a:endParaRPr lang="pt-BR" dirty="0"/>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107</a:t>
            </a:fld>
            <a:endParaRPr lang="pt-BR" altLang="pt-BR"/>
          </a:p>
        </p:txBody>
      </p:sp>
    </p:spTree>
    <p:extLst>
      <p:ext uri="{BB962C8B-B14F-4D97-AF65-F5344CB8AC3E}">
        <p14:creationId xmlns:p14="http://schemas.microsoft.com/office/powerpoint/2010/main" val="43438873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108</a:t>
            </a:fld>
            <a:endParaRPr lang="pt-BR" altLang="pt-B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109</a:t>
            </a:fld>
            <a:endParaRPr lang="pt-BR" altLang="pt-BR"/>
          </a:p>
        </p:txBody>
      </p:sp>
    </p:spTree>
    <p:extLst>
      <p:ext uri="{BB962C8B-B14F-4D97-AF65-F5344CB8AC3E}">
        <p14:creationId xmlns:p14="http://schemas.microsoft.com/office/powerpoint/2010/main" val="1385348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ço Reservado para Imagem de Slide 1">
            <a:extLst>
              <a:ext uri="{FF2B5EF4-FFF2-40B4-BE49-F238E27FC236}">
                <a16:creationId xmlns:a16="http://schemas.microsoft.com/office/drawing/2014/main" id="{BCBE1A4F-B478-4528-B360-BA821CB444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Espaço Reservado para Anotações 2">
            <a:extLst>
              <a:ext uri="{FF2B5EF4-FFF2-40B4-BE49-F238E27FC236}">
                <a16:creationId xmlns:a16="http://schemas.microsoft.com/office/drawing/2014/main" id="{830C4444-1C23-4AEA-8718-A2C8A391078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dirty="0"/>
          </a:p>
        </p:txBody>
      </p:sp>
      <p:sp>
        <p:nvSpPr>
          <p:cNvPr id="34820" name="Espaço Reservado para Número de Slide 3">
            <a:extLst>
              <a:ext uri="{FF2B5EF4-FFF2-40B4-BE49-F238E27FC236}">
                <a16:creationId xmlns:a16="http://schemas.microsoft.com/office/drawing/2014/main" id="{A5D983E8-672C-4FAE-AC8D-2C930DA96AF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CB227C2-4C3D-4F62-855D-1E4224ADE415}" type="slidenum">
              <a:rPr kumimoji="0" lang="pt-BR" altLang="pt-BR" sz="1200" b="0" i="0" u="none" strike="noStrike" kern="120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pt-BR" altLang="pt-BR" sz="12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133013927"/>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b="1" dirty="0"/>
              <a:t>Exemplo de reclamações:</a:t>
            </a:r>
            <a:r>
              <a:rPr lang="pt-BR" dirty="0"/>
              <a:t> lentidão numa fila para conseguir acesso a um determinado serviço; agendamento de serviço para data muito longínqua; necessidade de comparecimento a uma repartição para solicitação de serviço quando esta poderia ser feita por meio eletrônico.</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110</a:t>
            </a:fld>
            <a:endParaRPr lang="pt-BR" altLang="pt-BR"/>
          </a:p>
        </p:txBody>
      </p:sp>
    </p:spTree>
    <p:extLst>
      <p:ext uri="{BB962C8B-B14F-4D97-AF65-F5344CB8AC3E}">
        <p14:creationId xmlns:p14="http://schemas.microsoft.com/office/powerpoint/2010/main" val="2689580779"/>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b="1" dirty="0"/>
              <a:t>Exemplo de reclamações:</a:t>
            </a:r>
            <a:r>
              <a:rPr lang="pt-BR" dirty="0"/>
              <a:t> lentidão numa fila para conseguir acesso a um determinado serviço; agendamento de serviço para data muito longínqua; necessidade de comparecimento a uma repartição para solicitação de serviço quando esta poderia ser feita por meio eletrônico.</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111</a:t>
            </a:fld>
            <a:endParaRPr lang="pt-BR" altLang="pt-BR"/>
          </a:p>
        </p:txBody>
      </p:sp>
    </p:spTree>
    <p:extLst>
      <p:ext uri="{BB962C8B-B14F-4D97-AF65-F5344CB8AC3E}">
        <p14:creationId xmlns:p14="http://schemas.microsoft.com/office/powerpoint/2010/main" val="1012549537"/>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b="1" dirty="0"/>
              <a:t>Exemplos de denúncia:</a:t>
            </a:r>
            <a:r>
              <a:rPr lang="pt-BR" dirty="0"/>
              <a:t> como no caso de servidores exigirem cópias autenticadas e documentos comprobatórios que constem em base de dados da Administração Pública federal; na recusa de recebimento de requerimento por protocolo de órgão competente, dentre outros.</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112</a:t>
            </a:fld>
            <a:endParaRPr lang="pt-BR" altLang="pt-BR"/>
          </a:p>
        </p:txBody>
      </p:sp>
    </p:spTree>
    <p:extLst>
      <p:ext uri="{BB962C8B-B14F-4D97-AF65-F5344CB8AC3E}">
        <p14:creationId xmlns:p14="http://schemas.microsoft.com/office/powerpoint/2010/main" val="1044785669"/>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b="1" dirty="0"/>
              <a:t>Exemplos de denúncia:</a:t>
            </a:r>
            <a:r>
              <a:rPr lang="pt-BR" dirty="0"/>
              <a:t> como no caso de servidores exigirem cópias autenticadas e documentos comprobatórios que constem em base de dados da Administração Pública federal; na recusa de recebimento de requerimento por protocolo de órgão competente, dentre outros.</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113</a:t>
            </a:fld>
            <a:endParaRPr lang="pt-BR" altLang="pt-BR"/>
          </a:p>
        </p:txBody>
      </p:sp>
    </p:spTree>
    <p:extLst>
      <p:ext uri="{BB962C8B-B14F-4D97-AF65-F5344CB8AC3E}">
        <p14:creationId xmlns:p14="http://schemas.microsoft.com/office/powerpoint/2010/main" val="3573784065"/>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effectLst/>
                <a:latin typeface="+mn-lt"/>
                <a:ea typeface="MS PGothic" pitchFamily="34" charset="-128"/>
                <a:cs typeface="ＭＳ Ｐゴシック" charset="0"/>
              </a:rPr>
              <a:t>O relatório deverá conter a descrição pormenorizada da simplificação a ser implementada; fases e cronograma da implementação da simplificação; responsáveis por cada fase da implementação e as formas de acompanhamento pelas quais o usuário poderá monitorar a implementação (artigo 10).</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114</a:t>
            </a:fld>
            <a:endParaRPr lang="pt-BR" altLang="pt-BR"/>
          </a:p>
        </p:txBody>
      </p:sp>
    </p:spTree>
    <p:extLst>
      <p:ext uri="{BB962C8B-B14F-4D97-AF65-F5344CB8AC3E}">
        <p14:creationId xmlns:p14="http://schemas.microsoft.com/office/powerpoint/2010/main" val="4150007682"/>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115</a:t>
            </a:fld>
            <a:endParaRPr lang="pt-BR" altLang="pt-B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116</a:t>
            </a:fld>
            <a:endParaRPr lang="pt-BR" altLang="pt-BR"/>
          </a:p>
        </p:txBody>
      </p:sp>
    </p:spTree>
    <p:extLst>
      <p:ext uri="{BB962C8B-B14F-4D97-AF65-F5344CB8AC3E}">
        <p14:creationId xmlns:p14="http://schemas.microsoft.com/office/powerpoint/2010/main" val="1921226990"/>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Espaço Reservado para Imagem de Slide 1">
            <a:extLst>
              <a:ext uri="{FF2B5EF4-FFF2-40B4-BE49-F238E27FC236}">
                <a16:creationId xmlns:a16="http://schemas.microsoft.com/office/drawing/2014/main" id="{59192883-2385-40FB-9F90-0AE115CD02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9619" name="Espaço Reservado para Anotações 2">
            <a:extLst>
              <a:ext uri="{FF2B5EF4-FFF2-40B4-BE49-F238E27FC236}">
                <a16:creationId xmlns:a16="http://schemas.microsoft.com/office/drawing/2014/main" id="{80A6F8AC-8B4D-45BD-A9CA-38AE3ACBE89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a:p>
        </p:txBody>
      </p:sp>
      <p:sp>
        <p:nvSpPr>
          <p:cNvPr id="239620" name="Espaço Reservado para Número de Slide 3">
            <a:extLst>
              <a:ext uri="{FF2B5EF4-FFF2-40B4-BE49-F238E27FC236}">
                <a16:creationId xmlns:a16="http://schemas.microsoft.com/office/drawing/2014/main" id="{C1A09A60-22B7-42AE-BCA1-AE2A1892EB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553F0AD9-31FB-49AE-8F9D-F247FE29B85D}" type="slidenum">
              <a:rPr lang="pt-BR" altLang="pt-BR" smtClean="0">
                <a:solidFill>
                  <a:prstClr val="black"/>
                </a:solidFill>
              </a:rPr>
              <a:pPr eaLnBrk="1" hangingPunct="1">
                <a:defRPr/>
              </a:pPr>
              <a:t>117</a:t>
            </a:fld>
            <a:endParaRPr lang="pt-BR" altLang="pt-BR">
              <a:solidFill>
                <a:prstClr val="black"/>
              </a:solidFill>
            </a:endParaRPr>
          </a:p>
        </p:txBody>
      </p:sp>
    </p:spTree>
    <p:extLst>
      <p:ext uri="{BB962C8B-B14F-4D97-AF65-F5344CB8AC3E}">
        <p14:creationId xmlns:p14="http://schemas.microsoft.com/office/powerpoint/2010/main" val="4175173170"/>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a:t>Trata-se de uma DENÚNCIA uma vez que os documentos exigidos para a seleção encontram-se no banco de dados a Universidade em descumprimento do Decreto 9094: </a:t>
            </a:r>
          </a:p>
          <a:p>
            <a:endParaRPr lang="pt-BR" sz="1200" kern="1200" dirty="0">
              <a:solidFill>
                <a:schemeClr val="tx1"/>
              </a:solidFill>
              <a:effectLst/>
              <a:latin typeface="+mn-lt"/>
              <a:ea typeface="MS PGothic" pitchFamily="34" charset="-128"/>
              <a:cs typeface="ＭＳ Ｐゴシック" charset="0"/>
            </a:endParaRPr>
          </a:p>
          <a:p>
            <a:r>
              <a:rPr lang="pt-BR" sz="1200" kern="1200" dirty="0">
                <a:solidFill>
                  <a:schemeClr val="tx1"/>
                </a:solidFill>
                <a:effectLst/>
                <a:latin typeface="+mn-lt"/>
                <a:ea typeface="MS PGothic" pitchFamily="34" charset="-128"/>
                <a:cs typeface="ＭＳ Ｐゴシック" charset="0"/>
              </a:rPr>
              <a:t>Art. 2</a:t>
            </a:r>
            <a:r>
              <a:rPr lang="pt-BR" sz="1200" strike="sngStrike" kern="1200" dirty="0">
                <a:solidFill>
                  <a:schemeClr val="tx1"/>
                </a:solidFill>
                <a:effectLst/>
                <a:latin typeface="+mn-lt"/>
                <a:ea typeface="MS PGothic" pitchFamily="34" charset="-128"/>
                <a:cs typeface="ＭＳ Ｐゴシック" charset="0"/>
              </a:rPr>
              <a:t>º</a:t>
            </a:r>
            <a:r>
              <a:rPr lang="pt-BR" sz="1200" kern="1200" dirty="0">
                <a:solidFill>
                  <a:schemeClr val="tx1"/>
                </a:solidFill>
                <a:effectLst/>
                <a:latin typeface="+mn-lt"/>
                <a:ea typeface="MS PGothic" pitchFamily="34" charset="-128"/>
                <a:cs typeface="ＭＳ Ｐゴシック" charset="0"/>
              </a:rPr>
              <a:t>  Salvo disposição legal em contrário, os órgãos e as entidades do Poder Executivo federal que necessitarem de documentos comprobatórios da regularidade da situação de usuários dos serviços públicos, de atestados, de certidões ou de outros documentos comprobatórios que constem em base de dados oficial da administração pública federal deverão obtê-los diretamente do órgão ou da entidade responsável pela base de dados, nos termos do </a:t>
            </a:r>
            <a:r>
              <a:rPr lang="pt-BR" sz="1200" kern="1200" dirty="0">
                <a:solidFill>
                  <a:schemeClr val="tx1"/>
                </a:solidFill>
                <a:effectLst/>
                <a:latin typeface="+mn-lt"/>
                <a:ea typeface="MS PGothic" pitchFamily="34" charset="-128"/>
                <a:cs typeface="ＭＳ Ｐゴシック" charset="0"/>
                <a:hlinkClick r:id="rId3"/>
              </a:rPr>
              <a:t>Decreto n</a:t>
            </a:r>
            <a:r>
              <a:rPr lang="pt-BR" sz="1200" strike="sngStrike" kern="1200" dirty="0">
                <a:solidFill>
                  <a:schemeClr val="tx1"/>
                </a:solidFill>
                <a:effectLst/>
                <a:latin typeface="+mn-lt"/>
                <a:ea typeface="MS PGothic" pitchFamily="34" charset="-128"/>
                <a:cs typeface="ＭＳ Ｐゴシック" charset="0"/>
                <a:hlinkClick r:id="rId3"/>
              </a:rPr>
              <a:t>º</a:t>
            </a:r>
            <a:r>
              <a:rPr lang="pt-BR" sz="1200" kern="1200" dirty="0">
                <a:solidFill>
                  <a:schemeClr val="tx1"/>
                </a:solidFill>
                <a:effectLst/>
                <a:latin typeface="+mn-lt"/>
                <a:ea typeface="MS PGothic" pitchFamily="34" charset="-128"/>
                <a:cs typeface="ＭＳ Ｐゴシック" charset="0"/>
                <a:hlinkClick r:id="rId3"/>
              </a:rPr>
              <a:t> 8.789, de 29 de junho de 2016</a:t>
            </a:r>
            <a:r>
              <a:rPr lang="pt-BR" sz="1200" kern="1200" dirty="0">
                <a:solidFill>
                  <a:schemeClr val="tx1"/>
                </a:solidFill>
                <a:effectLst/>
                <a:latin typeface="+mn-lt"/>
                <a:ea typeface="MS PGothic" pitchFamily="34" charset="-128"/>
                <a:cs typeface="ＭＳ Ｐゴシック" charset="0"/>
              </a:rPr>
              <a:t>, e não poderão exigi-los dos usuários dos serviços públicos.</a:t>
            </a:r>
          </a:p>
          <a:p>
            <a:endParaRPr lang="pt-BR" sz="1200" kern="1200" dirty="0">
              <a:solidFill>
                <a:schemeClr val="tx1"/>
              </a:solidFill>
              <a:effectLst/>
              <a:latin typeface="+mn-lt"/>
              <a:ea typeface="MS PGothic" pitchFamily="34" charset="-128"/>
            </a:endParaRPr>
          </a:p>
          <a:p>
            <a:r>
              <a:rPr lang="pt-BR" sz="1200" kern="1200" dirty="0">
                <a:solidFill>
                  <a:schemeClr val="tx1"/>
                </a:solidFill>
                <a:effectLst/>
                <a:latin typeface="+mn-lt"/>
                <a:ea typeface="MS PGothic" pitchFamily="34" charset="-128"/>
              </a:rPr>
              <a:t>ORIENTAÇÕES SOBRE A ATIVIDADE ESTÃO NO MATERIAL DO INSTRUTOR.</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118</a:t>
            </a:fld>
            <a:endParaRPr lang="pt-BR" altLang="pt-BR"/>
          </a:p>
        </p:txBody>
      </p:sp>
    </p:spTree>
    <p:extLst>
      <p:ext uri="{BB962C8B-B14F-4D97-AF65-F5344CB8AC3E}">
        <p14:creationId xmlns:p14="http://schemas.microsoft.com/office/powerpoint/2010/main" val="1451515414"/>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a:t>Trata-se de uma SOLICITAÇÃO de simplificação.</a:t>
            </a:r>
          </a:p>
          <a:p>
            <a:endParaRPr lang="pt-BR"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effectLst/>
                <a:latin typeface="+mn-lt"/>
                <a:ea typeface="MS PGothic" pitchFamily="34" charset="-128"/>
              </a:rPr>
              <a:t>ORIENTAÇÕES SOBRE A ATIVIDADE ESTÃO NO MATERIAL DO INSTRUTOR.</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119</a:t>
            </a:fld>
            <a:endParaRPr lang="pt-BR" altLang="pt-BR"/>
          </a:p>
        </p:txBody>
      </p:sp>
    </p:spTree>
    <p:extLst>
      <p:ext uri="{BB962C8B-B14F-4D97-AF65-F5344CB8AC3E}">
        <p14:creationId xmlns:p14="http://schemas.microsoft.com/office/powerpoint/2010/main" val="1949719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12</a:t>
            </a:fld>
            <a:endParaRPr lang="pt-BR" altLang="pt-B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a:t>O Caso INSS pode gerar discussão por ter caráter de RECLAMAÇÃO, mas também de SOLICITAÇÃO. </a:t>
            </a:r>
          </a:p>
          <a:p>
            <a:endParaRPr lang="pt-BR"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effectLst/>
                <a:latin typeface="+mn-lt"/>
                <a:ea typeface="MS PGothic" pitchFamily="34" charset="-128"/>
              </a:rPr>
              <a:t>ORIENTAÇÕES SOBRE A ATIVIDADE ESTÃO NO MATERIAL DO INSTRUTOR. É importante estudar o material e as maneiras como explorar a atividade.</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120</a:t>
            </a:fld>
            <a:endParaRPr lang="pt-BR" altLang="pt-BR"/>
          </a:p>
        </p:txBody>
      </p:sp>
    </p:spTree>
    <p:extLst>
      <p:ext uri="{BB962C8B-B14F-4D97-AF65-F5344CB8AC3E}">
        <p14:creationId xmlns:p14="http://schemas.microsoft.com/office/powerpoint/2010/main" val="2514651803"/>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121</a:t>
            </a:fld>
            <a:endParaRPr lang="pt-BR" altLang="pt-B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122</a:t>
            </a:fld>
            <a:endParaRPr lang="pt-BR" altLang="pt-B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123</a:t>
            </a:fld>
            <a:endParaRPr lang="pt-BR" altLang="pt-BR"/>
          </a:p>
        </p:txBody>
      </p:sp>
    </p:spTree>
    <p:extLst>
      <p:ext uri="{BB962C8B-B14F-4D97-AF65-F5344CB8AC3E}">
        <p14:creationId xmlns:p14="http://schemas.microsoft.com/office/powerpoint/2010/main" val="209195360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Resposta intermediária: anteriormente na fala, foi mencionado que a resposta intermediária só pode ser oferecida nos primeiros 30 dias contados a partir da data do recebimento da solicitação. (ver solicitação de complementação do Simplifique!) </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124</a:t>
            </a:fld>
            <a:endParaRPr lang="pt-BR" altLang="pt-BR"/>
          </a:p>
        </p:txBody>
      </p:sp>
    </p:spTree>
    <p:extLst>
      <p:ext uri="{BB962C8B-B14F-4D97-AF65-F5344CB8AC3E}">
        <p14:creationId xmlns:p14="http://schemas.microsoft.com/office/powerpoint/2010/main" val="2202293546"/>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125</a:t>
            </a:fld>
            <a:endParaRPr lang="pt-BR" altLang="pt-BR"/>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126</a:t>
            </a:fld>
            <a:endParaRPr lang="pt-BR" altLang="pt-B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127</a:t>
            </a:fld>
            <a:endParaRPr lang="pt-BR" altLang="pt-BR"/>
          </a:p>
        </p:txBody>
      </p:sp>
    </p:spTree>
    <p:extLst>
      <p:ext uri="{BB962C8B-B14F-4D97-AF65-F5344CB8AC3E}">
        <p14:creationId xmlns:p14="http://schemas.microsoft.com/office/powerpoint/2010/main" val="320734532"/>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128</a:t>
            </a:fld>
            <a:endParaRPr lang="pt-BR" altLang="pt-BR"/>
          </a:p>
        </p:txBody>
      </p:sp>
    </p:spTree>
    <p:extLst>
      <p:ext uri="{BB962C8B-B14F-4D97-AF65-F5344CB8AC3E}">
        <p14:creationId xmlns:p14="http://schemas.microsoft.com/office/powerpoint/2010/main" val="2759586338"/>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129</a:t>
            </a:fld>
            <a:endParaRPr lang="pt-BR" altLang="pt-BR"/>
          </a:p>
        </p:txBody>
      </p:sp>
    </p:spTree>
    <p:extLst>
      <p:ext uri="{BB962C8B-B14F-4D97-AF65-F5344CB8AC3E}">
        <p14:creationId xmlns:p14="http://schemas.microsoft.com/office/powerpoint/2010/main" val="7410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13</a:t>
            </a:fld>
            <a:endParaRPr lang="pt-BR" altLang="pt-BR"/>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sz="1200" kern="1200" dirty="0">
                <a:solidFill>
                  <a:schemeClr val="tx1"/>
                </a:solidFill>
                <a:effectLst/>
                <a:latin typeface="+mn-lt"/>
                <a:ea typeface="MS PGothic" pitchFamily="34" charset="-128"/>
                <a:cs typeface="ＭＳ Ｐゴシック" charset="0"/>
              </a:rPr>
              <a:t>Código de Ética: todos os atos, comportamentos e atitudes do servidor público deverão ser direcionados para a preservação da honra e da tradição dos serviços públicos. Além disso, o Código de Ética condena os atrasos na prestação dos serviços, a ausência injustificada dos servidores, o desrespeito aos usuários e outras condutas que prejudicam as relações entre o cidadão e a Administração Pública.</a:t>
            </a:r>
          </a:p>
          <a:p>
            <a:r>
              <a:rPr lang="pt-BR" sz="1200" kern="1200" dirty="0">
                <a:solidFill>
                  <a:schemeClr val="tx1"/>
                </a:solidFill>
                <a:effectLst/>
                <a:latin typeface="+mn-lt"/>
                <a:ea typeface="MS PGothic" pitchFamily="34" charset="-128"/>
                <a:cs typeface="ＭＳ Ｐゴシック" charset="0"/>
              </a:rPr>
              <a:t> </a:t>
            </a:r>
          </a:p>
          <a:p>
            <a:r>
              <a:rPr lang="pt-BR" sz="1200" b="1" kern="1200" dirty="0">
                <a:solidFill>
                  <a:schemeClr val="tx1"/>
                </a:solidFill>
                <a:effectLst/>
                <a:latin typeface="+mn-lt"/>
                <a:ea typeface="MS PGothic" pitchFamily="34" charset="-128"/>
                <a:cs typeface="ＭＳ Ｐゴシック" charset="0"/>
              </a:rPr>
              <a:t>Decreto de 7 de março de 2017: Conselho Nacional para a Desburocratização – Brasil Eficiente </a:t>
            </a:r>
            <a:r>
              <a:rPr lang="pt-BR" sz="1200" kern="1200" dirty="0">
                <a:solidFill>
                  <a:schemeClr val="tx1"/>
                </a:solidFill>
                <a:effectLst/>
                <a:latin typeface="+mn-lt"/>
                <a:ea typeface="MS PGothic" pitchFamily="34" charset="-128"/>
                <a:cs typeface="ＭＳ Ｐゴシック" charset="0"/>
              </a:rPr>
              <a:t>envolve seis Ministros de Estado, permitindo-se que sejam convidados para participar também um Senador e um Deputado Federal. As competências do Conselho são as seguintes:</a:t>
            </a:r>
          </a:p>
          <a:p>
            <a:r>
              <a:rPr lang="pt-BR" sz="1200" kern="1200" dirty="0">
                <a:solidFill>
                  <a:schemeClr val="tx1"/>
                </a:solidFill>
                <a:effectLst/>
                <a:latin typeface="+mn-lt"/>
                <a:ea typeface="MS PGothic" pitchFamily="34" charset="-128"/>
                <a:cs typeface="ＭＳ Ｐゴシック" charset="0"/>
              </a:rPr>
              <a:t> </a:t>
            </a:r>
          </a:p>
          <a:p>
            <a:r>
              <a:rPr lang="pt-BR" sz="1200" kern="1200" dirty="0">
                <a:solidFill>
                  <a:schemeClr val="tx1"/>
                </a:solidFill>
                <a:effectLst/>
                <a:latin typeface="+mn-lt"/>
                <a:ea typeface="MS PGothic" pitchFamily="34" charset="-128"/>
                <a:cs typeface="ＭＳ Ｐゴシック" charset="0"/>
              </a:rPr>
              <a:t>a) assessorar o Presidente da República na formulação de políticas voltadas ao desenvolvimento sustentável, para promover a simplificação administrativa, a modernização da gestão pública e a melhoria da prestação de serviços públicos às pessoas físicas e jurídicas;</a:t>
            </a:r>
          </a:p>
          <a:p>
            <a:r>
              <a:rPr lang="pt-BR" sz="1200" kern="1200" dirty="0">
                <a:solidFill>
                  <a:schemeClr val="tx1"/>
                </a:solidFill>
                <a:effectLst/>
                <a:latin typeface="+mn-lt"/>
                <a:ea typeface="MS PGothic" pitchFamily="34" charset="-128"/>
                <a:cs typeface="ＭＳ Ｐゴシック" charset="0"/>
              </a:rPr>
              <a:t>b) sugerir ao Presidente da República o estabelecimento de prioridades e metas para a adoção de medidas de simplificação de procedimentos na administração pública federal, a modernização da gestão pública e a melhoria da prestação de serviços públicos, a partir das propostas de desburocratização elaboradas pelos Ministérios; e</a:t>
            </a:r>
          </a:p>
          <a:p>
            <a:r>
              <a:rPr lang="pt-BR" sz="1200" kern="1200" dirty="0">
                <a:solidFill>
                  <a:schemeClr val="tx1"/>
                </a:solidFill>
                <a:effectLst/>
                <a:latin typeface="+mn-lt"/>
                <a:ea typeface="MS PGothic" pitchFamily="34" charset="-128"/>
                <a:cs typeface="ＭＳ Ｐゴシック" charset="0"/>
              </a:rPr>
              <a:t>c) recomendar ao Ministério do Planejamento, Desenvolvimento e Gestão a adoção de prioridades e metas na atualização e na elaboração de futuras versões da Estratégia de Governança Digital - EGD, no que se refere às políticas, às prioridades e às metas relativas à simplificação administrativa, à modernização da gestão pública e à melhoria da prestação de serviços públicos.</a:t>
            </a:r>
          </a:p>
          <a:p>
            <a:endParaRPr lang="pt-BR" sz="1200" kern="1200" dirty="0">
              <a:solidFill>
                <a:schemeClr val="tx1"/>
              </a:solidFill>
              <a:effectLst/>
              <a:latin typeface="+mn-lt"/>
              <a:ea typeface="MS PGothic" pitchFamily="34" charset="-128"/>
              <a:cs typeface="ＭＳ Ｐゴシック" charset="0"/>
            </a:endParaRPr>
          </a:p>
          <a:p>
            <a:r>
              <a:rPr lang="pt-BR" sz="1200" b="1" kern="1200" dirty="0">
                <a:solidFill>
                  <a:schemeClr val="tx1"/>
                </a:solidFill>
                <a:effectLst/>
                <a:latin typeface="+mn-lt"/>
                <a:ea typeface="MS PGothic" pitchFamily="34" charset="-128"/>
                <a:cs typeface="ＭＳ Ｐゴシック" charset="0"/>
              </a:rPr>
              <a:t>Relatório Simplifica Brasil</a:t>
            </a:r>
          </a:p>
          <a:p>
            <a:r>
              <a:rPr lang="pt-BR" sz="1200" kern="1200" dirty="0">
                <a:solidFill>
                  <a:schemeClr val="tx1"/>
                </a:solidFill>
                <a:effectLst/>
                <a:latin typeface="+mn-lt"/>
                <a:ea typeface="MS PGothic" pitchFamily="34" charset="-128"/>
                <a:cs typeface="ＭＳ Ｐゴシック" charset="0"/>
              </a:rPr>
              <a:t>A OGU terá a competência de encaminhar ao Secretário Executivo do mencionado Conselho Nacional para a Desburocratização o “Relatório Simplifica Brasil”, contendo dados consolidados sobre as solicitações de simplificação recebidas pelo e-Ouv.</a:t>
            </a:r>
          </a:p>
          <a:p>
            <a:r>
              <a:rPr lang="pt-BR" sz="1200" kern="1200" dirty="0">
                <a:solidFill>
                  <a:schemeClr val="tx1"/>
                </a:solidFill>
                <a:effectLst/>
                <a:latin typeface="+mn-lt"/>
                <a:ea typeface="MS PGothic" pitchFamily="34" charset="-128"/>
                <a:cs typeface="ＭＳ Ｐゴシック" charset="0"/>
              </a:rPr>
              <a:t>Esse relatório será enviado trimestralmente e é muito importante porque traz para o conhecimento do alto escalão da Administração Pública um “retrato” de onde estão os</a:t>
            </a:r>
          </a:p>
          <a:p>
            <a:r>
              <a:rPr lang="pt-BR" sz="1200" kern="1200" dirty="0">
                <a:solidFill>
                  <a:schemeClr val="tx1"/>
                </a:solidFill>
                <a:effectLst/>
                <a:latin typeface="+mn-lt"/>
                <a:ea typeface="MS PGothic" pitchFamily="34" charset="-128"/>
                <a:cs typeface="ＭＳ Ｐゴシック" charset="0"/>
              </a:rPr>
              <a:t>maiores problemas em termos de burocratização na prestação de serviços públicos, orientando assim as ações governamentais.</a:t>
            </a:r>
          </a:p>
          <a:p>
            <a:r>
              <a:rPr lang="pt-BR" sz="1200" kern="1200" dirty="0">
                <a:solidFill>
                  <a:schemeClr val="tx1"/>
                </a:solidFill>
                <a:effectLst/>
                <a:latin typeface="+mn-lt"/>
                <a:ea typeface="MS PGothic" pitchFamily="34" charset="-128"/>
                <a:cs typeface="ＭＳ Ｐゴシック" charset="0"/>
              </a:rPr>
              <a:t> </a:t>
            </a:r>
          </a:p>
          <a:p>
            <a:r>
              <a:rPr lang="pt-BR" sz="1200" b="1" kern="1200" dirty="0">
                <a:solidFill>
                  <a:schemeClr val="tx1"/>
                </a:solidFill>
                <a:effectLst/>
                <a:latin typeface="+mn-lt"/>
                <a:ea typeface="MS PGothic" pitchFamily="34" charset="-128"/>
                <a:cs typeface="ＭＳ Ｐゴシック" charset="0"/>
              </a:rPr>
              <a:t>Decreto n. 8.789/2016</a:t>
            </a:r>
            <a:r>
              <a:rPr lang="pt-BR" sz="1200" kern="1200" dirty="0">
                <a:solidFill>
                  <a:schemeClr val="tx1"/>
                </a:solidFill>
                <a:effectLst/>
                <a:latin typeface="+mn-lt"/>
                <a:ea typeface="MS PGothic" pitchFamily="34" charset="-128"/>
                <a:cs typeface="ＭＳ Ｐゴシック" charset="0"/>
              </a:rPr>
              <a:t>: Por meio da sistemática estabelecida por esse Decreto, os órgãos e entidades do Poder Executivo são incentivados a compartilhar bases de dados, buscando, entre outras finalidades, a simplificação da oferta de serviços públicos.</a:t>
            </a:r>
          </a:p>
          <a:p>
            <a:r>
              <a:rPr lang="pt-BR" sz="1200" kern="1200" dirty="0">
                <a:solidFill>
                  <a:schemeClr val="tx1"/>
                </a:solidFill>
                <a:effectLst/>
                <a:latin typeface="+mn-lt"/>
                <a:ea typeface="MS PGothic" pitchFamily="34" charset="-128"/>
                <a:cs typeface="ＭＳ Ｐゴシック" charset="0"/>
              </a:rPr>
              <a:t> </a:t>
            </a:r>
          </a:p>
          <a:p>
            <a:r>
              <a:rPr lang="pt-BR" sz="1200" kern="1200" dirty="0">
                <a:solidFill>
                  <a:schemeClr val="tx1"/>
                </a:solidFill>
                <a:effectLst/>
                <a:latin typeface="+mn-lt"/>
                <a:ea typeface="MS PGothic" pitchFamily="34" charset="-128"/>
                <a:cs typeface="ＭＳ Ｐゴシック" charset="0"/>
              </a:rPr>
              <a:t>Essa é uma medida interessante porque permite a construção de uma forma abrangente de identificação digital por parte dos usuários do serviço público. Assim, se você se identifica para buscar um serviço a ser prestado pelo Ministério da Fazenda, por exemplo, poderá utilizar essa mesma identificação junto ao Ministério da Educação, sem que seja necessário apresentar documentos novamente, criar um novo cadastro, etc.</a:t>
            </a:r>
          </a:p>
          <a:p>
            <a:r>
              <a:rPr lang="pt-BR" sz="1200" kern="1200" dirty="0">
                <a:solidFill>
                  <a:schemeClr val="tx1"/>
                </a:solidFill>
                <a:effectLst/>
                <a:latin typeface="+mn-lt"/>
                <a:ea typeface="MS PGothic" pitchFamily="34" charset="-128"/>
                <a:cs typeface="ＭＳ Ｐゴシック" charset="0"/>
              </a:rPr>
              <a:t> </a:t>
            </a:r>
          </a:p>
          <a:p>
            <a:r>
              <a:rPr lang="pt-BR" sz="1200" kern="1200" dirty="0">
                <a:solidFill>
                  <a:schemeClr val="tx1"/>
                </a:solidFill>
                <a:effectLst/>
                <a:latin typeface="+mn-lt"/>
                <a:ea typeface="MS PGothic" pitchFamily="34" charset="-128"/>
                <a:cs typeface="ＭＳ Ｐゴシック" charset="0"/>
              </a:rPr>
              <a:t>Decreto n. 8.936/2016: instituiu a </a:t>
            </a:r>
            <a:r>
              <a:rPr lang="pt-BR" sz="1200" b="1" kern="1200" dirty="0">
                <a:solidFill>
                  <a:schemeClr val="tx1"/>
                </a:solidFill>
                <a:effectLst/>
                <a:latin typeface="+mn-lt"/>
                <a:ea typeface="MS PGothic" pitchFamily="34" charset="-128"/>
                <a:cs typeface="ＭＳ Ｐゴシック" charset="0"/>
              </a:rPr>
              <a:t>Plataforma da Cidadania Digital </a:t>
            </a:r>
            <a:r>
              <a:rPr lang="pt-BR" sz="1200" kern="1200" dirty="0">
                <a:solidFill>
                  <a:schemeClr val="tx1"/>
                </a:solidFill>
                <a:effectLst/>
                <a:latin typeface="+mn-lt"/>
                <a:ea typeface="MS PGothic" pitchFamily="34" charset="-128"/>
                <a:cs typeface="ＭＳ Ｐゴシック" charset="0"/>
              </a:rPr>
              <a:t>(</a:t>
            </a:r>
            <a:r>
              <a:rPr lang="pt-BR" sz="1200" u="sng" kern="1200" dirty="0">
                <a:solidFill>
                  <a:schemeClr val="tx1"/>
                </a:solidFill>
                <a:effectLst/>
                <a:latin typeface="+mn-lt"/>
                <a:ea typeface="MS PGothic" pitchFamily="34" charset="-128"/>
                <a:cs typeface="ＭＳ Ｐゴシック" charset="0"/>
                <a:hlinkClick r:id="rId3"/>
              </a:rPr>
              <a:t>http://www.planejamento.gov.br/</a:t>
            </a:r>
            <a:r>
              <a:rPr lang="pt-BR" sz="1200" u="sng" kern="1200" dirty="0" err="1">
                <a:solidFill>
                  <a:schemeClr val="tx1"/>
                </a:solidFill>
                <a:effectLst/>
                <a:latin typeface="+mn-lt"/>
                <a:ea typeface="MS PGothic" pitchFamily="34" charset="-128"/>
                <a:cs typeface="ＭＳ Ｐゴシック" charset="0"/>
                <a:hlinkClick r:id="rId3"/>
              </a:rPr>
              <a:t>cidadaniadigital</a:t>
            </a:r>
            <a:r>
              <a:rPr lang="pt-BR" sz="1200" kern="1200" dirty="0">
                <a:solidFill>
                  <a:schemeClr val="tx1"/>
                </a:solidFill>
                <a:effectLst/>
                <a:latin typeface="+mn-lt"/>
                <a:ea typeface="MS PGothic" pitchFamily="34" charset="-128"/>
                <a:cs typeface="ＭＳ Ｐゴシック" charset="0"/>
              </a:rPr>
              <a:t>) e tratou da oferta de serviços públicos digitais na Administração Pública federal, tendo como ferramenta o Portal de Serviços. Essa Plataforma é composta por uma série de ferramentas que permitem a prestação de serviços públicos em ambiente digital, sendo o primeiro passo para que, em alguns anos, todos os serviços do Poder Executivo federal sejam oferecidos em um ambiente virtual próprio, que seja simples e acessível para qualquer usuário. </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130</a:t>
            </a:fld>
            <a:endParaRPr lang="pt-BR" altLang="pt-BR"/>
          </a:p>
        </p:txBody>
      </p:sp>
    </p:spTree>
    <p:extLst>
      <p:ext uri="{BB962C8B-B14F-4D97-AF65-F5344CB8AC3E}">
        <p14:creationId xmlns:p14="http://schemas.microsoft.com/office/powerpoint/2010/main" val="1002025256"/>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131</a:t>
            </a:fld>
            <a:endParaRPr lang="pt-BR" altLang="pt-BR"/>
          </a:p>
        </p:txBody>
      </p:sp>
    </p:spTree>
    <p:extLst>
      <p:ext uri="{BB962C8B-B14F-4D97-AF65-F5344CB8AC3E}">
        <p14:creationId xmlns:p14="http://schemas.microsoft.com/office/powerpoint/2010/main" val="1817451788"/>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132</a:t>
            </a:fld>
            <a:endParaRPr lang="pt-BR" altLang="pt-BR"/>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effectLst/>
                <a:latin typeface="+mn-lt"/>
                <a:ea typeface="MS PGothic" pitchFamily="34" charset="-128"/>
                <a:cs typeface="ＭＳ Ｐゴシック" charset="0"/>
              </a:rPr>
              <a:t>Um exemplo de indicador pode ser a quantidade de homicídios em um determinado município. O indicador em si não traz nenhum juízo de valor, ou seja, não indica, por exemplo, que o desejado é a diminuição do número de homicídios. Isso é feito por meio das metas. Uma meta que utiliza esse indicador pode ser a redução do número de assassinatos em 20% até o final do ano. </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133</a:t>
            </a:fld>
            <a:endParaRPr lang="pt-BR" altLang="pt-BR"/>
          </a:p>
        </p:txBody>
      </p:sp>
    </p:spTree>
    <p:extLst>
      <p:ext uri="{BB962C8B-B14F-4D97-AF65-F5344CB8AC3E}">
        <p14:creationId xmlns:p14="http://schemas.microsoft.com/office/powerpoint/2010/main" val="1609455543"/>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lvl="0"/>
            <a:r>
              <a:rPr lang="pt-BR" b="1" dirty="0"/>
              <a:t>Relevância</a:t>
            </a:r>
            <a:r>
              <a:rPr lang="pt-BR" dirty="0"/>
              <a:t> – os indicadores devem ser úteis para o acompanhamento das ações da organização ou de aspectos da realidade nos quais se quer intervir;</a:t>
            </a:r>
          </a:p>
          <a:p>
            <a:pPr lvl="0"/>
            <a:r>
              <a:rPr lang="pt-BR" b="1" dirty="0"/>
              <a:t>Disponibilidade</a:t>
            </a:r>
            <a:r>
              <a:rPr lang="pt-BR" dirty="0"/>
              <a:t> – facilidade de acesso para coleta, estando disponível a tempo;</a:t>
            </a:r>
          </a:p>
          <a:p>
            <a:pPr lvl="0"/>
            <a:r>
              <a:rPr lang="pt-BR" b="1" dirty="0"/>
              <a:t>Baixo custo de obtenção</a:t>
            </a:r>
            <a:r>
              <a:rPr lang="pt-BR" dirty="0"/>
              <a:t> – um alto custo de obtenção dos dados pode inviabilizar o uso dos indicadores ou tornar o custo maior que o benefício do seu uso;</a:t>
            </a:r>
          </a:p>
          <a:p>
            <a:pPr lvl="0"/>
            <a:r>
              <a:rPr lang="pt-BR" b="1" dirty="0"/>
              <a:t>Confiabilidade</a:t>
            </a:r>
            <a:r>
              <a:rPr lang="pt-BR" dirty="0"/>
              <a:t> – as informações geradas por meio do uso dos indicadores devem ser confiáveis para que a análise feita tenha credibilidade;</a:t>
            </a:r>
          </a:p>
          <a:p>
            <a:pPr lvl="0"/>
            <a:r>
              <a:rPr lang="pt-BR" b="1" dirty="0"/>
              <a:t>Rastreabilidade</a:t>
            </a:r>
            <a:r>
              <a:rPr lang="pt-BR" dirty="0"/>
              <a:t> – facilidade de identificação da origem dos dados, seu registro e manutenção;</a:t>
            </a:r>
          </a:p>
          <a:p>
            <a:pPr lvl="0"/>
            <a:r>
              <a:rPr lang="pt-BR" b="1" dirty="0"/>
              <a:t>Estabilidade</a:t>
            </a:r>
            <a:r>
              <a:rPr lang="pt-BR" dirty="0"/>
              <a:t> – permanência no tempo, permitindo a formação de série histórica;</a:t>
            </a:r>
          </a:p>
          <a:p>
            <a:pPr lvl="0"/>
            <a:r>
              <a:rPr lang="pt-BR" b="1" dirty="0"/>
              <a:t>Simplicidade</a:t>
            </a:r>
            <a:r>
              <a:rPr lang="pt-BR" dirty="0"/>
              <a:t> – os indicadores devem ser fáceis de serem compreendidos;</a:t>
            </a:r>
          </a:p>
          <a:p>
            <a:pPr lvl="0"/>
            <a:r>
              <a:rPr lang="pt-BR" b="1" dirty="0"/>
              <a:t>Sensibilidade</a:t>
            </a:r>
            <a:r>
              <a:rPr lang="pt-BR" dirty="0"/>
              <a:t> – capacidade de refletir tempestivamente as mudanças decorrentes das intervenções realizadas.</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134</a:t>
            </a:fld>
            <a:endParaRPr lang="pt-BR" altLang="pt-BR"/>
          </a:p>
        </p:txBody>
      </p:sp>
    </p:spTree>
    <p:extLst>
      <p:ext uri="{BB962C8B-B14F-4D97-AF65-F5344CB8AC3E}">
        <p14:creationId xmlns:p14="http://schemas.microsoft.com/office/powerpoint/2010/main" val="1187559276"/>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Exemplos de indicadores de eficácia: </a:t>
            </a:r>
            <a:r>
              <a:rPr lang="pt-BR" sz="1200" kern="1200" dirty="0">
                <a:solidFill>
                  <a:schemeClr val="tx1"/>
                </a:solidFill>
                <a:effectLst/>
                <a:latin typeface="+mn-lt"/>
                <a:ea typeface="MS PGothic" pitchFamily="34" charset="-128"/>
                <a:cs typeface="ＭＳ Ｐゴシック" charset="0"/>
              </a:rPr>
              <a:t>se uma campanha de vacinação tiver como meta vacinar 100 mil crianças, ela será eficaz se conseguir realmente vacinar essa quantidade ou mais, independente se essa vacinação resultará ou não em menos crianças doentes. Por sua vez, um indicador de eficácia de uma ouvidoria pode ser o número de manifestações respondidas em relação ao número total de manifestações recebidas. A ouvidoria será eficaz se conseguir responder uma porcentagem alta das manifestações recebidas dentro do prazo e com alto nível de resolutividade.</a:t>
            </a:r>
          </a:p>
          <a:p>
            <a:endParaRPr lang="pt-BR" sz="1200" kern="1200" dirty="0">
              <a:solidFill>
                <a:schemeClr val="tx1"/>
              </a:solidFill>
              <a:effectLst/>
              <a:latin typeface="+mn-lt"/>
              <a:ea typeface="MS PGothic" pitchFamily="34" charset="-128"/>
            </a:endParaRPr>
          </a:p>
          <a:p>
            <a:r>
              <a:rPr lang="pt-BR" sz="1200" kern="1200" dirty="0">
                <a:solidFill>
                  <a:schemeClr val="tx1"/>
                </a:solidFill>
                <a:effectLst/>
                <a:latin typeface="+mn-lt"/>
                <a:ea typeface="MS PGothic" pitchFamily="34" charset="-128"/>
              </a:rPr>
              <a:t>Exemplos de indicadores de efetividade: </a:t>
            </a:r>
            <a:r>
              <a:rPr lang="pt-BR" sz="1200" kern="1200" dirty="0">
                <a:solidFill>
                  <a:schemeClr val="tx1"/>
                </a:solidFill>
                <a:effectLst/>
                <a:latin typeface="+mn-lt"/>
                <a:ea typeface="MS PGothic" pitchFamily="34" charset="-128"/>
                <a:cs typeface="ＭＳ Ｐゴシック" charset="0"/>
              </a:rPr>
              <a:t>uma campanha de vacinação será efetiva se conseguir reduzir a incidência de determinada doença.</a:t>
            </a:r>
          </a:p>
          <a:p>
            <a:r>
              <a:rPr lang="pt-BR" sz="1200" kern="1200" dirty="0">
                <a:solidFill>
                  <a:schemeClr val="tx1"/>
                </a:solidFill>
                <a:effectLst/>
                <a:latin typeface="+mn-lt"/>
                <a:ea typeface="MS PGothic" pitchFamily="34" charset="-128"/>
                <a:cs typeface="ＭＳ Ｐゴシック" charset="0"/>
              </a:rPr>
              <a:t>Um indicador de efetividade para uma ouvidoria pode ser o nível de satisfação do usuário que recorre à ouvidoria em relação ao órgão. Se uma grande parte dos usuários continua insatisfeita, a ouvidoria não está tendo muita efetividade.</a:t>
            </a:r>
          </a:p>
          <a:p>
            <a:endParaRPr lang="pt-BR" sz="1200" kern="1200" dirty="0">
              <a:solidFill>
                <a:schemeClr val="tx1"/>
              </a:solidFill>
              <a:effectLst/>
              <a:latin typeface="+mn-lt"/>
              <a:ea typeface="MS PGothic" pitchFamily="34" charset="-128"/>
            </a:endParaRPr>
          </a:p>
          <a:p>
            <a:r>
              <a:rPr lang="pt-BR" sz="1200" kern="1200" dirty="0">
                <a:solidFill>
                  <a:schemeClr val="tx1"/>
                </a:solidFill>
                <a:effectLst/>
                <a:latin typeface="+mn-lt"/>
                <a:ea typeface="MS PGothic" pitchFamily="34" charset="-128"/>
              </a:rPr>
              <a:t>Exemplo de indicadores de eficiência: </a:t>
            </a:r>
            <a:r>
              <a:rPr lang="pt-BR" sz="1200" kern="1200" dirty="0">
                <a:solidFill>
                  <a:schemeClr val="tx1"/>
                </a:solidFill>
                <a:effectLst/>
                <a:latin typeface="+mn-lt"/>
                <a:ea typeface="MS PGothic" pitchFamily="34" charset="-128"/>
                <a:cs typeface="ＭＳ Ｐゴシック" charset="0"/>
              </a:rPr>
              <a:t>a campanha de vacinação será mais eficiente quanto mais crianças conseguir vacinar com menor custo.</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135</a:t>
            </a:fld>
            <a:endParaRPr lang="pt-BR" altLang="pt-BR"/>
          </a:p>
        </p:txBody>
      </p:sp>
    </p:spTree>
    <p:extLst>
      <p:ext uri="{BB962C8B-B14F-4D97-AF65-F5344CB8AC3E}">
        <p14:creationId xmlns:p14="http://schemas.microsoft.com/office/powerpoint/2010/main" val="921243842"/>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Exemplos de indicadores de eficácia: </a:t>
            </a:r>
            <a:r>
              <a:rPr lang="pt-BR" sz="1200" kern="1200" dirty="0">
                <a:solidFill>
                  <a:schemeClr val="tx1"/>
                </a:solidFill>
                <a:effectLst/>
                <a:latin typeface="+mn-lt"/>
                <a:ea typeface="MS PGothic" pitchFamily="34" charset="-128"/>
                <a:cs typeface="ＭＳ Ｐゴシック" charset="0"/>
              </a:rPr>
              <a:t>se uma campanha de vacinação tiver como meta vacinar 100 mil crianças, ela será eficaz se conseguir realmente vacinar essa quantidade ou mais, independente se essa vacinação resultará ou não em menos crianças doentes. Por sua vez, um indicador de eficácia de uma ouvidoria pode ser o número de manifestações respondidas em relação ao número total de manifestações recebidas. A ouvidoria será eficaz se conseguir responder uma porcentagem alta das manifestações recebidas dentro do prazo e com alto nível de resolutividade.</a:t>
            </a:r>
          </a:p>
          <a:p>
            <a:endParaRPr lang="pt-BR" sz="1200" kern="1200" dirty="0">
              <a:solidFill>
                <a:schemeClr val="tx1"/>
              </a:solidFill>
              <a:effectLst/>
              <a:latin typeface="+mn-lt"/>
              <a:ea typeface="MS PGothic" pitchFamily="34" charset="-128"/>
            </a:endParaRPr>
          </a:p>
          <a:p>
            <a:r>
              <a:rPr lang="pt-BR" sz="1200" kern="1200" dirty="0">
                <a:solidFill>
                  <a:schemeClr val="tx1"/>
                </a:solidFill>
                <a:effectLst/>
                <a:latin typeface="+mn-lt"/>
                <a:ea typeface="MS PGothic" pitchFamily="34" charset="-128"/>
              </a:rPr>
              <a:t>Exemplos de indicadores de efetividade: </a:t>
            </a:r>
            <a:r>
              <a:rPr lang="pt-BR" sz="1200" kern="1200" dirty="0">
                <a:solidFill>
                  <a:schemeClr val="tx1"/>
                </a:solidFill>
                <a:effectLst/>
                <a:latin typeface="+mn-lt"/>
                <a:ea typeface="MS PGothic" pitchFamily="34" charset="-128"/>
                <a:cs typeface="ＭＳ Ｐゴシック" charset="0"/>
              </a:rPr>
              <a:t>uma campanha de vacinação será efetiva se conseguir reduzir a incidência de determinada doença.</a:t>
            </a:r>
          </a:p>
          <a:p>
            <a:r>
              <a:rPr lang="pt-BR" sz="1200" kern="1200" dirty="0">
                <a:solidFill>
                  <a:schemeClr val="tx1"/>
                </a:solidFill>
                <a:effectLst/>
                <a:latin typeface="+mn-lt"/>
                <a:ea typeface="MS PGothic" pitchFamily="34" charset="-128"/>
                <a:cs typeface="ＭＳ Ｐゴシック" charset="0"/>
              </a:rPr>
              <a:t>Um indicador de efetividade para uma ouvidoria pode ser o nível de satisfação do usuário que recorre à ouvidoria em relação ao órgão. Se uma grande parte dos usuários continua insatisfeita, a ouvidoria não está tendo muita efetividade.</a:t>
            </a:r>
          </a:p>
          <a:p>
            <a:endParaRPr lang="pt-BR" sz="1200" kern="1200" dirty="0">
              <a:solidFill>
                <a:schemeClr val="tx1"/>
              </a:solidFill>
              <a:effectLst/>
              <a:latin typeface="+mn-lt"/>
              <a:ea typeface="MS PGothic" pitchFamily="34" charset="-128"/>
            </a:endParaRPr>
          </a:p>
          <a:p>
            <a:r>
              <a:rPr lang="pt-BR" sz="1200" kern="1200" dirty="0">
                <a:solidFill>
                  <a:schemeClr val="tx1"/>
                </a:solidFill>
                <a:effectLst/>
                <a:latin typeface="+mn-lt"/>
                <a:ea typeface="MS PGothic" pitchFamily="34" charset="-128"/>
              </a:rPr>
              <a:t>Exemplo de indicadores de eficiência: </a:t>
            </a:r>
            <a:r>
              <a:rPr lang="pt-BR" sz="1200" kern="1200" dirty="0">
                <a:solidFill>
                  <a:schemeClr val="tx1"/>
                </a:solidFill>
                <a:effectLst/>
                <a:latin typeface="+mn-lt"/>
                <a:ea typeface="MS PGothic" pitchFamily="34" charset="-128"/>
                <a:cs typeface="ＭＳ Ｐゴシック" charset="0"/>
              </a:rPr>
              <a:t>a campanha de vacinação será mais eficiente quanto mais crianças conseguir vacinar com menor custo.</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136</a:t>
            </a:fld>
            <a:endParaRPr lang="pt-BR" altLang="pt-BR"/>
          </a:p>
        </p:txBody>
      </p:sp>
    </p:spTree>
    <p:extLst>
      <p:ext uri="{BB962C8B-B14F-4D97-AF65-F5344CB8AC3E}">
        <p14:creationId xmlns:p14="http://schemas.microsoft.com/office/powerpoint/2010/main" val="548579848"/>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lvl="0"/>
            <a:r>
              <a:rPr lang="pt-BR" sz="1200" b="1" kern="1200" dirty="0">
                <a:solidFill>
                  <a:schemeClr val="tx1"/>
                </a:solidFill>
                <a:effectLst/>
                <a:latin typeface="+mn-lt"/>
                <a:ea typeface="MS PGothic" pitchFamily="34" charset="-128"/>
                <a:cs typeface="ＭＳ Ｐゴシック" charset="0"/>
              </a:rPr>
              <a:t>Específicas</a:t>
            </a:r>
            <a:r>
              <a:rPr lang="pt-BR" sz="1200" kern="1200" dirty="0">
                <a:solidFill>
                  <a:schemeClr val="tx1"/>
                </a:solidFill>
                <a:effectLst/>
                <a:latin typeface="+mn-lt"/>
                <a:ea typeface="MS PGothic" pitchFamily="34" charset="-128"/>
                <a:cs typeface="ＭＳ Ｐゴシック" charset="0"/>
              </a:rPr>
              <a:t>: delimitar de forma clara, direta, sem ambiguidades aquilo que se pretende atingir;</a:t>
            </a:r>
          </a:p>
          <a:p>
            <a:pPr lvl="0"/>
            <a:r>
              <a:rPr lang="pt-BR" sz="1200" b="1" kern="1200" dirty="0">
                <a:solidFill>
                  <a:schemeClr val="tx1"/>
                </a:solidFill>
                <a:effectLst/>
                <a:latin typeface="+mn-lt"/>
                <a:ea typeface="MS PGothic" pitchFamily="34" charset="-128"/>
                <a:cs typeface="ＭＳ Ｐゴシック" charset="0"/>
              </a:rPr>
              <a:t>Mensuráveis</a:t>
            </a:r>
            <a:r>
              <a:rPr lang="pt-BR" sz="1200" kern="1200" dirty="0">
                <a:solidFill>
                  <a:schemeClr val="tx1"/>
                </a:solidFill>
                <a:effectLst/>
                <a:latin typeface="+mn-lt"/>
                <a:ea typeface="MS PGothic" pitchFamily="34" charset="-128"/>
                <a:cs typeface="ＭＳ Ｐゴシック" charset="0"/>
              </a:rPr>
              <a:t>: possível de ser medida quantitativamente;</a:t>
            </a:r>
          </a:p>
          <a:p>
            <a:pPr lvl="0"/>
            <a:r>
              <a:rPr lang="pt-BR" sz="1200" b="1" kern="1200" dirty="0">
                <a:solidFill>
                  <a:schemeClr val="tx1"/>
                </a:solidFill>
                <a:effectLst/>
                <a:latin typeface="+mn-lt"/>
                <a:ea typeface="MS PGothic" pitchFamily="34" charset="-128"/>
                <a:cs typeface="ＭＳ Ｐゴシック" charset="0"/>
              </a:rPr>
              <a:t>Alcançáveis</a:t>
            </a:r>
            <a:r>
              <a:rPr lang="pt-BR" sz="1200" kern="1200" dirty="0">
                <a:solidFill>
                  <a:schemeClr val="tx1"/>
                </a:solidFill>
                <a:effectLst/>
                <a:latin typeface="+mn-lt"/>
                <a:ea typeface="MS PGothic" pitchFamily="34" charset="-128"/>
                <a:cs typeface="ＭＳ Ｐゴシック" charset="0"/>
              </a:rPr>
              <a:t>: atingível dentro das condições existentes. A meta pode ser ousada, mas possível diante da realidade;</a:t>
            </a:r>
          </a:p>
          <a:p>
            <a:pPr lvl="0"/>
            <a:r>
              <a:rPr lang="pt-BR" sz="1200" b="1" kern="1200" dirty="0">
                <a:solidFill>
                  <a:schemeClr val="tx1"/>
                </a:solidFill>
                <a:effectLst/>
                <a:latin typeface="+mn-lt"/>
                <a:ea typeface="MS PGothic" pitchFamily="34" charset="-128"/>
                <a:cs typeface="ＭＳ Ｐゴシック" charset="0"/>
              </a:rPr>
              <a:t>Relevantes</a:t>
            </a:r>
            <a:r>
              <a:rPr lang="pt-BR" sz="1200" kern="1200" dirty="0">
                <a:solidFill>
                  <a:schemeClr val="tx1"/>
                </a:solidFill>
                <a:effectLst/>
                <a:latin typeface="+mn-lt"/>
                <a:ea typeface="MS PGothic" pitchFamily="34" charset="-128"/>
                <a:cs typeface="ＭＳ Ｐゴシック" charset="0"/>
              </a:rPr>
              <a:t>: metas que fazem sentido e têm amplo apoio da direção e da equipe;</a:t>
            </a:r>
          </a:p>
          <a:p>
            <a:pPr lvl="0"/>
            <a:r>
              <a:rPr lang="pt-BR" sz="1200" b="1" kern="1200" dirty="0">
                <a:solidFill>
                  <a:schemeClr val="tx1"/>
                </a:solidFill>
                <a:effectLst/>
                <a:latin typeface="+mn-lt"/>
                <a:ea typeface="MS PGothic" pitchFamily="34" charset="-128"/>
                <a:cs typeface="ＭＳ Ｐゴシック" charset="0"/>
              </a:rPr>
              <a:t>Temporais</a:t>
            </a:r>
            <a:r>
              <a:rPr lang="pt-BR" sz="1200" kern="1200" dirty="0">
                <a:solidFill>
                  <a:schemeClr val="tx1"/>
                </a:solidFill>
                <a:effectLst/>
                <a:latin typeface="+mn-lt"/>
                <a:ea typeface="MS PGothic" pitchFamily="34" charset="-128"/>
                <a:cs typeface="ＭＳ Ｐゴシック" charset="0"/>
              </a:rPr>
              <a:t>: ter prazo definido para acontecer.   </a:t>
            </a:r>
          </a:p>
          <a:p>
            <a:pPr lvl="0"/>
            <a:endParaRPr lang="pt-BR" sz="1200" kern="1200" dirty="0">
              <a:solidFill>
                <a:schemeClr val="tx1"/>
              </a:solidFill>
              <a:effectLst/>
              <a:latin typeface="+mn-lt"/>
              <a:ea typeface="MS PGothic" pitchFamily="34" charset="-128"/>
              <a:cs typeface="ＭＳ Ｐゴシック" charset="0"/>
            </a:endParaRPr>
          </a:p>
          <a:p>
            <a:pPr lvl="0"/>
            <a:r>
              <a:rPr lang="pt-BR" sz="1200" kern="1200" dirty="0">
                <a:solidFill>
                  <a:schemeClr val="tx1"/>
                </a:solidFill>
                <a:effectLst/>
                <a:latin typeface="+mn-lt"/>
                <a:ea typeface="MS PGothic" pitchFamily="34" charset="-128"/>
                <a:cs typeface="ＭＳ Ｐゴシック" charset="0"/>
              </a:rPr>
              <a:t>Exemplo: Atender 90% das manifestações no prazo regulamentado até julho de 2018.</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137</a:t>
            </a:fld>
            <a:endParaRPr lang="pt-BR" altLang="pt-BR"/>
          </a:p>
        </p:txBody>
      </p:sp>
    </p:spTree>
    <p:extLst>
      <p:ext uri="{BB962C8B-B14F-4D97-AF65-F5344CB8AC3E}">
        <p14:creationId xmlns:p14="http://schemas.microsoft.com/office/powerpoint/2010/main" val="2039583420"/>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138</a:t>
            </a:fld>
            <a:endParaRPr lang="pt-BR" altLang="pt-BR"/>
          </a:p>
        </p:txBody>
      </p:sp>
    </p:spTree>
    <p:extLst>
      <p:ext uri="{BB962C8B-B14F-4D97-AF65-F5344CB8AC3E}">
        <p14:creationId xmlns:p14="http://schemas.microsoft.com/office/powerpoint/2010/main" val="1951224964"/>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139</a:t>
            </a:fld>
            <a:endParaRPr lang="pt-BR" altLang="pt-BR"/>
          </a:p>
        </p:txBody>
      </p:sp>
    </p:spTree>
    <p:extLst>
      <p:ext uri="{BB962C8B-B14F-4D97-AF65-F5344CB8AC3E}">
        <p14:creationId xmlns:p14="http://schemas.microsoft.com/office/powerpoint/2010/main" val="3811324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Existem algumas atividades que são consideradas administrativas e outras não. </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14</a:t>
            </a:fld>
            <a:endParaRPr lang="pt-BR" altLang="pt-BR"/>
          </a:p>
        </p:txBody>
      </p:sp>
    </p:spTree>
    <p:extLst>
      <p:ext uri="{BB962C8B-B14F-4D97-AF65-F5344CB8AC3E}">
        <p14:creationId xmlns:p14="http://schemas.microsoft.com/office/powerpoint/2010/main" val="2000551778"/>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 ideia de qualidade do serviço público com foco no usuário foi consolidada pela primeira vez, em 1999, com a 1ª Pesquisa Nacional de Satisfação do Usuário de Serviços Públicos. </a:t>
            </a:r>
          </a:p>
          <a:p>
            <a:endParaRPr lang="pt-BR" dirty="0"/>
          </a:p>
          <a:p>
            <a:r>
              <a:rPr lang="pt-BR" dirty="0"/>
              <a:t>A EGD </a:t>
            </a:r>
            <a:r>
              <a:rPr lang="pt-BR" sz="1200" dirty="0"/>
              <a:t>faz parte da Política de Governança Digital, instituída pelo Decreto n. 8.638/2016</a:t>
            </a:r>
            <a:endParaRPr lang="pt-BR" dirty="0"/>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140</a:t>
            </a:fld>
            <a:endParaRPr lang="pt-BR" altLang="pt-BR"/>
          </a:p>
        </p:txBody>
      </p:sp>
    </p:spTree>
    <p:extLst>
      <p:ext uri="{BB962C8B-B14F-4D97-AF65-F5344CB8AC3E}">
        <p14:creationId xmlns:p14="http://schemas.microsoft.com/office/powerpoint/2010/main" val="2222748398"/>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a:t>Figura</a:t>
            </a:r>
            <a:r>
              <a:rPr lang="pt-BR" baseline="0" dirty="0"/>
              <a:t> mais recente da pesquisa do Portal. O material do aluno foi atualizado com os </a:t>
            </a:r>
            <a:r>
              <a:rPr lang="pt-BR" baseline="0" dirty="0" err="1"/>
              <a:t>prints</a:t>
            </a:r>
            <a:r>
              <a:rPr lang="pt-BR" baseline="0" dirty="0"/>
              <a:t> novos.</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141</a:t>
            </a:fld>
            <a:endParaRPr lang="pt-BR" altLang="pt-BR"/>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a:t>Novidade!!! </a:t>
            </a:r>
            <a:r>
              <a:rPr lang="pt-BR" dirty="0" err="1"/>
              <a:t>e-OUV</a:t>
            </a:r>
            <a:r>
              <a:rPr lang="pt-BR" baseline="0" dirty="0"/>
              <a:t> já dispara automaticamente a pesquisa de satisfação conforme a última versão do sistema de junho de 2018.</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142</a:t>
            </a:fld>
            <a:endParaRPr lang="pt-BR" altLang="pt-BR"/>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err="1"/>
              <a:t>Print</a:t>
            </a:r>
            <a:r>
              <a:rPr lang="pt-BR" dirty="0"/>
              <a:t> da esquerda é a pesquisa automática</a:t>
            </a:r>
            <a:r>
              <a:rPr lang="pt-BR" baseline="0" dirty="0"/>
              <a:t> gerada pelo </a:t>
            </a:r>
            <a:r>
              <a:rPr lang="pt-BR" baseline="0" dirty="0" err="1"/>
              <a:t>e-ouv</a:t>
            </a:r>
            <a:r>
              <a:rPr lang="pt-BR" baseline="0" dirty="0"/>
              <a:t>.</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143</a:t>
            </a:fld>
            <a:endParaRPr lang="pt-BR" altLang="pt-BR"/>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lvl="0"/>
            <a:r>
              <a:rPr lang="pt-BR" sz="1200" b="1" kern="1200" dirty="0">
                <a:solidFill>
                  <a:schemeClr val="tx1"/>
                </a:solidFill>
                <a:effectLst/>
                <a:latin typeface="+mn-lt"/>
                <a:ea typeface="MS PGothic" pitchFamily="34" charset="-128"/>
                <a:cs typeface="ＭＳ Ｐゴシック" charset="0"/>
              </a:rPr>
              <a:t>Pesquisa de opinião</a:t>
            </a:r>
            <a:r>
              <a:rPr lang="pt-BR" sz="1200" kern="1200" dirty="0">
                <a:solidFill>
                  <a:schemeClr val="tx1"/>
                </a:solidFill>
                <a:effectLst/>
                <a:latin typeface="+mn-lt"/>
                <a:ea typeface="MS PGothic" pitchFamily="34" charset="-128"/>
                <a:cs typeface="ＭＳ Ｐゴシック" charset="0"/>
              </a:rPr>
              <a:t> - aplicação de um questionário (instrumento quantitativo) que tem como objetivo verificar como a população e/ou o público alvo pensa sobre determinado tema, visando coletar informações que possam ser utilizadas no processo de decisão.</a:t>
            </a:r>
          </a:p>
          <a:p>
            <a:pPr lvl="0"/>
            <a:r>
              <a:rPr lang="pt-BR" sz="1200" b="1" kern="1200" dirty="0">
                <a:solidFill>
                  <a:schemeClr val="tx1"/>
                </a:solidFill>
                <a:effectLst/>
                <a:latin typeface="+mn-lt"/>
                <a:ea typeface="MS PGothic" pitchFamily="34" charset="-128"/>
                <a:cs typeface="ＭＳ Ｐゴシック" charset="0"/>
              </a:rPr>
              <a:t>Questionários de satisfação</a:t>
            </a:r>
            <a:r>
              <a:rPr lang="pt-BR" sz="1200" kern="1200" dirty="0">
                <a:solidFill>
                  <a:schemeClr val="tx1"/>
                </a:solidFill>
                <a:effectLst/>
                <a:latin typeface="+mn-lt"/>
                <a:ea typeface="MS PGothic" pitchFamily="34" charset="-128"/>
                <a:cs typeface="ＭＳ Ｐゴシック" charset="0"/>
              </a:rPr>
              <a:t> - esse tipo de pesquisa considera o usuário como consumidor de serviços e o convida a se manifestar a respeito da qualidade dos serviços e quanto à forma de prestação dos mesmos. Estas pesquisas podem ser adotadas para conhecer a satisfação da população em relação aos serviços públicos como um todo. O serviço de qualidade é definido como sendo o grau de discrepância entre as expectativas e as percepções dos clientes relativamente ao desempenho do serviço prestado. Os exemplos acima são questionários de satisfação.</a:t>
            </a:r>
          </a:p>
          <a:p>
            <a:pPr lvl="0"/>
            <a:r>
              <a:rPr lang="pt-BR" sz="1200" b="1" kern="1200" dirty="0">
                <a:solidFill>
                  <a:schemeClr val="tx1"/>
                </a:solidFill>
                <a:effectLst/>
                <a:latin typeface="+mn-lt"/>
                <a:ea typeface="MS PGothic" pitchFamily="34" charset="-128"/>
                <a:cs typeface="ＭＳ Ｐゴシック" charset="0"/>
              </a:rPr>
              <a:t>Grupos de discussão</a:t>
            </a:r>
            <a:r>
              <a:rPr lang="pt-BR" sz="1200" kern="1200" dirty="0">
                <a:solidFill>
                  <a:schemeClr val="tx1"/>
                </a:solidFill>
                <a:effectLst/>
                <a:latin typeface="+mn-lt"/>
                <a:ea typeface="MS PGothic" pitchFamily="34" charset="-128"/>
                <a:cs typeface="ＭＳ Ｐゴシック" charset="0"/>
              </a:rPr>
              <a:t> - referem-se a entrevistas em profundidade com um pequeno grupo de pessoas (aproximadamente de 6 a 10), especialmente selecionadas e convidadas pela organização para discutir um tópico de interesse particular, com base na experiência e conhecimento que estas detêm sobre o tema.</a:t>
            </a:r>
          </a:p>
          <a:p>
            <a:pPr lvl="0"/>
            <a:r>
              <a:rPr lang="pt-BR" sz="1200" b="1" kern="1200" dirty="0">
                <a:solidFill>
                  <a:schemeClr val="tx1"/>
                </a:solidFill>
                <a:effectLst/>
                <a:latin typeface="+mn-lt"/>
                <a:ea typeface="MS PGothic" pitchFamily="34" charset="-128"/>
                <a:cs typeface="ＭＳ Ｐゴシック" charset="0"/>
              </a:rPr>
              <a:t>Mapeamento do percurso dos usuários/clientes</a:t>
            </a:r>
            <a:r>
              <a:rPr lang="pt-BR" sz="1200" kern="1200" dirty="0">
                <a:solidFill>
                  <a:schemeClr val="tx1"/>
                </a:solidFill>
                <a:effectLst/>
                <a:latin typeface="+mn-lt"/>
                <a:ea typeface="MS PGothic" pitchFamily="34" charset="-128"/>
                <a:cs typeface="ＭＳ Ｐゴシック" charset="0"/>
              </a:rPr>
              <a:t> – é um processo de mapeamento e descrição de todas as experiências que os usuários têm quando contatam um serviço ou conjunto de serviços, tendo em conta não só o que lhes aconteceu, mas também as suas reações a essas experiências. Dessa forma, o que define a denominação deste exemplo da pesquisa é a sua finalidade. O mapeamento recorre a instrumentos já conhecidos de coleta, como os questionários.</a:t>
            </a:r>
          </a:p>
          <a:p>
            <a:pPr lvl="0"/>
            <a:r>
              <a:rPr lang="pt-BR" sz="1200" b="1" kern="1200" dirty="0">
                <a:solidFill>
                  <a:schemeClr val="tx1"/>
                </a:solidFill>
                <a:effectLst/>
                <a:latin typeface="+mn-lt"/>
                <a:ea typeface="MS PGothic" pitchFamily="34" charset="-128"/>
                <a:cs typeface="ＭＳ Ｐゴシック" charset="0"/>
              </a:rPr>
              <a:t>Cliente misterioso</a:t>
            </a:r>
            <a:r>
              <a:rPr lang="pt-BR" sz="1200" kern="1200" dirty="0">
                <a:solidFill>
                  <a:schemeClr val="tx1"/>
                </a:solidFill>
                <a:effectLst/>
                <a:latin typeface="+mn-lt"/>
                <a:ea typeface="MS PGothic" pitchFamily="34" charset="-128"/>
                <a:cs typeface="ＭＳ Ｐゴシック" charset="0"/>
              </a:rPr>
              <a:t> - A metodologia do cliente misterioso baseia-se no recurso a indivíduos treinados para observar, experimentar e mensurar os processos de prestação do serviço, agindo como se fossem usuários reais. Estes indivíduos produzem relatos nos quais detalham suas experiências de forma objetiva e detalhada, que permitem avaliar a experiência real de utilização dos serviços públicos. A ideia é testar como o usuário realmente vivencia os serviços.</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144</a:t>
            </a:fld>
            <a:endParaRPr lang="pt-BR" altLang="pt-BR"/>
          </a:p>
        </p:txBody>
      </p:sp>
    </p:spTree>
    <p:extLst>
      <p:ext uri="{BB962C8B-B14F-4D97-AF65-F5344CB8AC3E}">
        <p14:creationId xmlns:p14="http://schemas.microsoft.com/office/powerpoint/2010/main" val="2037261318"/>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sz="1200" kern="1200" dirty="0">
                <a:solidFill>
                  <a:schemeClr val="tx1"/>
                </a:solidFill>
                <a:effectLst/>
                <a:latin typeface="+mn-lt"/>
                <a:ea typeface="MS PGothic" pitchFamily="34" charset="-128"/>
                <a:cs typeface="ＭＳ Ｐゴシック" charset="0"/>
              </a:rPr>
              <a:t>Art. 18.  Sem prejuízo de outras formas previstas na legislação, a participação dos usuários no acompanhamento da prestação e na avaliação dos serviços públicos será feita por meio de conselhos de usuários. </a:t>
            </a:r>
          </a:p>
          <a:p>
            <a:r>
              <a:rPr lang="pt-BR" sz="1200" kern="1200" dirty="0">
                <a:solidFill>
                  <a:schemeClr val="tx1"/>
                </a:solidFill>
                <a:effectLst/>
                <a:latin typeface="+mn-lt"/>
                <a:ea typeface="MS PGothic" pitchFamily="34" charset="-128"/>
                <a:cs typeface="ＭＳ Ｐゴシック" charset="0"/>
              </a:rPr>
              <a:t>Parágrafo único. Os conselhos de usuários são órgãos consultivos dotados das seguintes atribuições: </a:t>
            </a:r>
          </a:p>
          <a:p>
            <a:r>
              <a:rPr lang="pt-BR" sz="1200" kern="1200" dirty="0">
                <a:solidFill>
                  <a:schemeClr val="tx1"/>
                </a:solidFill>
                <a:effectLst/>
                <a:latin typeface="+mn-lt"/>
                <a:ea typeface="MS PGothic" pitchFamily="34" charset="-128"/>
                <a:cs typeface="ＭＳ Ｐゴシック" charset="0"/>
              </a:rPr>
              <a:t>I - acompanhar a prestação dos serviços; </a:t>
            </a:r>
          </a:p>
          <a:p>
            <a:r>
              <a:rPr lang="pt-BR" sz="1200" kern="1200" dirty="0">
                <a:solidFill>
                  <a:schemeClr val="tx1"/>
                </a:solidFill>
                <a:effectLst/>
                <a:latin typeface="+mn-lt"/>
                <a:ea typeface="MS PGothic" pitchFamily="34" charset="-128"/>
                <a:cs typeface="ＭＳ Ｐゴシック" charset="0"/>
              </a:rPr>
              <a:t>II - participar na </a:t>
            </a:r>
            <a:r>
              <a:rPr lang="pt-BR" sz="1200" b="1" kern="1200" dirty="0">
                <a:solidFill>
                  <a:schemeClr val="tx1"/>
                </a:solidFill>
                <a:effectLst/>
                <a:latin typeface="+mn-lt"/>
                <a:ea typeface="MS PGothic" pitchFamily="34" charset="-128"/>
                <a:cs typeface="ＭＳ Ｐゴシック" charset="0"/>
              </a:rPr>
              <a:t>avaliação</a:t>
            </a:r>
            <a:r>
              <a:rPr lang="pt-BR" sz="1200" kern="1200" dirty="0">
                <a:solidFill>
                  <a:schemeClr val="tx1"/>
                </a:solidFill>
                <a:effectLst/>
                <a:latin typeface="+mn-lt"/>
                <a:ea typeface="MS PGothic" pitchFamily="34" charset="-128"/>
                <a:cs typeface="ＭＳ Ｐゴシック" charset="0"/>
              </a:rPr>
              <a:t> dos serviços; </a:t>
            </a:r>
          </a:p>
          <a:p>
            <a:r>
              <a:rPr lang="pt-BR" sz="1200" kern="1200" dirty="0">
                <a:solidFill>
                  <a:schemeClr val="tx1"/>
                </a:solidFill>
                <a:effectLst/>
                <a:latin typeface="+mn-lt"/>
                <a:ea typeface="MS PGothic" pitchFamily="34" charset="-128"/>
                <a:cs typeface="ＭＳ Ｐゴシック" charset="0"/>
              </a:rPr>
              <a:t>III - propor melhorias na prestação dos serviços; </a:t>
            </a:r>
          </a:p>
          <a:p>
            <a:r>
              <a:rPr lang="pt-BR" sz="1200" kern="1200" dirty="0">
                <a:solidFill>
                  <a:schemeClr val="tx1"/>
                </a:solidFill>
                <a:effectLst/>
                <a:latin typeface="+mn-lt"/>
                <a:ea typeface="MS PGothic" pitchFamily="34" charset="-128"/>
                <a:cs typeface="ＭＳ Ｐゴシック" charset="0"/>
              </a:rPr>
              <a:t>IV - contribuir na definição de diretrizes para o adequado atendimento ao usuário; e </a:t>
            </a:r>
          </a:p>
          <a:p>
            <a:r>
              <a:rPr lang="pt-BR" sz="1200" kern="1200" dirty="0">
                <a:solidFill>
                  <a:schemeClr val="tx1"/>
                </a:solidFill>
                <a:effectLst/>
                <a:latin typeface="+mn-lt"/>
                <a:ea typeface="MS PGothic" pitchFamily="34" charset="-128"/>
                <a:cs typeface="ＭＳ Ｐゴシック" charset="0"/>
              </a:rPr>
              <a:t>V - acompanhar e avaliar a atuação do ouvidor. </a:t>
            </a:r>
          </a:p>
          <a:p>
            <a:r>
              <a:rPr lang="pt-BR" sz="1200" kern="1200" dirty="0">
                <a:solidFill>
                  <a:schemeClr val="tx1"/>
                </a:solidFill>
                <a:effectLst/>
                <a:latin typeface="+mn-lt"/>
                <a:ea typeface="MS PGothic" pitchFamily="34" charset="-128"/>
                <a:cs typeface="ＭＳ Ｐゴシック" charset="0"/>
              </a:rPr>
              <a:t>Art. 19.  A composição dos conselhos deve observar os critérios de representatividade e pluralidade das partes interessadas, com vistas ao equilíbrio em sua representação. </a:t>
            </a:r>
          </a:p>
          <a:p>
            <a:r>
              <a:rPr lang="pt-BR" sz="1200" kern="1200" dirty="0">
                <a:solidFill>
                  <a:schemeClr val="tx1"/>
                </a:solidFill>
                <a:effectLst/>
                <a:latin typeface="+mn-lt"/>
                <a:ea typeface="MS PGothic" pitchFamily="34" charset="-128"/>
                <a:cs typeface="ＭＳ Ｐゴシック" charset="0"/>
              </a:rPr>
              <a:t>Parágrafo único. A escolha dos representantes será feita em processo aberto ao público e diferenciado por tipo de usuário a ser representado. </a:t>
            </a:r>
          </a:p>
          <a:p>
            <a:r>
              <a:rPr lang="pt-BR" sz="1200" kern="1200" dirty="0">
                <a:solidFill>
                  <a:schemeClr val="tx1"/>
                </a:solidFill>
                <a:effectLst/>
                <a:latin typeface="+mn-lt"/>
                <a:ea typeface="MS PGothic" pitchFamily="34" charset="-128"/>
                <a:cs typeface="ＭＳ Ｐゴシック" charset="0"/>
              </a:rPr>
              <a:t>Art. 20.  O conselho de usuários poderá ser consultado quanto à indicação do ouvidor. </a:t>
            </a:r>
          </a:p>
          <a:p>
            <a:r>
              <a:rPr lang="pt-BR" sz="1200" kern="1200" dirty="0">
                <a:solidFill>
                  <a:schemeClr val="tx1"/>
                </a:solidFill>
                <a:effectLst/>
                <a:latin typeface="+mn-lt"/>
                <a:ea typeface="MS PGothic" pitchFamily="34" charset="-128"/>
                <a:cs typeface="ＭＳ Ｐゴシック" charset="0"/>
              </a:rPr>
              <a:t>Art. 21.  A participação do usuário no conselho será considerada serviço relevante e sem remuneração. </a:t>
            </a:r>
          </a:p>
          <a:p>
            <a:r>
              <a:rPr lang="pt-BR" sz="1200" kern="1200" dirty="0">
                <a:solidFill>
                  <a:schemeClr val="tx1"/>
                </a:solidFill>
                <a:effectLst/>
                <a:latin typeface="+mn-lt"/>
                <a:ea typeface="MS PGothic" pitchFamily="34" charset="-128"/>
                <a:cs typeface="ＭＳ Ｐゴシック" charset="0"/>
              </a:rPr>
              <a:t>Art. 22.  Regulamento específico de cada Poder e esfera de Governo disporá sobre a organização e funcionamento dos conselhos de usuários.</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145</a:t>
            </a:fld>
            <a:endParaRPr lang="pt-BR" altLang="pt-BR"/>
          </a:p>
        </p:txBody>
      </p:sp>
    </p:spTree>
    <p:extLst>
      <p:ext uri="{BB962C8B-B14F-4D97-AF65-F5344CB8AC3E}">
        <p14:creationId xmlns:p14="http://schemas.microsoft.com/office/powerpoint/2010/main" val="23589216"/>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 OGU já fez avaliação de 12 políticas públicas no âmbito do PROCID. Os trabalhos subsidiaram o Comitê de Monitoramento e Avaliação de Políticas Públicas Federais (CMAP) capitaneado pelo Ministério do Planejamento.</a:t>
            </a:r>
          </a:p>
          <a:p>
            <a:r>
              <a:rPr lang="pt-BR" dirty="0"/>
              <a:t>É interessante mencionar o Me Ouv como meio de coleta de informações a partir do encaminhamento de dados de aplicativos da sociedade civil (ver pág. 78 do material do aluno).</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146</a:t>
            </a:fld>
            <a:endParaRPr lang="pt-BR" altLang="pt-BR"/>
          </a:p>
        </p:txBody>
      </p:sp>
    </p:spTree>
    <p:extLst>
      <p:ext uri="{BB962C8B-B14F-4D97-AF65-F5344CB8AC3E}">
        <p14:creationId xmlns:p14="http://schemas.microsoft.com/office/powerpoint/2010/main" val="3126169585"/>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147</a:t>
            </a:fld>
            <a:endParaRPr lang="pt-BR" altLang="pt-BR"/>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effectLst/>
                <a:latin typeface="+mn-lt"/>
                <a:ea typeface="MS PGothic" pitchFamily="34" charset="-128"/>
                <a:cs typeface="ＭＳ Ｐゴシック" charset="0"/>
              </a:rPr>
              <a:t>O referido painel está em desenvolvimento e pode ser acessado no sítio </a:t>
            </a:r>
            <a:r>
              <a:rPr lang="pt-BR" sz="1200" u="sng" kern="1200" dirty="0">
                <a:solidFill>
                  <a:schemeClr val="tx1"/>
                </a:solidFill>
                <a:effectLst/>
                <a:latin typeface="+mn-lt"/>
                <a:ea typeface="MS PGothic" pitchFamily="34" charset="-128"/>
                <a:cs typeface="ＭＳ Ｐゴシック" charset="0"/>
                <a:hlinkClick r:id="rId3"/>
              </a:rPr>
              <a:t>www.servicos.gov.br/painel</a:t>
            </a:r>
            <a:r>
              <a:rPr lang="pt-BR" sz="1200" kern="1200" dirty="0">
                <a:solidFill>
                  <a:schemeClr val="tx1"/>
                </a:solidFill>
                <a:effectLst/>
                <a:latin typeface="+mn-lt"/>
                <a:ea typeface="MS PGothic" pitchFamily="34" charset="-128"/>
                <a:cs typeface="ＭＳ Ｐゴシック" charset="0"/>
              </a:rPr>
              <a:t>. Já estão disponíveis dados sobre o percentual de serviços públicos que possuem todas as etapas digitais; a quantidade de serviços cadastrados no Portal; o tempo médio estimado entre a solicitação do serviço e a entrega; o percentual de avaliações positivas das informações sobre os serviços do Portal e a quantidade de solicitações de simplificação recebidas.</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148</a:t>
            </a:fld>
            <a:endParaRPr lang="pt-BR" altLang="pt-BR"/>
          </a:p>
        </p:txBody>
      </p:sp>
    </p:spTree>
    <p:extLst>
      <p:ext uri="{BB962C8B-B14F-4D97-AF65-F5344CB8AC3E}">
        <p14:creationId xmlns:p14="http://schemas.microsoft.com/office/powerpoint/2010/main" val="2339741517"/>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149</a:t>
            </a:fld>
            <a:endParaRPr lang="pt-BR" altLang="pt-B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Por particulares, devemos entender: CONCESSÃO, DELEGAÇÃO, PERMISSÃO, AUTORIZATÁRIOS e qualquer outra forma. Estudar acórdão do TCU (acordão 1871/2003 Plenário) que contém esse entendimento amplo sobre serviços públicos. Abrange empresa pública e sociedade de economia mista.</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15</a:t>
            </a:fld>
            <a:endParaRPr lang="pt-BR" altLang="pt-BR"/>
          </a:p>
        </p:txBody>
      </p:sp>
    </p:spTree>
    <p:extLst>
      <p:ext uri="{BB962C8B-B14F-4D97-AF65-F5344CB8AC3E}">
        <p14:creationId xmlns:p14="http://schemas.microsoft.com/office/powerpoint/2010/main" val="4255258919"/>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150</a:t>
            </a:fld>
            <a:endParaRPr lang="pt-BR" altLang="pt-BR"/>
          </a:p>
        </p:txBody>
      </p:sp>
    </p:spTree>
    <p:extLst>
      <p:ext uri="{BB962C8B-B14F-4D97-AF65-F5344CB8AC3E}">
        <p14:creationId xmlns:p14="http://schemas.microsoft.com/office/powerpoint/2010/main" val="1332846028"/>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151</a:t>
            </a:fld>
            <a:endParaRPr lang="pt-BR" altLang="pt-B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 ideia aqui é passar rapidamente os conceitos para fazer o exercício de completar as lacunas. Instruções no documento “MÓD 1 Atividade Princípios” disponível no Material do Instrutor. </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16</a:t>
            </a:fld>
            <a:endParaRPr lang="pt-BR" altLang="pt-BR"/>
          </a:p>
        </p:txBody>
      </p:sp>
    </p:spTree>
    <p:extLst>
      <p:ext uri="{BB962C8B-B14F-4D97-AF65-F5344CB8AC3E}">
        <p14:creationId xmlns:p14="http://schemas.microsoft.com/office/powerpoint/2010/main" val="21609213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17</a:t>
            </a:fld>
            <a:endParaRPr lang="pt-BR" altLang="pt-B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18</a:t>
            </a:fld>
            <a:endParaRPr lang="pt-BR" altLang="pt-B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19</a:t>
            </a:fld>
            <a:endParaRPr lang="pt-BR" altLang="pt-B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Instruções no Plano de Aula disponível no Material do Instrutor.</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a:t>
            </a:fld>
            <a:endParaRPr lang="pt-BR" altLang="pt-BR"/>
          </a:p>
        </p:txBody>
      </p:sp>
    </p:spTree>
    <p:extLst>
      <p:ext uri="{BB962C8B-B14F-4D97-AF65-F5344CB8AC3E}">
        <p14:creationId xmlns:p14="http://schemas.microsoft.com/office/powerpoint/2010/main" val="26086773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Entendemos que relação de consumo envolve o pagamento pelo serviço consumido.</a:t>
            </a:r>
          </a:p>
          <a:p>
            <a:r>
              <a:rPr lang="pt-BR" altLang="pt-BR" sz="1200" dirty="0">
                <a:latin typeface="Calibri" charset="0"/>
                <a:ea typeface="Calibri" charset="0"/>
                <a:cs typeface="Calibri" charset="0"/>
              </a:rPr>
              <a:t>Ocorre, por exemplo, nos contratos de fornecimento de serviço de telecomunicação prestado indiretamente pelo Estado.</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20</a:t>
            </a:fld>
            <a:endParaRPr lang="pt-BR" altLang="pt-BR"/>
          </a:p>
        </p:txBody>
      </p:sp>
    </p:spTree>
    <p:extLst>
      <p:ext uri="{BB962C8B-B14F-4D97-AF65-F5344CB8AC3E}">
        <p14:creationId xmlns:p14="http://schemas.microsoft.com/office/powerpoint/2010/main" val="17089088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Exemplo: Lei Geral das Telecomunicações (Lei 9472/1997).</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21</a:t>
            </a:fld>
            <a:endParaRPr lang="pt-BR" altLang="pt-BR"/>
          </a:p>
        </p:txBody>
      </p:sp>
    </p:spTree>
    <p:extLst>
      <p:ext uri="{BB962C8B-B14F-4D97-AF65-F5344CB8AC3E}">
        <p14:creationId xmlns:p14="http://schemas.microsoft.com/office/powerpoint/2010/main" val="1387303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22</a:t>
            </a:fld>
            <a:endParaRPr lang="pt-BR" altLang="pt-B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Observação: Gilberto pediu para mudar o conceito informando “... é um </a:t>
            </a:r>
            <a:r>
              <a:rPr lang="pt-BR" b="1" dirty="0"/>
              <a:t>documento disponibilizado em página ou portal</a:t>
            </a:r>
            <a:r>
              <a:rPr lang="pt-BR" dirty="0"/>
              <a:t>”</a:t>
            </a:r>
            <a:r>
              <a:rPr lang="pt-BR" sz="1200" kern="1200" dirty="0">
                <a:solidFill>
                  <a:schemeClr val="tx1"/>
                </a:solidFill>
                <a:effectLst/>
                <a:latin typeface="+mn-lt"/>
                <a:ea typeface="MS PGothic" pitchFamily="34" charset="-128"/>
                <a:cs typeface="ＭＳ Ｐゴシック" charset="0"/>
              </a:rPr>
              <a:t>. Na versão do material do aluno encaminhada aos instrutores (19/03/18) </a:t>
            </a:r>
            <a:r>
              <a:rPr lang="pt-BR" dirty="0"/>
              <a:t>está </a:t>
            </a:r>
            <a:r>
              <a:rPr lang="pt-BR" i="1" dirty="0"/>
              <a:t>“</a:t>
            </a:r>
            <a:r>
              <a:rPr lang="pt-BR" sz="1200" b="0" i="1" kern="1200" dirty="0">
                <a:solidFill>
                  <a:schemeClr val="tx1"/>
                </a:solidFill>
                <a:effectLst/>
                <a:latin typeface="+mn-lt"/>
                <a:ea typeface="MS PGothic" pitchFamily="34" charset="-128"/>
              </a:rPr>
              <a:t>... é</a:t>
            </a:r>
            <a:r>
              <a:rPr lang="pt-BR" sz="1200" i="1" kern="1200" dirty="0">
                <a:solidFill>
                  <a:schemeClr val="tx1"/>
                </a:solidFill>
                <a:effectLst/>
                <a:latin typeface="+mn-lt"/>
                <a:ea typeface="MS PGothic" pitchFamily="34" charset="-128"/>
                <a:cs typeface="ＭＳ Ｐゴシック" charset="0"/>
              </a:rPr>
              <a:t> um documento, página ou portal”</a:t>
            </a:r>
            <a:r>
              <a:rPr lang="pt-BR" sz="1200" kern="1200" dirty="0">
                <a:solidFill>
                  <a:schemeClr val="tx1"/>
                </a:solidFill>
                <a:effectLst/>
                <a:latin typeface="+mn-lt"/>
                <a:ea typeface="MS PGothic" pitchFamily="34" charset="-128"/>
                <a:cs typeface="ＭＳ Ｐゴシック" charset="0"/>
              </a:rPr>
              <a:t>, mas já foi feita a correção.</a:t>
            </a:r>
          </a:p>
          <a:p>
            <a:endParaRPr lang="pt-BR" sz="1200" kern="1200" dirty="0">
              <a:solidFill>
                <a:schemeClr val="tx1"/>
              </a:solidFill>
              <a:effectLst/>
              <a:latin typeface="+mn-lt"/>
              <a:ea typeface="MS PGothic" pitchFamily="34" charset="-128"/>
            </a:endParaRPr>
          </a:p>
          <a:p>
            <a:r>
              <a:rPr lang="pt-BR" sz="1200" kern="1200" dirty="0">
                <a:solidFill>
                  <a:schemeClr val="tx1"/>
                </a:solidFill>
                <a:effectLst/>
                <a:latin typeface="+mn-lt"/>
                <a:ea typeface="MS PGothic" pitchFamily="34" charset="-128"/>
              </a:rPr>
              <a:t>ATENÇÃO: o item “USUÁRIOS DE SERVIÇOS PÚBLICOS” foi transferido para o fim </a:t>
            </a:r>
            <a:r>
              <a:rPr lang="pt-BR" sz="1200" kern="1200">
                <a:solidFill>
                  <a:schemeClr val="tx1"/>
                </a:solidFill>
                <a:effectLst/>
                <a:latin typeface="+mn-lt"/>
                <a:ea typeface="MS PGothic" pitchFamily="34" charset="-128"/>
              </a:rPr>
              <a:t>do módulo 1!!!</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23</a:t>
            </a:fld>
            <a:endParaRPr lang="pt-BR" altLang="pt-BR"/>
          </a:p>
        </p:txBody>
      </p:sp>
    </p:spTree>
    <p:extLst>
      <p:ext uri="{BB962C8B-B14F-4D97-AF65-F5344CB8AC3E}">
        <p14:creationId xmlns:p14="http://schemas.microsoft.com/office/powerpoint/2010/main" val="28046538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24</a:t>
            </a:fld>
            <a:endParaRPr lang="pt-BR" altLang="pt-B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25</a:t>
            </a:fld>
            <a:endParaRPr lang="pt-BR" altLang="pt-B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26</a:t>
            </a:fld>
            <a:endParaRPr lang="pt-BR" altLang="pt-B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27</a:t>
            </a:fld>
            <a:endParaRPr lang="pt-BR" altLang="pt-B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28</a:t>
            </a:fld>
            <a:endParaRPr lang="pt-BR" altLang="pt-B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29</a:t>
            </a:fld>
            <a:endParaRPr lang="pt-BR" altLang="pt-BR"/>
          </a:p>
        </p:txBody>
      </p:sp>
    </p:spTree>
    <p:extLst>
      <p:ext uri="{BB962C8B-B14F-4D97-AF65-F5344CB8AC3E}">
        <p14:creationId xmlns:p14="http://schemas.microsoft.com/office/powerpoint/2010/main" val="1043325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a:t>
            </a:fld>
            <a:endParaRPr lang="pt-BR" altLang="pt-B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Teria pouca efetividade, por exemplo, oferecer cisternas em localidades que não sofrem falta regular de água.</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30</a:t>
            </a:fld>
            <a:endParaRPr lang="pt-BR" altLang="pt-BR"/>
          </a:p>
        </p:txBody>
      </p:sp>
    </p:spTree>
    <p:extLst>
      <p:ext uri="{BB962C8B-B14F-4D97-AF65-F5344CB8AC3E}">
        <p14:creationId xmlns:p14="http://schemas.microsoft.com/office/powerpoint/2010/main" val="7417687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31</a:t>
            </a:fld>
            <a:endParaRPr lang="pt-BR" altLang="pt-B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32</a:t>
            </a:fld>
            <a:endParaRPr lang="pt-BR" altLang="pt-B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33</a:t>
            </a:fld>
            <a:endParaRPr lang="pt-BR" altLang="pt-B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34</a:t>
            </a:fld>
            <a:endParaRPr lang="pt-BR" altLang="pt-BR"/>
          </a:p>
        </p:txBody>
      </p:sp>
    </p:spTree>
    <p:extLst>
      <p:ext uri="{BB962C8B-B14F-4D97-AF65-F5344CB8AC3E}">
        <p14:creationId xmlns:p14="http://schemas.microsoft.com/office/powerpoint/2010/main" val="35077812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dirty="0"/>
              <a:t>É interessante mostrar Portal de Serviços aos alunos. </a:t>
            </a:r>
            <a:r>
              <a:rPr lang="pt-BR" sz="1200" kern="1200" dirty="0">
                <a:solidFill>
                  <a:schemeClr val="tx1"/>
                </a:solidFill>
                <a:effectLst/>
                <a:latin typeface="+mn-lt"/>
                <a:ea typeface="MS PGothic" pitchFamily="34" charset="-128"/>
                <a:cs typeface="ＭＳ Ｐゴシック" charset="0"/>
              </a:rPr>
              <a:t>O Portal foi criado para centralizar em um só lugar as informações sobre todos os serviços públicos prestados pela Administração Pública federal, e assim facilitar o acesso a estas informações pelos usuários.</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35</a:t>
            </a:fld>
            <a:endParaRPr lang="pt-BR" altLang="pt-BR"/>
          </a:p>
        </p:txBody>
      </p:sp>
    </p:spTree>
    <p:extLst>
      <p:ext uri="{BB962C8B-B14F-4D97-AF65-F5344CB8AC3E}">
        <p14:creationId xmlns:p14="http://schemas.microsoft.com/office/powerpoint/2010/main" val="23366787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Apresentar o vídeo “Entrevistando o Ministério do Planejamento” disponível no Material do Instrutor.</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36</a:t>
            </a:fld>
            <a:endParaRPr lang="pt-BR" altLang="pt-BR"/>
          </a:p>
        </p:txBody>
      </p:sp>
    </p:spTree>
    <p:extLst>
      <p:ext uri="{BB962C8B-B14F-4D97-AF65-F5344CB8AC3E}">
        <p14:creationId xmlns:p14="http://schemas.microsoft.com/office/powerpoint/2010/main" val="20859652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effectLst/>
                <a:latin typeface="+mn-lt"/>
                <a:ea typeface="MS PGothic" pitchFamily="34" charset="-128"/>
                <a:cs typeface="ＭＳ Ｐゴシック" charset="0"/>
              </a:rPr>
              <a:t>Quer um exemplo de como o uso da tecnologia pode revolucionar o atendimento ao usuário? Há alguns anos, a implementação de modelos eletrônicos de agendamento de atendimento no Instituto Nacional do Seguro Social (INSS) possibilitou que milhares de pessoas pudessem ser atendidas com dia e hora marcados antecipadamente no sítio eletrônico do INSS. Essa medida acabou com o sofrimento de pessoas, muitas vezes idosos e pessoas com deficiência, que tinham que amargar longas horas em filas presenciais.</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37</a:t>
            </a:fld>
            <a:endParaRPr lang="pt-BR" altLang="pt-B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38</a:t>
            </a:fld>
            <a:endParaRPr lang="pt-BR" altLang="pt-B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altLang="pt-BR" sz="1200" dirty="0">
                <a:latin typeface="+mn-lt"/>
                <a:ea typeface="Calibri" charset="0"/>
                <a:cs typeface="Calibri" charset="0"/>
              </a:rPr>
              <a:t>A norma proíbe que sejam feitas ao cidadão exigências de apresentação de documentos que constem em bases de dados oficiais da Administração Pública federal, como informações sobre débitos inscritos em Dívida Ativa da União ou dados do Cadastro de Pessoas Físicas (CPF).</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39</a:t>
            </a:fld>
            <a:endParaRPr lang="pt-BR" altLang="pt-BR"/>
          </a:p>
        </p:txBody>
      </p:sp>
    </p:spTree>
    <p:extLst>
      <p:ext uri="{BB962C8B-B14F-4D97-AF65-F5344CB8AC3E}">
        <p14:creationId xmlns:p14="http://schemas.microsoft.com/office/powerpoint/2010/main" val="3590707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4</a:t>
            </a:fld>
            <a:endParaRPr lang="pt-BR" altLang="pt-BR"/>
          </a:p>
        </p:txBody>
      </p:sp>
    </p:spTree>
    <p:extLst>
      <p:ext uri="{BB962C8B-B14F-4D97-AF65-F5344CB8AC3E}">
        <p14:creationId xmlns:p14="http://schemas.microsoft.com/office/powerpoint/2010/main" val="20091346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40</a:t>
            </a:fld>
            <a:endParaRPr lang="pt-BR" altLang="pt-B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altLang="pt-BR" sz="1200" dirty="0">
                <a:latin typeface="+mn-lt"/>
                <a:ea typeface="Calibri" charset="0"/>
                <a:cs typeface="Calibri" charset="0"/>
              </a:rPr>
              <a:t>Essa declaração é </a:t>
            </a:r>
            <a:r>
              <a:rPr lang="pt-BR" altLang="pt-BR" sz="1200" b="1" dirty="0">
                <a:solidFill>
                  <a:srgbClr val="0070C0"/>
                </a:solidFill>
                <a:latin typeface="+mn-lt"/>
                <a:ea typeface="Calibri" charset="0"/>
                <a:cs typeface="Calibri" charset="0"/>
              </a:rPr>
              <a:t>medida de exceção</a:t>
            </a:r>
            <a:r>
              <a:rPr lang="pt-BR" altLang="pt-BR" sz="1200" dirty="0">
                <a:latin typeface="+mn-lt"/>
                <a:ea typeface="Calibri" charset="0"/>
                <a:cs typeface="Calibri" charset="0"/>
              </a:rPr>
              <a:t>, que pode ser adotada apenas quando não for possível obter documentos diretamente do órgão ou da entidade responsável pela base de dados oficial. </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41</a:t>
            </a:fld>
            <a:endParaRPr lang="pt-BR" altLang="pt-BR"/>
          </a:p>
        </p:txBody>
      </p:sp>
    </p:spTree>
    <p:extLst>
      <p:ext uri="{BB962C8B-B14F-4D97-AF65-F5344CB8AC3E}">
        <p14:creationId xmlns:p14="http://schemas.microsoft.com/office/powerpoint/2010/main" val="46648589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42</a:t>
            </a:fld>
            <a:endParaRPr lang="pt-BR" altLang="pt-BR"/>
          </a:p>
        </p:txBody>
      </p:sp>
    </p:spTree>
    <p:extLst>
      <p:ext uri="{BB962C8B-B14F-4D97-AF65-F5344CB8AC3E}">
        <p14:creationId xmlns:p14="http://schemas.microsoft.com/office/powerpoint/2010/main" val="36476573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43</a:t>
            </a:fld>
            <a:endParaRPr lang="pt-BR" altLang="pt-BR"/>
          </a:p>
        </p:txBody>
      </p:sp>
    </p:spTree>
    <p:extLst>
      <p:ext uri="{BB962C8B-B14F-4D97-AF65-F5344CB8AC3E}">
        <p14:creationId xmlns:p14="http://schemas.microsoft.com/office/powerpoint/2010/main" val="38744588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44</a:t>
            </a:fld>
            <a:endParaRPr lang="pt-BR" altLang="pt-BR"/>
          </a:p>
        </p:txBody>
      </p:sp>
    </p:spTree>
    <p:extLst>
      <p:ext uri="{BB962C8B-B14F-4D97-AF65-F5344CB8AC3E}">
        <p14:creationId xmlns:p14="http://schemas.microsoft.com/office/powerpoint/2010/main" val="19950735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Na lei o primeiro dever dispõe “... Procedendo com urbanidade e boa-fé”. Gilberto acha o termo urbanidade pejorativo. Por essa razão, o slide fala em “cortesia” e boa-fé. </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45</a:t>
            </a:fld>
            <a:endParaRPr lang="pt-BR" altLang="pt-BR"/>
          </a:p>
        </p:txBody>
      </p:sp>
    </p:spTree>
    <p:extLst>
      <p:ext uri="{BB962C8B-B14F-4D97-AF65-F5344CB8AC3E}">
        <p14:creationId xmlns:p14="http://schemas.microsoft.com/office/powerpoint/2010/main" val="22110065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Instruções sobre o jogo estão disponíveis em “Jogos” na pasta “Módulo I – SERVIÇOS PÚBLICOS”.</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46</a:t>
            </a:fld>
            <a:endParaRPr lang="pt-BR" altLang="pt-BR"/>
          </a:p>
        </p:txBody>
      </p:sp>
    </p:spTree>
    <p:extLst>
      <p:ext uri="{BB962C8B-B14F-4D97-AF65-F5344CB8AC3E}">
        <p14:creationId xmlns:p14="http://schemas.microsoft.com/office/powerpoint/2010/main" val="342037904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47</a:t>
            </a:fld>
            <a:endParaRPr lang="pt-BR" altLang="pt-BR"/>
          </a:p>
        </p:txBody>
      </p:sp>
    </p:spTree>
    <p:extLst>
      <p:ext uri="{BB962C8B-B14F-4D97-AF65-F5344CB8AC3E}">
        <p14:creationId xmlns:p14="http://schemas.microsoft.com/office/powerpoint/2010/main" val="25292106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Observação: o conceito que estava no slide anteriormente era o do Decreto 8243/2014. Mudamos para o conceito acima para ficar mais atualizado com o entendimento atual da OGU.</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48</a:t>
            </a:fld>
            <a:endParaRPr lang="pt-BR" altLang="pt-BR"/>
          </a:p>
        </p:txBody>
      </p:sp>
    </p:spTree>
    <p:extLst>
      <p:ext uri="{BB962C8B-B14F-4D97-AF65-F5344CB8AC3E}">
        <p14:creationId xmlns:p14="http://schemas.microsoft.com/office/powerpoint/2010/main" val="313525793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b="1" i="0" kern="1200" dirty="0">
                <a:solidFill>
                  <a:schemeClr val="tx1"/>
                </a:solidFill>
                <a:effectLst/>
                <a:latin typeface="+mn-lt"/>
                <a:ea typeface="MS PGothic" pitchFamily="34" charset="-128"/>
                <a:cs typeface="ＭＳ Ｐゴシック" charset="0"/>
              </a:rPr>
              <a:t>Ouvidorias públicas como instâncias de participação social - </a:t>
            </a:r>
            <a:r>
              <a:rPr lang="pt-BR" sz="1200" kern="1200" dirty="0">
                <a:solidFill>
                  <a:schemeClr val="tx1"/>
                </a:solidFill>
                <a:effectLst/>
                <a:latin typeface="+mn-lt"/>
                <a:ea typeface="MS PGothic" pitchFamily="34" charset="-128"/>
                <a:cs typeface="ＭＳ Ｐゴシック" charset="0"/>
              </a:rPr>
              <a:t>No âmbito federal, o Decreto n. 8.243/2014 reconheceu a ouvidoria pública como uma instância de participação social.</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effectLst/>
                <a:latin typeface="+mn-lt"/>
                <a:ea typeface="MS PGothic" pitchFamily="34" charset="-128"/>
                <a:cs typeface="ＭＳ Ｐゴシック" charset="0"/>
              </a:rPr>
              <a:t>A Lei n. 13.460/2017 incluiu no rol das atribuições das ouvidorias (art. 13) a promoção da participação do usuário na administração pública, em cooperação com outras entidades de defesa. Assim, compreende-se a ouvidoria não apenas como instância de participação social, mas promotora desse direito por meio da realização de ações pedagógicas, campanhas e eventos de ouvidoria ativa, por exemplo. A ouvidoria pública não deve aguardar ser procurada pelo usuário, mas ir ao seu encontro.</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latin typeface="+mn-lt"/>
                <a:ea typeface="MS PGothic" pitchFamily="34" charset="-128"/>
                <a:cs typeface="ＭＳ Ｐゴシック" charset="0"/>
              </a:rPr>
              <a:t>Recentemente, a Instrução Normativa OGU n. 5/2018, voltada para o Poder Executivo federal, elenca como diretriz na atuação das unidades de ouvidoria a promoção da participação social como método de governo (art. 2º, IV).</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r>
              <a:rPr lang="pt-BR" sz="1200" b="1" i="0" kern="1200" dirty="0">
                <a:solidFill>
                  <a:schemeClr val="tx1"/>
                </a:solidFill>
                <a:effectLst/>
                <a:latin typeface="+mn-lt"/>
                <a:ea typeface="MS PGothic" pitchFamily="34" charset="-128"/>
                <a:cs typeface="ＭＳ Ｐゴシック" charset="0"/>
              </a:rPr>
              <a:t>Ouvidorias públicas como mecanismos de controle - </a:t>
            </a:r>
            <a:r>
              <a:rPr lang="pt-BR" sz="1200" kern="1200" dirty="0">
                <a:solidFill>
                  <a:schemeClr val="tx1"/>
                </a:solidFill>
                <a:effectLst/>
                <a:latin typeface="+mn-lt"/>
                <a:ea typeface="MS PGothic" pitchFamily="34" charset="-128"/>
                <a:cs typeface="ＭＳ Ｐゴシック" charset="0"/>
              </a:rPr>
              <a:t>Ao receber e analisar denúncias e reclamações dos usuários sobre irregularidades ou serviços mal prestados, são recolhidos elementos que servirão de insumo para ações de fiscalização, de correição e de ética. Ao mesmo tempo, as ouvidorias públicas possibilitam que cada usuário seja um agente de controle social, ao complementar a atuação dos órgãos de controle, legitimando-o no seu papel de vigilância e fiscalização das políticas, serviços e servidores públicos. </a:t>
            </a:r>
          </a:p>
          <a:p>
            <a:r>
              <a:rPr lang="pt-BR" sz="1200" kern="1200" dirty="0">
                <a:solidFill>
                  <a:schemeClr val="tx1"/>
                </a:solidFill>
                <a:effectLst/>
                <a:latin typeface="+mn-lt"/>
                <a:ea typeface="MS PGothic" pitchFamily="34" charset="-128"/>
                <a:cs typeface="ＭＳ Ｐゴシック" charset="0"/>
              </a:rPr>
              <a:t> </a:t>
            </a:r>
          </a:p>
          <a:p>
            <a:r>
              <a:rPr lang="pt-BR" sz="1200" kern="1200" dirty="0">
                <a:solidFill>
                  <a:schemeClr val="tx1"/>
                </a:solidFill>
                <a:effectLst/>
                <a:latin typeface="+mn-lt"/>
                <a:ea typeface="MS PGothic" pitchFamily="34" charset="-128"/>
                <a:cs typeface="ＭＳ Ｐゴシック" charset="0"/>
              </a:rPr>
              <a:t>A ouvidoria também exerce o controle da efetividade das ações da administração pública, verificando, por meio da interlocução com o usuário, se essas ações estão em conformidade com o interesse público.</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b="1" i="0" kern="1200" dirty="0">
                <a:solidFill>
                  <a:schemeClr val="tx1"/>
                </a:solidFill>
                <a:effectLst/>
                <a:latin typeface="+mn-lt"/>
                <a:ea typeface="MS PGothic" pitchFamily="34" charset="-128"/>
                <a:cs typeface="ＭＳ Ｐゴシック" charset="0"/>
              </a:rPr>
              <a:t>As ouvidorias públicas e o aprimoramento da gestão – </a:t>
            </a:r>
            <a:r>
              <a:rPr lang="pt-BR" sz="1200" b="0" i="0" kern="1200" dirty="0">
                <a:solidFill>
                  <a:schemeClr val="tx1"/>
                </a:solidFill>
                <a:effectLst/>
                <a:latin typeface="+mn-lt"/>
                <a:ea typeface="MS PGothic" pitchFamily="34" charset="-128"/>
                <a:cs typeface="ＭＳ Ｐゴシック" charset="0"/>
              </a:rPr>
              <a:t>A</a:t>
            </a:r>
            <a:r>
              <a:rPr lang="pt-BR" sz="1200" kern="1200" dirty="0">
                <a:solidFill>
                  <a:schemeClr val="tx1"/>
                </a:solidFill>
                <a:effectLst/>
                <a:latin typeface="+mn-lt"/>
                <a:ea typeface="MS PGothic" pitchFamily="34" charset="-128"/>
                <a:cs typeface="ＭＳ Ｐゴシック" charset="0"/>
              </a:rPr>
              <a:t>s ouvidorias devem utilizar estes registros para subsidiar os gestores no aprimoramento dos processos na Administração Pública e propor aperfeiçoamentos na prestação de serviços públicos (atribuição prevista pelo art. 13 da Lei n. 13.460/2017). É assim que as ouvidorias utilizam problemas individuais para elaborar soluções coletivas.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latin typeface="+mn-lt"/>
                <a:ea typeface="MS PGothic" pitchFamily="34" charset="-128"/>
                <a:cs typeface="ＭＳ Ｐゴシック" charset="0"/>
              </a:rPr>
              <a:t>Além disso, de acordo com a Lei n. 13.460/2017, as ouvidorias devem acompanhar a prestação dos serviços públicos, com o objetivo de garantir a sua efetividade (art. 13, II). A Instrução Normativa OGU n. 5/2018, por sua vez, determina que as unidades de ouvidoria atuarão de maneira a contribuir para a efetividade das políticas e dos serviços públicos (art. 2 º, V). Assim, está a cargo das ouvidorias criar mecanismos de verificação dos serviços oferecidos pelo órgão ou entidade ao qual são vinculadas, com vistas à melhoria da prestação. Nesse contexto, estão compreendidas as pesquisas de satisfação e a avaliação continuada dos serviços públicos, assuntos que serão contextualizados no momento oportuno deste curso.</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b="1" i="0" kern="1200" dirty="0">
                <a:solidFill>
                  <a:schemeClr val="tx1"/>
                </a:solidFill>
                <a:effectLst/>
                <a:latin typeface="+mn-lt"/>
                <a:ea typeface="MS PGothic" pitchFamily="34" charset="-128"/>
                <a:cs typeface="ＭＳ Ｐゴシック" charset="0"/>
              </a:rPr>
              <a:t>As ouvidorias como garantidoras da simplificação de serviços públicos - </a:t>
            </a:r>
            <a:r>
              <a:rPr lang="pt-BR" sz="1200" kern="1200" dirty="0">
                <a:solidFill>
                  <a:schemeClr val="tx1"/>
                </a:solidFill>
                <a:effectLst/>
                <a:latin typeface="+mn-lt"/>
                <a:ea typeface="MS PGothic" pitchFamily="34" charset="-128"/>
                <a:cs typeface="ＭＳ Ｐゴシック" charset="0"/>
              </a:rPr>
              <a:t>No âmbito do Poder Executivo federal, com a edição do Decreto n. 9.094/2017, as ouvidorias recebem a atribuição de garantir os procedimentos relativos às solicitações de simplificação submetidas por usuários de serviços públicos. Cabe à ouvidoria a recepção, o tratamento e a publicação das respostas ao Simplifique! – denominação do formulário que o usuário preencherá para realizar sua solicitação.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pt-BR" sz="1200" kern="1200" dirty="0">
              <a:solidFill>
                <a:schemeClr val="tx1"/>
              </a:solidFill>
              <a:effectLst/>
              <a:latin typeface="+mn-lt"/>
              <a:ea typeface="MS PGothic" pitchFamily="34" charset="-128"/>
              <a:cs typeface="ＭＳ Ｐゴシック" charset="0"/>
            </a:endParaRP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49</a:t>
            </a:fld>
            <a:endParaRPr lang="pt-BR" altLang="pt-BR"/>
          </a:p>
        </p:txBody>
      </p:sp>
    </p:spTree>
    <p:extLst>
      <p:ext uri="{BB962C8B-B14F-4D97-AF65-F5344CB8AC3E}">
        <p14:creationId xmlns:p14="http://schemas.microsoft.com/office/powerpoint/2010/main" val="2616681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ço Reservado para Imagem de Slide 1">
            <a:extLst>
              <a:ext uri="{FF2B5EF4-FFF2-40B4-BE49-F238E27FC236}">
                <a16:creationId xmlns:a16="http://schemas.microsoft.com/office/drawing/2014/main" id="{DDB8172A-FA8B-43F6-83F4-440ADEC62E8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Espaço Reservado para Anotações 2">
            <a:extLst>
              <a:ext uri="{FF2B5EF4-FFF2-40B4-BE49-F238E27FC236}">
                <a16:creationId xmlns:a16="http://schemas.microsoft.com/office/drawing/2014/main" id="{08056AA8-8188-4659-848C-F5D1C893BF5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a:p>
        </p:txBody>
      </p:sp>
      <p:sp>
        <p:nvSpPr>
          <p:cNvPr id="20484" name="Espaço Reservado para Número de Slide 3">
            <a:extLst>
              <a:ext uri="{FF2B5EF4-FFF2-40B4-BE49-F238E27FC236}">
                <a16:creationId xmlns:a16="http://schemas.microsoft.com/office/drawing/2014/main" id="{7A561198-C521-4F1B-83FA-C707E404DC9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16BB600-C99F-474A-8882-B9BD63C2FA5A}" type="slidenum">
              <a:rPr kumimoji="0" lang="pt-BR" altLang="pt-BR" sz="1200" b="0" i="0" u="none" strike="noStrike" kern="120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pt-BR" altLang="pt-BR" sz="12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58672978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Como a IN n. 5/2018 traz diversas atribuições relacionadas à gestão da ouvidoria, inseriu-se esse item (“Gerir suas atividades e ações”) como atividade.</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50</a:t>
            </a:fld>
            <a:endParaRPr lang="pt-BR" altLang="pt-BR"/>
          </a:p>
        </p:txBody>
      </p:sp>
    </p:spTree>
    <p:extLst>
      <p:ext uri="{BB962C8B-B14F-4D97-AF65-F5344CB8AC3E}">
        <p14:creationId xmlns:p14="http://schemas.microsoft.com/office/powerpoint/2010/main" val="31590066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51</a:t>
            </a:fld>
            <a:endParaRPr lang="pt-BR" altLang="pt-B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sz="1200" kern="1200" dirty="0">
                <a:solidFill>
                  <a:schemeClr val="tx1"/>
                </a:solidFill>
                <a:effectLst/>
                <a:latin typeface="+mn-lt"/>
                <a:ea typeface="MS PGothic" pitchFamily="34" charset="-128"/>
                <a:cs typeface="ＭＳ Ｐゴシック" charset="0"/>
              </a:rPr>
              <a:t>É </a:t>
            </a:r>
            <a:r>
              <a:rPr lang="pt-BR" sz="1200" u="sng" kern="1200" dirty="0">
                <a:solidFill>
                  <a:schemeClr val="tx1"/>
                </a:solidFill>
                <a:effectLst/>
                <a:latin typeface="+mn-lt"/>
                <a:ea typeface="MS PGothic" pitchFamily="34" charset="-128"/>
                <a:cs typeface="ＭＳ Ｐゴシック" charset="0"/>
              </a:rPr>
              <a:t>pedagógico</a:t>
            </a:r>
            <a:r>
              <a:rPr lang="pt-BR" sz="1200" kern="1200" dirty="0">
                <a:solidFill>
                  <a:schemeClr val="tx1"/>
                </a:solidFill>
                <a:effectLst/>
                <a:latin typeface="+mn-lt"/>
                <a:ea typeface="MS PGothic" pitchFamily="34" charset="-128"/>
                <a:cs typeface="ＭＳ Ｐゴシック" charset="0"/>
              </a:rPr>
              <a:t> porque as ouvidorias desempenham um importante processo educativo ao esclarecer os usuários sobre seus direitos e responsabilidades. Expressar desejos e necessidades, expor conflitos, construir argumentos, formular propostas, ouvir outros pontos de vista, reagir, debater e chegar ao consenso são atitudes que transformam aqueles que integram os processos participativos. </a:t>
            </a:r>
          </a:p>
          <a:p>
            <a:r>
              <a:rPr lang="pt-BR" sz="1200" kern="1200" dirty="0">
                <a:solidFill>
                  <a:schemeClr val="tx1"/>
                </a:solidFill>
                <a:effectLst/>
                <a:latin typeface="+mn-lt"/>
                <a:ea typeface="MS PGothic" pitchFamily="34" charset="-128"/>
                <a:cs typeface="ＭＳ Ｐゴシック" charset="0"/>
              </a:rPr>
              <a:t> </a:t>
            </a:r>
          </a:p>
          <a:p>
            <a:r>
              <a:rPr lang="pt-BR" sz="1200" kern="1200" dirty="0">
                <a:solidFill>
                  <a:schemeClr val="tx1"/>
                </a:solidFill>
                <a:effectLst/>
                <a:latin typeface="+mn-lt"/>
                <a:ea typeface="MS PGothic" pitchFamily="34" charset="-128"/>
                <a:cs typeface="ＭＳ Ｐゴシック" charset="0"/>
              </a:rPr>
              <a:t>É </a:t>
            </a:r>
            <a:r>
              <a:rPr lang="pt-BR" sz="1200" u="sng" kern="1200" dirty="0">
                <a:solidFill>
                  <a:schemeClr val="tx1"/>
                </a:solidFill>
                <a:effectLst/>
                <a:latin typeface="+mn-lt"/>
                <a:ea typeface="MS PGothic" pitchFamily="34" charset="-128"/>
                <a:cs typeface="ＭＳ Ｐゴシック" charset="0"/>
              </a:rPr>
              <a:t>propositivo</a:t>
            </a:r>
            <a:r>
              <a:rPr lang="pt-BR" sz="1200" kern="1200" dirty="0">
                <a:solidFill>
                  <a:schemeClr val="tx1"/>
                </a:solidFill>
                <a:effectLst/>
                <a:latin typeface="+mn-lt"/>
                <a:ea typeface="MS PGothic" pitchFamily="34" charset="-128"/>
                <a:cs typeface="ＭＳ Ｐゴシック" charset="0"/>
              </a:rPr>
              <a:t> porque as ouvidorias identificam todas as manifestações que recebem como matéria-prima para a elaboração de informações, que são direcionadas às instâncias de gestão dentro das organizações e para os demais órgãos de controle. </a:t>
            </a:r>
          </a:p>
          <a:p>
            <a:r>
              <a:rPr lang="pt-BR" sz="1200" kern="1200" dirty="0">
                <a:solidFill>
                  <a:schemeClr val="tx1"/>
                </a:solidFill>
                <a:effectLst/>
                <a:latin typeface="+mn-lt"/>
                <a:ea typeface="MS PGothic" pitchFamily="34" charset="-128"/>
                <a:cs typeface="ＭＳ Ｐゴシック" charset="0"/>
              </a:rPr>
              <a:t> </a:t>
            </a:r>
          </a:p>
          <a:p>
            <a:r>
              <a:rPr lang="pt-BR" sz="1200" kern="1200" dirty="0">
                <a:solidFill>
                  <a:schemeClr val="tx1"/>
                </a:solidFill>
                <a:effectLst/>
                <a:latin typeface="+mn-lt"/>
                <a:ea typeface="MS PGothic" pitchFamily="34" charset="-128"/>
                <a:cs typeface="ＭＳ Ｐゴシック" charset="0"/>
              </a:rPr>
              <a:t>É </a:t>
            </a:r>
            <a:r>
              <a:rPr lang="pt-BR" sz="1200" u="sng" kern="1200" dirty="0">
                <a:solidFill>
                  <a:schemeClr val="tx1"/>
                </a:solidFill>
                <a:effectLst/>
                <a:latin typeface="+mn-lt"/>
                <a:ea typeface="MS PGothic" pitchFamily="34" charset="-128"/>
                <a:cs typeface="ＭＳ Ｐゴシック" charset="0"/>
              </a:rPr>
              <a:t>resolutivo</a:t>
            </a:r>
            <a:r>
              <a:rPr lang="pt-BR" sz="1200" kern="1200" dirty="0">
                <a:solidFill>
                  <a:schemeClr val="tx1"/>
                </a:solidFill>
                <a:effectLst/>
                <a:latin typeface="+mn-lt"/>
                <a:ea typeface="MS PGothic" pitchFamily="34" charset="-128"/>
                <a:cs typeface="ＭＳ Ｐゴシック" charset="0"/>
              </a:rPr>
              <a:t> porque busca a solução de problemas trazidos pelos usuários e identifica falhas que possibilitem ajustar e melhorar o oferecimento de serviços públicos à sociedade.</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52</a:t>
            </a:fld>
            <a:endParaRPr lang="pt-BR" altLang="pt-BR"/>
          </a:p>
        </p:txBody>
      </p:sp>
    </p:spTree>
    <p:extLst>
      <p:ext uri="{BB962C8B-B14F-4D97-AF65-F5344CB8AC3E}">
        <p14:creationId xmlns:p14="http://schemas.microsoft.com/office/powerpoint/2010/main" val="94408021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a:t>Slide novo</a:t>
            </a:r>
            <a:r>
              <a:rPr lang="pt-BR" baseline="0" dirty="0"/>
              <a:t> com as atribuições das ouvidorias no âmbito federal.</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53</a:t>
            </a:fld>
            <a:endParaRPr lang="pt-BR" altLang="pt-B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54</a:t>
            </a:fld>
            <a:endParaRPr lang="pt-BR" altLang="pt-B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55</a:t>
            </a:fld>
            <a:endParaRPr lang="pt-BR" altLang="pt-B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56</a:t>
            </a:fld>
            <a:endParaRPr lang="pt-BR" altLang="pt-B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dirty="0"/>
              <a:t>Duas novas funcionalidades</a:t>
            </a:r>
            <a:r>
              <a:rPr lang="pt-BR" baseline="0" dirty="0"/>
              <a:t> foram agregadas à lista: </a:t>
            </a:r>
            <a:r>
              <a:rPr lang="pt-BR" sz="1200" dirty="0"/>
              <a:t> a geração de pesquisa de satisfação após o</a:t>
            </a:r>
            <a:r>
              <a:rPr lang="pt-BR" sz="1200" baseline="0" dirty="0"/>
              <a:t> recebimento da resposta conclusiva e as ‘manifestações similares</a:t>
            </a:r>
            <a:r>
              <a:rPr lang="pt-BR" sz="1200" baseline="0"/>
              <a:t>’, funcionalidade </a:t>
            </a:r>
            <a:r>
              <a:rPr lang="pt-BR" sz="1200"/>
              <a:t>que </a:t>
            </a:r>
            <a:r>
              <a:rPr lang="pt-BR" sz="1200" dirty="0"/>
              <a:t>sugere respostas ao analista da ouvidoria baseadas em respostas já emitidas</a:t>
            </a:r>
            <a:endParaRPr lang="pt-BR" dirty="0"/>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57</a:t>
            </a:fld>
            <a:endParaRPr lang="pt-BR" altLang="pt-BR"/>
          </a:p>
        </p:txBody>
      </p:sp>
    </p:spTree>
    <p:extLst>
      <p:ext uri="{BB962C8B-B14F-4D97-AF65-F5344CB8AC3E}">
        <p14:creationId xmlns:p14="http://schemas.microsoft.com/office/powerpoint/2010/main" val="5236505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58</a:t>
            </a:fld>
            <a:endParaRPr lang="pt-BR" altLang="pt-BR"/>
          </a:p>
        </p:txBody>
      </p:sp>
    </p:spTree>
    <p:extLst>
      <p:ext uri="{BB962C8B-B14F-4D97-AF65-F5344CB8AC3E}">
        <p14:creationId xmlns:p14="http://schemas.microsoft.com/office/powerpoint/2010/main" val="244591463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59</a:t>
            </a:fld>
            <a:endParaRPr lang="pt-BR" altLang="pt-B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ço Reservado para Imagem de Slide 1">
            <a:extLst>
              <a:ext uri="{FF2B5EF4-FFF2-40B4-BE49-F238E27FC236}">
                <a16:creationId xmlns:a16="http://schemas.microsoft.com/office/drawing/2014/main" id="{E2D624EC-BAE4-435D-83C1-73023C5FE41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ço Reservado para Anotações 2">
            <a:extLst>
              <a:ext uri="{FF2B5EF4-FFF2-40B4-BE49-F238E27FC236}">
                <a16:creationId xmlns:a16="http://schemas.microsoft.com/office/drawing/2014/main" id="{BF2009BF-D759-419E-BC18-BC071FDF80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a:p>
        </p:txBody>
      </p:sp>
      <p:sp>
        <p:nvSpPr>
          <p:cNvPr id="22532" name="Espaço Reservado para Número de Slide 3">
            <a:extLst>
              <a:ext uri="{FF2B5EF4-FFF2-40B4-BE49-F238E27FC236}">
                <a16:creationId xmlns:a16="http://schemas.microsoft.com/office/drawing/2014/main" id="{7A43FB39-E085-4CBA-B561-E387FCA8246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9FD2392-3E9A-47B1-86E8-D4A8B366B80D}" type="slidenum">
              <a:rPr kumimoji="0" lang="pt-BR" altLang="pt-BR" sz="1200" b="0" i="0" u="none" strike="noStrike" kern="120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pt-BR" altLang="pt-BR" sz="12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395582189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dirty="0"/>
              <a:t>É importante acessar a página do e-Ouv Municípios para mostrá-lo aos alunos. Sugestão: acessar a página http://www.ouvidorias.gov.br/cidadao/lista-de-ouvidorias que contém lista atualizada dos municípios que estão utilizando o sistema.</a:t>
            </a:r>
          </a:p>
          <a:p>
            <a:endParaRPr lang="pt-BR" dirty="0"/>
          </a:p>
          <a:p>
            <a:r>
              <a:rPr lang="pt-BR" dirty="0"/>
              <a:t>Uma curiosidade: o e-</a:t>
            </a:r>
            <a:r>
              <a:rPr lang="pt-BR" dirty="0" err="1"/>
              <a:t>ouv</a:t>
            </a:r>
            <a:r>
              <a:rPr lang="pt-BR" dirty="0"/>
              <a:t> Municípios não apresenta o botão simplifique!</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60</a:t>
            </a:fld>
            <a:endParaRPr lang="pt-BR" altLang="pt-BR"/>
          </a:p>
        </p:txBody>
      </p:sp>
    </p:spTree>
    <p:extLst>
      <p:ext uri="{BB962C8B-B14F-4D97-AF65-F5344CB8AC3E}">
        <p14:creationId xmlns:p14="http://schemas.microsoft.com/office/powerpoint/2010/main" val="337841001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61</a:t>
            </a:fld>
            <a:endParaRPr lang="pt-BR" altLang="pt-BR"/>
          </a:p>
        </p:txBody>
      </p:sp>
    </p:spTree>
    <p:extLst>
      <p:ext uri="{BB962C8B-B14F-4D97-AF65-F5344CB8AC3E}">
        <p14:creationId xmlns:p14="http://schemas.microsoft.com/office/powerpoint/2010/main" val="424735766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 disponibilizar, preferencialmente, em formato aberto (o material fala em formato aberto). (b) documento disponibilizado anualmente pelo órgão/entidade.</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62</a:t>
            </a:fld>
            <a:endParaRPr lang="pt-BR" altLang="pt-BR"/>
          </a:p>
        </p:txBody>
      </p:sp>
    </p:spTree>
    <p:extLst>
      <p:ext uri="{BB962C8B-B14F-4D97-AF65-F5344CB8AC3E}">
        <p14:creationId xmlns:p14="http://schemas.microsoft.com/office/powerpoint/2010/main" val="154098611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63</a:t>
            </a:fld>
            <a:endParaRPr lang="pt-BR" altLang="pt-B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O </a:t>
            </a:r>
            <a:r>
              <a:rPr lang="pt-BR" dirty="0" err="1"/>
              <a:t>SisOuv</a:t>
            </a:r>
            <a:r>
              <a:rPr lang="pt-BR" dirty="0"/>
              <a:t> será formalizado por meio de decreto cuja minuta está em fase de apreciação pelas instâncias competentes do Poder Executivo federal.</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64</a:t>
            </a:fld>
            <a:endParaRPr lang="pt-BR" altLang="pt-BR"/>
          </a:p>
        </p:txBody>
      </p:sp>
    </p:spTree>
    <p:extLst>
      <p:ext uri="{BB962C8B-B14F-4D97-AF65-F5344CB8AC3E}">
        <p14:creationId xmlns:p14="http://schemas.microsoft.com/office/powerpoint/2010/main" val="32451611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65</a:t>
            </a:fld>
            <a:endParaRPr lang="pt-BR" altLang="pt-BR"/>
          </a:p>
        </p:txBody>
      </p:sp>
    </p:spTree>
    <p:extLst>
      <p:ext uri="{BB962C8B-B14F-4D97-AF65-F5344CB8AC3E}">
        <p14:creationId xmlns:p14="http://schemas.microsoft.com/office/powerpoint/2010/main" val="280324118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66</a:t>
            </a:fld>
            <a:endParaRPr lang="pt-BR" altLang="pt-B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Tela</a:t>
            </a:r>
            <a:r>
              <a:rPr lang="pt-BR" baseline="0" dirty="0"/>
              <a:t> de apoio para a atividade de elaboração de exemplo de manifestações.</a:t>
            </a:r>
          </a:p>
          <a:p>
            <a:r>
              <a:rPr lang="pt-BR" baseline="0" dirty="0"/>
              <a:t>Conceitos já ajustados com base na IN OGU n. 5/2018.</a:t>
            </a:r>
          </a:p>
          <a:p>
            <a:r>
              <a:rPr lang="pt-BR" dirty="0"/>
              <a:t>ATENÇÃO!!! A interpretação de que comunicação de irregularidade era um tipo de manifestação não é mais corrente. Consideramos apenas 6 tipos de manifestação. Comunicação é caso a parte.</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67</a:t>
            </a:fld>
            <a:endParaRPr lang="pt-BR" altLang="pt-BR"/>
          </a:p>
        </p:txBody>
      </p:sp>
    </p:spTree>
    <p:extLst>
      <p:ext uri="{BB962C8B-B14F-4D97-AF65-F5344CB8AC3E}">
        <p14:creationId xmlns:p14="http://schemas.microsoft.com/office/powerpoint/2010/main" val="128741169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Novo entendimento sobre as comunicações: não são consideradas manifestações, uma vez que estas têm de ser identificadas. </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68</a:t>
            </a:fld>
            <a:endParaRPr lang="pt-BR" altLang="pt-BR"/>
          </a:p>
        </p:txBody>
      </p:sp>
    </p:spTree>
    <p:extLst>
      <p:ext uri="{BB962C8B-B14F-4D97-AF65-F5344CB8AC3E}">
        <p14:creationId xmlns:p14="http://schemas.microsoft.com/office/powerpoint/2010/main" val="71452073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dirty="0"/>
              <a:t>O </a:t>
            </a:r>
            <a:r>
              <a:rPr lang="pt-BR" dirty="0" err="1"/>
              <a:t>e-SIC</a:t>
            </a:r>
            <a:r>
              <a:rPr lang="pt-BR" dirty="0"/>
              <a:t> conta com as funcionalidades</a:t>
            </a:r>
            <a:r>
              <a:rPr lang="pt-BR" baseline="0" dirty="0"/>
              <a:t> previstas na LAI: botão para reclamação em caso de omissão de resposta, botão para recursos e a respectiva contagem de prazo.</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69</a:t>
            </a:fld>
            <a:endParaRPr lang="pt-BR" altLang="pt-BR"/>
          </a:p>
        </p:txBody>
      </p:sp>
    </p:spTree>
    <p:extLst>
      <p:ext uri="{BB962C8B-B14F-4D97-AF65-F5344CB8AC3E}">
        <p14:creationId xmlns:p14="http://schemas.microsoft.com/office/powerpoint/2010/main" val="3555160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ço Reservado para Imagem de Slide 1">
            <a:extLst>
              <a:ext uri="{FF2B5EF4-FFF2-40B4-BE49-F238E27FC236}">
                <a16:creationId xmlns:a16="http://schemas.microsoft.com/office/drawing/2014/main" id="{98C11655-525C-4BEF-AB06-991C9B81D5E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ço Reservado para Anotações 2">
            <a:extLst>
              <a:ext uri="{FF2B5EF4-FFF2-40B4-BE49-F238E27FC236}">
                <a16:creationId xmlns:a16="http://schemas.microsoft.com/office/drawing/2014/main" id="{9F7A5038-C01E-439F-B510-BEEF237D6EE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BR" altLang="pt-BR" dirty="0"/>
              <a:t>Em agosto de 2018, dois novos cursos serão acrescentados aos módulos já existentes: Defesa do Usuário e Simplificação e Tratamento de Denúncias em Ouvidoria. Os slides já contemplam essa informação. </a:t>
            </a:r>
          </a:p>
        </p:txBody>
      </p:sp>
      <p:sp>
        <p:nvSpPr>
          <p:cNvPr id="24580" name="Espaço Reservado para Número de Slide 3">
            <a:extLst>
              <a:ext uri="{FF2B5EF4-FFF2-40B4-BE49-F238E27FC236}">
                <a16:creationId xmlns:a16="http://schemas.microsoft.com/office/drawing/2014/main" id="{B29BC4D8-BE5A-4633-9C91-0A47FC6CF6C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6C4E133-F94A-4BB8-8E86-6FA0D5FF49BD}" type="slidenum">
              <a:rPr kumimoji="0" lang="pt-BR" altLang="pt-BR" sz="1200" b="0" i="0" u="none" strike="noStrike" kern="120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pt-BR" altLang="pt-BR" sz="12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331054465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Orientações em “MÓD 2 – Atividade em grupo Manifestações”  disponível na pasta Atividades no Material do Instrutor. </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70</a:t>
            </a:fld>
            <a:endParaRPr lang="pt-BR" altLang="pt-BR"/>
          </a:p>
        </p:txBody>
      </p:sp>
    </p:spTree>
    <p:extLst>
      <p:ext uri="{BB962C8B-B14F-4D97-AF65-F5344CB8AC3E}">
        <p14:creationId xmlns:p14="http://schemas.microsoft.com/office/powerpoint/2010/main" val="377915004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effectLst/>
                <a:latin typeface="+mn-lt"/>
                <a:ea typeface="MS PGothic" pitchFamily="34" charset="-128"/>
                <a:cs typeface="ＭＳ Ｐゴシック" charset="0"/>
              </a:rPr>
              <a:t>O recebimento de manifestação não pode ser negado. Onde não houver ouvidoria, a manifestação pode ser encaminhada diretamente ao responsável pela execução do serviço, ou ao órgão supervisor, ou ainda, ao órgão vinculado;</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71</a:t>
            </a:fld>
            <a:endParaRPr lang="pt-BR" altLang="pt-BR"/>
          </a:p>
        </p:txBody>
      </p:sp>
    </p:spTree>
    <p:extLst>
      <p:ext uri="{BB962C8B-B14F-4D97-AF65-F5344CB8AC3E}">
        <p14:creationId xmlns:p14="http://schemas.microsoft.com/office/powerpoint/2010/main" val="152442453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lvl="2">
              <a:buFont typeface="Arial" panose="020B0604020202020204" pitchFamily="34" charset="0"/>
              <a:buChar char="•"/>
              <a:defRPr/>
            </a:pPr>
            <a:r>
              <a:rPr lang="pt-BR" altLang="pt-BR" sz="2200" dirty="0">
                <a:solidFill>
                  <a:schemeClr val="tx1">
                    <a:lumMod val="65000"/>
                    <a:lumOff val="35000"/>
                  </a:schemeClr>
                </a:solidFill>
                <a:latin typeface="Calibri" charset="0"/>
                <a:ea typeface="Calibri" charset="0"/>
                <a:cs typeface="Calibri" charset="0"/>
              </a:rPr>
              <a:t>O registro das manifestações recebidas por diferentes canais em um sistema informatizado facilita a gestão, controle de prazo e elaboração de relatórios</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72</a:t>
            </a:fld>
            <a:endParaRPr lang="pt-BR" altLang="pt-BR"/>
          </a:p>
        </p:txBody>
      </p:sp>
    </p:spTree>
    <p:extLst>
      <p:ext uri="{BB962C8B-B14F-4D97-AF65-F5344CB8AC3E}">
        <p14:creationId xmlns:p14="http://schemas.microsoft.com/office/powerpoint/2010/main" val="43988176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73</a:t>
            </a:fld>
            <a:endParaRPr lang="pt-BR" altLang="pt-B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pt-BR" sz="1200" kern="1200" dirty="0">
                <a:solidFill>
                  <a:schemeClr val="tx1"/>
                </a:solidFill>
                <a:effectLst/>
                <a:latin typeface="+mn-lt"/>
                <a:ea typeface="MS PGothic" pitchFamily="34" charset="-128"/>
                <a:cs typeface="ＭＳ Ｐゴシック" charset="0"/>
              </a:rPr>
              <a:t>A comunicação é uma exceção à</a:t>
            </a:r>
            <a:r>
              <a:rPr lang="pt-BR" sz="1200" kern="1200" baseline="0" dirty="0">
                <a:solidFill>
                  <a:schemeClr val="tx1"/>
                </a:solidFill>
                <a:effectLst/>
                <a:latin typeface="+mn-lt"/>
                <a:ea typeface="MS PGothic" pitchFamily="34" charset="-128"/>
                <a:cs typeface="ＭＳ Ｐゴシック" charset="0"/>
              </a:rPr>
              <a:t> regra de exigência de identificação, mas não é possível o acompanhamento da manifestação;</a:t>
            </a:r>
            <a:endParaRPr lang="pt-BR" sz="1200" kern="1200" dirty="0">
              <a:solidFill>
                <a:schemeClr val="tx1"/>
              </a:solidFill>
              <a:effectLst/>
              <a:latin typeface="+mn-lt"/>
              <a:ea typeface="MS PGothic" pitchFamily="34" charset="-128"/>
              <a:cs typeface="ＭＳ Ｐゴシック" charset="0"/>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pt-BR" sz="1200" kern="1200" dirty="0">
                <a:solidFill>
                  <a:schemeClr val="tx1"/>
                </a:solidFill>
                <a:effectLst/>
                <a:latin typeface="+mn-lt"/>
                <a:ea typeface="MS PGothic" pitchFamily="34" charset="-128"/>
                <a:cs typeface="ＭＳ Ｐゴシック" charset="0"/>
              </a:rPr>
              <a:t>No e-</a:t>
            </a:r>
            <a:r>
              <a:rPr lang="pt-BR" sz="1200" kern="1200" dirty="0" err="1">
                <a:solidFill>
                  <a:schemeClr val="tx1"/>
                </a:solidFill>
                <a:effectLst/>
                <a:latin typeface="+mn-lt"/>
                <a:ea typeface="MS PGothic" pitchFamily="34" charset="-128"/>
                <a:cs typeface="ＭＳ Ｐゴシック" charset="0"/>
              </a:rPr>
              <a:t>Ouv</a:t>
            </a:r>
            <a:r>
              <a:rPr lang="pt-BR" sz="1200" kern="1200" dirty="0">
                <a:solidFill>
                  <a:schemeClr val="tx1"/>
                </a:solidFill>
                <a:effectLst/>
                <a:latin typeface="+mn-lt"/>
                <a:ea typeface="MS PGothic" pitchFamily="34" charset="-128"/>
                <a:cs typeface="ＭＳ Ｐゴシック" charset="0"/>
              </a:rPr>
              <a:t> são obrigatórios somente nome e e-mail para identificação, sendo</a:t>
            </a:r>
            <a:r>
              <a:rPr lang="pt-BR" sz="1200" kern="1200" baseline="0" dirty="0">
                <a:solidFill>
                  <a:schemeClr val="tx1"/>
                </a:solidFill>
                <a:effectLst/>
                <a:latin typeface="+mn-lt"/>
                <a:ea typeface="MS PGothic" pitchFamily="34" charset="-128"/>
                <a:cs typeface="ＭＳ Ｐゴシック" charset="0"/>
              </a:rPr>
              <a:t> aceitos os nomes fictícios (Zé das Couves);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pt-BR" sz="1200" kern="1200" baseline="0" dirty="0">
                <a:solidFill>
                  <a:schemeClr val="tx1"/>
                </a:solidFill>
                <a:effectLst/>
                <a:latin typeface="+mn-lt"/>
                <a:ea typeface="MS PGothic" pitchFamily="34" charset="-128"/>
                <a:cs typeface="ＭＳ Ｐゴシック" charset="0"/>
              </a:rPr>
              <a:t>A informação pessoal independe de classificação de sigilo, sendo de acesso restrito a pessoas autorizadas no prazo de 100 anos. Vale para </a:t>
            </a:r>
            <a:r>
              <a:rPr lang="pt-BR" sz="1200" kern="1200" dirty="0">
                <a:solidFill>
                  <a:schemeClr val="tx1"/>
                </a:solidFill>
                <a:effectLst/>
                <a:latin typeface="+mn-lt"/>
                <a:ea typeface="MS PGothic" pitchFamily="34" charset="-128"/>
                <a:cs typeface="ＭＳ Ｐゴシック" charset="0"/>
              </a:rPr>
              <a:t>nome, endereço e demais dados de qualificação dos usuários.</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74</a:t>
            </a:fld>
            <a:endParaRPr lang="pt-BR" altLang="pt-BR"/>
          </a:p>
        </p:txBody>
      </p:sp>
    </p:spTree>
    <p:extLst>
      <p:ext uri="{BB962C8B-B14F-4D97-AF65-F5344CB8AC3E}">
        <p14:creationId xmlns:p14="http://schemas.microsoft.com/office/powerpoint/2010/main" val="47419690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t-BR" sz="1200" kern="1200" dirty="0">
                <a:solidFill>
                  <a:schemeClr val="tx1"/>
                </a:solidFill>
                <a:latin typeface="+mn-lt"/>
                <a:ea typeface="MS PGothic" pitchFamily="34" charset="-128"/>
                <a:cs typeface="ＭＳ Ｐゴシック" charset="0"/>
              </a:rPr>
              <a:t>A ouvidoria poderá solicitar que o usuário comprove sua identidade. A </a:t>
            </a:r>
            <a:r>
              <a:rPr lang="pt-BR" sz="1200" b="1" kern="1200" dirty="0">
                <a:solidFill>
                  <a:schemeClr val="tx1"/>
                </a:solidFill>
                <a:latin typeface="+mn-lt"/>
                <a:ea typeface="MS PGothic" pitchFamily="34" charset="-128"/>
                <a:cs typeface="ＭＳ Ｐゴシック" charset="0"/>
              </a:rPr>
              <a:t>certificação de identidade</a:t>
            </a:r>
            <a:r>
              <a:rPr lang="pt-BR" sz="1200" kern="1200" dirty="0">
                <a:solidFill>
                  <a:schemeClr val="tx1"/>
                </a:solidFill>
                <a:latin typeface="+mn-lt"/>
                <a:ea typeface="MS PGothic" pitchFamily="34" charset="-128"/>
                <a:cs typeface="ＭＳ Ｐゴシック" charset="0"/>
              </a:rPr>
              <a:t> é procedimento de conferência de identidade do manifestante por meio de documento de identificação válido (Instrução Normativa OGU n. 5/2018, art. 3º, VIII). Esta solicitação, porém, deverá ser excepcional, ocorrendo apenas quando a resposta à manifestação implicar o acesso a uma informação pessoal própria ou de terceiros (art. 8 º).</a:t>
            </a:r>
            <a:endParaRPr lang="pt-BR" sz="1200" kern="1200" dirty="0">
              <a:solidFill>
                <a:schemeClr val="tx1"/>
              </a:solidFill>
              <a:effectLst/>
              <a:latin typeface="+mn-lt"/>
              <a:ea typeface="MS PGothic" pitchFamily="34" charset="-128"/>
              <a:cs typeface="ＭＳ Ｐゴシック" charset="0"/>
            </a:endParaRP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75</a:t>
            </a:fld>
            <a:endParaRPr lang="pt-BR" altLang="pt-BR"/>
          </a:p>
        </p:txBody>
      </p:sp>
    </p:spTree>
    <p:extLst>
      <p:ext uri="{BB962C8B-B14F-4D97-AF65-F5344CB8AC3E}">
        <p14:creationId xmlns:p14="http://schemas.microsoft.com/office/powerpoint/2010/main" val="283196068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sz="1200" kern="1200" dirty="0">
                <a:solidFill>
                  <a:schemeClr val="tx1"/>
                </a:solidFill>
                <a:latin typeface="+mn-lt"/>
                <a:ea typeface="MS PGothic" pitchFamily="34" charset="-128"/>
                <a:cs typeface="ＭＳ Ｐゴシック" charset="0"/>
              </a:rPr>
              <a:t>Com a Lei n. 13.460/2017, as ouvidorias deverão responder as manifestações de forma conclusiva em até </a:t>
            </a:r>
            <a:r>
              <a:rPr lang="pt-BR" sz="1200" b="1" kern="1200" dirty="0">
                <a:solidFill>
                  <a:schemeClr val="tx1"/>
                </a:solidFill>
                <a:latin typeface="+mn-lt"/>
                <a:ea typeface="MS PGothic" pitchFamily="34" charset="-128"/>
                <a:cs typeface="ＭＳ Ｐゴシック" charset="0"/>
              </a:rPr>
              <a:t>30 dias</a:t>
            </a:r>
            <a:r>
              <a:rPr lang="pt-BR" sz="1200" kern="1200" dirty="0">
                <a:solidFill>
                  <a:schemeClr val="tx1"/>
                </a:solidFill>
                <a:latin typeface="+mn-lt"/>
                <a:ea typeface="MS PGothic" pitchFamily="34" charset="-128"/>
                <a:cs typeface="ＭＳ Ｐゴシック" charset="0"/>
              </a:rPr>
              <a:t> contados a partir do seu recebimento. Este prazo pode ser prorrogado por igual período, desde que haja uma justificativa expressa (art. 16). Por força de normativos específicos, algumas ouvidorias podem trabalhar com prazo inferior a esse (art. 17). </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76</a:t>
            </a:fld>
            <a:endParaRPr lang="pt-BR" altLang="pt-B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77</a:t>
            </a:fld>
            <a:endParaRPr lang="pt-BR" altLang="pt-B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78</a:t>
            </a:fld>
            <a:endParaRPr lang="pt-BR" altLang="pt-B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dirty="0"/>
              <a:t>No</a:t>
            </a:r>
            <a:r>
              <a:rPr lang="pt-BR" baseline="0" dirty="0"/>
              <a:t> e-</a:t>
            </a:r>
            <a:r>
              <a:rPr lang="pt-BR" baseline="0" dirty="0" err="1"/>
              <a:t>Ouv</a:t>
            </a:r>
            <a:r>
              <a:rPr lang="pt-BR" baseline="0" dirty="0"/>
              <a:t>, o próprio usuário deve inserir as informações, podendo incluir anexos. Os passos para fazer isso (onde entrar e clicar) devem ser informados junto ao pedido de complementação (o usuário tende a enviar a resposta para o e-mail que disparou o pedido de complementação, ao invés de entrar no sistema). </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79</a:t>
            </a:fld>
            <a:endParaRPr lang="pt-BR" altLang="pt-BR"/>
          </a:p>
        </p:txBody>
      </p:sp>
    </p:spTree>
    <p:extLst>
      <p:ext uri="{BB962C8B-B14F-4D97-AF65-F5344CB8AC3E}">
        <p14:creationId xmlns:p14="http://schemas.microsoft.com/office/powerpoint/2010/main" val="887523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Espaço Reservado para Imagem de Slide 1">
            <a:extLst>
              <a:ext uri="{FF2B5EF4-FFF2-40B4-BE49-F238E27FC236}">
                <a16:creationId xmlns:a16="http://schemas.microsoft.com/office/drawing/2014/main" id="{BFC53954-9A4A-4613-821A-BF08B2B958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Espaço Reservado para Anotações 2">
            <a:extLst>
              <a:ext uri="{FF2B5EF4-FFF2-40B4-BE49-F238E27FC236}">
                <a16:creationId xmlns:a16="http://schemas.microsoft.com/office/drawing/2014/main" id="{21C8751C-F8A0-4EC8-8A20-87BF8D6324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a:p>
        </p:txBody>
      </p:sp>
      <p:sp>
        <p:nvSpPr>
          <p:cNvPr id="26628" name="Espaço Reservado para Número de Slide 3">
            <a:extLst>
              <a:ext uri="{FF2B5EF4-FFF2-40B4-BE49-F238E27FC236}">
                <a16:creationId xmlns:a16="http://schemas.microsoft.com/office/drawing/2014/main" id="{C4478321-CA34-4C21-B456-5F0B2AF9958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0EA263C-8247-403A-946D-F0E5E2E30428}" type="slidenum">
              <a:rPr kumimoji="0" lang="pt-BR" altLang="pt-BR" sz="1200" b="0" i="0" u="none" strike="noStrike" kern="120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pt-BR" altLang="pt-BR" sz="12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46878514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sz="1200" b="0" i="0" kern="1200" dirty="0">
                <a:solidFill>
                  <a:schemeClr val="tx1"/>
                </a:solidFill>
                <a:latin typeface="+mn-lt"/>
                <a:ea typeface="MS PGothic" pitchFamily="34" charset="-128"/>
                <a:cs typeface="ＭＳ Ｐゴシック" charset="0"/>
              </a:rPr>
              <a:t>O art. 11, parágrafo 4 da IN 5 fala em interromper </a:t>
            </a:r>
            <a:r>
              <a:rPr lang="pt-BR" sz="1200" b="0" i="0" kern="1200" baseline="0" dirty="0">
                <a:solidFill>
                  <a:schemeClr val="tx1"/>
                </a:solidFill>
                <a:latin typeface="+mn-lt"/>
                <a:ea typeface="MS PGothic" pitchFamily="34" charset="-128"/>
                <a:cs typeface="ＭＳ Ｐゴシック" charset="0"/>
              </a:rPr>
              <a:t>e depois diz que o prazo será ‘retomado’. Interpretar ‘retomar’ como reiniciar s</a:t>
            </a:r>
            <a:r>
              <a:rPr lang="pt-BR" sz="1200" b="0" i="0" kern="1200" dirty="0">
                <a:solidFill>
                  <a:schemeClr val="tx1"/>
                </a:solidFill>
                <a:latin typeface="+mn-lt"/>
                <a:ea typeface="MS PGothic" pitchFamily="34" charset="-128"/>
                <a:cs typeface="ＭＳ Ｐゴシック" charset="0"/>
              </a:rPr>
              <a:t>e o usuário complementa.</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80</a:t>
            </a:fld>
            <a:endParaRPr lang="pt-BR" altLang="pt-B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Destacar que se a ouvidoria tem 60 dias, desses 40 dias são destinados à área interna.</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81</a:t>
            </a:fld>
            <a:endParaRPr lang="pt-BR" altLang="pt-BR"/>
          </a:p>
        </p:txBody>
      </p:sp>
    </p:spTree>
    <p:extLst>
      <p:ext uri="{BB962C8B-B14F-4D97-AF65-F5344CB8AC3E}">
        <p14:creationId xmlns:p14="http://schemas.microsoft.com/office/powerpoint/2010/main" val="195814542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82</a:t>
            </a:fld>
            <a:endParaRPr lang="pt-BR" altLang="pt-BR"/>
          </a:p>
        </p:txBody>
      </p:sp>
    </p:spTree>
    <p:extLst>
      <p:ext uri="{BB962C8B-B14F-4D97-AF65-F5344CB8AC3E}">
        <p14:creationId xmlns:p14="http://schemas.microsoft.com/office/powerpoint/2010/main" val="257232221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t-BR" dirty="0"/>
              <a:t>Buscar</a:t>
            </a:r>
            <a:r>
              <a:rPr lang="pt-BR" baseline="0" dirty="0"/>
              <a:t> exemplo na turma sobre o uso de Redes Sociais e a emissão de comprovante.</a:t>
            </a:r>
            <a:endParaRPr lang="pt-BR" dirty="0"/>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83</a:t>
            </a:fld>
            <a:endParaRPr lang="pt-BR" altLang="pt-BR"/>
          </a:p>
        </p:txBody>
      </p:sp>
    </p:spTree>
    <p:extLst>
      <p:ext uri="{BB962C8B-B14F-4D97-AF65-F5344CB8AC3E}">
        <p14:creationId xmlns:p14="http://schemas.microsoft.com/office/powerpoint/2010/main" val="59930559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214313" indent="-214313" algn="just">
              <a:lnSpc>
                <a:spcPct val="150000"/>
              </a:lnSpc>
              <a:buFont typeface="Arial" panose="020B0604020202020204" pitchFamily="34" charset="0"/>
              <a:buChar char="•"/>
              <a:defRPr/>
            </a:pPr>
            <a:r>
              <a:rPr lang="pt-BR" altLang="pt-BR" sz="1200" b="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rPr>
              <a:t>Aqui</a:t>
            </a:r>
            <a:r>
              <a:rPr lang="pt-BR" altLang="pt-BR" sz="1200" b="0" baseline="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rPr>
              <a:t> não importa muito a ordem destes 3 primeiros passos. Por exemplo: o analista pode começar olhando o assunto e depois, ao ler a manifestação, decidir alterá-lo;</a:t>
            </a:r>
            <a:endParaRPr lang="pt-BR" altLang="pt-BR" sz="1200" b="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endParaRPr>
          </a:p>
          <a:p>
            <a:pPr marL="214313" indent="-214313" algn="just">
              <a:lnSpc>
                <a:spcPct val="150000"/>
              </a:lnSpc>
              <a:buFont typeface="Arial" panose="020B0604020202020204" pitchFamily="34" charset="0"/>
              <a:buChar char="•"/>
              <a:defRPr/>
            </a:pPr>
            <a:r>
              <a:rPr lang="pt-BR" altLang="pt-BR" sz="1200" b="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rPr>
              <a:t>É uma visão</a:t>
            </a:r>
            <a:r>
              <a:rPr lang="pt-BR" altLang="pt-BR" sz="1200" b="0" baseline="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rPr>
              <a:t> geral, podendo incluir outras etapas. </a:t>
            </a:r>
            <a:r>
              <a:rPr lang="pt-BR" altLang="pt-BR" sz="1200" b="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rPr>
              <a:t>A</a:t>
            </a:r>
            <a:r>
              <a:rPr lang="pt-BR" altLang="pt-BR" sz="1200" b="0" baseline="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rPr>
              <a:t> análise específica de denúncia (autoria, materialidade, objeto....) é tratada no curso específico.</a:t>
            </a:r>
            <a:endParaRPr lang="pt-BR" altLang="pt-BR" sz="120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84</a:t>
            </a:fld>
            <a:endParaRPr lang="pt-BR" altLang="pt-BR"/>
          </a:p>
        </p:txBody>
      </p:sp>
    </p:spTree>
    <p:extLst>
      <p:ext uri="{BB962C8B-B14F-4D97-AF65-F5344CB8AC3E}">
        <p14:creationId xmlns:p14="http://schemas.microsoft.com/office/powerpoint/2010/main" val="135172198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214313" indent="-214313" algn="just">
              <a:lnSpc>
                <a:spcPct val="150000"/>
              </a:lnSpc>
              <a:buFont typeface="Arial" panose="020B0604020202020204" pitchFamily="34" charset="0"/>
              <a:buChar char="•"/>
              <a:defRPr/>
            </a:pPr>
            <a:r>
              <a:rPr lang="pt-BR" altLang="pt-BR" sz="120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sym typeface="Wingdings" panose="05000000000000000000" pitchFamily="2" charset="2"/>
              </a:rPr>
              <a:t>Verificar se o órgão</a:t>
            </a:r>
            <a:r>
              <a:rPr lang="pt-BR" altLang="pt-BR" sz="1200" baseline="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sym typeface="Wingdings" panose="05000000000000000000" pitchFamily="2" charset="2"/>
              </a:rPr>
              <a:t> tem competência para tratar do assunto;</a:t>
            </a:r>
          </a:p>
          <a:p>
            <a:pPr marL="214313" indent="-214313" algn="just">
              <a:lnSpc>
                <a:spcPct val="150000"/>
              </a:lnSpc>
              <a:buFont typeface="Arial" panose="020B0604020202020204" pitchFamily="34" charset="0"/>
              <a:buChar char="•"/>
              <a:defRPr/>
            </a:pPr>
            <a:r>
              <a:rPr lang="pt-BR" altLang="pt-BR" sz="120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sym typeface="Wingdings" panose="05000000000000000000" pitchFamily="2" charset="2"/>
              </a:rPr>
              <a:t>Verificar se o manifestante tem outras manifestações,</a:t>
            </a:r>
            <a:r>
              <a:rPr lang="pt-BR" altLang="pt-BR" sz="1200" baseline="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sym typeface="Wingdings" panose="05000000000000000000" pitchFamily="2" charset="2"/>
              </a:rPr>
              <a:t> </a:t>
            </a:r>
            <a:r>
              <a:rPr lang="pt-BR" sz="1200" kern="1200" dirty="0">
                <a:solidFill>
                  <a:schemeClr val="tx1"/>
                </a:solidFill>
                <a:effectLst/>
                <a:latin typeface="+mn-lt"/>
                <a:ea typeface="MS PGothic" pitchFamily="34" charset="-128"/>
                <a:cs typeface="ＭＳ Ｐゴシック" charset="0"/>
              </a:rPr>
              <a:t>no sentido de certificar se há outra manifestação em andamento, </a:t>
            </a:r>
            <a:r>
              <a:rPr lang="pt-BR" altLang="pt-BR" sz="1200" baseline="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sym typeface="Wingdings" panose="05000000000000000000" pitchFamily="2" charset="2"/>
              </a:rPr>
              <a:t>ou se já há um entendimento sobre o assunto;</a:t>
            </a:r>
          </a:p>
          <a:p>
            <a:pPr marL="214313" marR="0" indent="-214313"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pt-BR" altLang="pt-BR" sz="1200" baseline="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sym typeface="Wingdings" panose="05000000000000000000" pitchFamily="2" charset="2"/>
              </a:rPr>
              <a:t>Exemplos de fontes de consulta: </a:t>
            </a:r>
            <a:r>
              <a:rPr lang="pt-BR" sz="1200" kern="1200" dirty="0">
                <a:solidFill>
                  <a:schemeClr val="tx1"/>
                </a:solidFill>
                <a:effectLst/>
                <a:latin typeface="+mn-lt"/>
                <a:ea typeface="MS PGothic" pitchFamily="34" charset="-128"/>
                <a:cs typeface="ＭＳ Ｐゴシック" charset="0"/>
              </a:rPr>
              <a:t>Portal da Transparência, Portal dos Convênios, cadastros mantidos pelo órgão ou entidade;</a:t>
            </a:r>
            <a:endParaRPr lang="pt-BR" altLang="pt-BR" sz="120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sym typeface="Wingdings" panose="05000000000000000000" pitchFamily="2" charset="2"/>
            </a:endParaRP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85</a:t>
            </a:fld>
            <a:endParaRPr lang="pt-BR" altLang="pt-BR"/>
          </a:p>
        </p:txBody>
      </p:sp>
    </p:spTree>
    <p:extLst>
      <p:ext uri="{BB962C8B-B14F-4D97-AF65-F5344CB8AC3E}">
        <p14:creationId xmlns:p14="http://schemas.microsoft.com/office/powerpoint/2010/main" val="143137077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r>
              <a:rPr lang="pt-BR" dirty="0"/>
              <a:t>Atualizado com disposições da</a:t>
            </a:r>
            <a:r>
              <a:rPr lang="pt-BR" baseline="0" dirty="0"/>
              <a:t> nova IN OGU 5/2018. Obs.: a IN não dispõe sobre resposta conclusiva das solicitações. Repetimos a orientação referente às reclamações.</a:t>
            </a:r>
          </a:p>
          <a:p>
            <a:r>
              <a:rPr lang="pt-BR" baseline="0" dirty="0"/>
              <a:t>Hipóteses de arquivamento da denúncia (IN, </a:t>
            </a:r>
            <a:r>
              <a:rPr lang="pt-BR" baseline="0" dirty="0" err="1"/>
              <a:t>art</a:t>
            </a:r>
            <a:r>
              <a:rPr lang="pt-BR" baseline="0" dirty="0"/>
              <a:t> 15 parágrafo 2): dirigida a órgão não pertencente ao Poder Executivo federal ou que não contenha elementos mínimos indispensáveis à sua apuração.</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86</a:t>
            </a:fld>
            <a:endParaRPr lang="pt-BR" altLang="pt-B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dirty="0"/>
              <a:t>Importante que a negativa de uma solicitação ou reclamação deve ser explicada para o cidadão, lembrando que ele é um sujeito de direito.  Ex.: aluno pede vaga no alojamento da universidade e não tem edital aberto no momento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BR" dirty="0"/>
          </a:p>
          <a:p>
            <a:pPr marL="0" marR="0" lvl="0" indent="0" algn="l" defTabSz="914400" rtl="0" eaLnBrk="1" fontAlgn="auto" latinLnBrk="0" hangingPunct="1">
              <a:lnSpc>
                <a:spcPct val="100000"/>
              </a:lnSpc>
              <a:spcBef>
                <a:spcPts val="0"/>
              </a:spcBef>
              <a:spcAft>
                <a:spcPts val="0"/>
              </a:spcAft>
              <a:buClrTx/>
              <a:buSzTx/>
              <a:buFontTx/>
              <a:buNone/>
              <a:tabLst/>
              <a:defRPr/>
            </a:pPr>
            <a:r>
              <a:rPr lang="pt-BR" dirty="0"/>
              <a:t>Importante</a:t>
            </a:r>
            <a:r>
              <a:rPr lang="pt-BR" baseline="0" dirty="0"/>
              <a:t> destacar a revisão da resposta recebida pela ouvidoria =&gt; foi respondido o que foi perguntado? </a:t>
            </a:r>
            <a:endParaRPr lang="pt-BR" dirty="0"/>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87</a:t>
            </a:fld>
            <a:endParaRPr lang="pt-BR" altLang="pt-BR"/>
          </a:p>
        </p:txBody>
      </p:sp>
    </p:spTree>
    <p:extLst>
      <p:ext uri="{BB962C8B-B14F-4D97-AF65-F5344CB8AC3E}">
        <p14:creationId xmlns:p14="http://schemas.microsoft.com/office/powerpoint/2010/main" val="129645728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O uso adequado da linguagem</a:t>
            </a:r>
            <a:r>
              <a:rPr lang="pt-BR" baseline="0" dirty="0"/>
              <a:t> tem por finalidade aproximar o cidadão do Estado.</a:t>
            </a:r>
          </a:p>
          <a:p>
            <a:pPr eaLnBrk="1" fontAlgn="auto" hangingPunct="1">
              <a:spcBef>
                <a:spcPts val="0"/>
              </a:spcBef>
              <a:spcAft>
                <a:spcPts val="0"/>
              </a:spcAft>
              <a:defRPr/>
            </a:pPr>
            <a:r>
              <a:rPr lang="pt-BR" sz="1200" kern="1200" dirty="0">
                <a:solidFill>
                  <a:schemeClr val="tx1"/>
                </a:solidFill>
                <a:latin typeface="+mn-lt"/>
                <a:ea typeface="MS PGothic" pitchFamily="34" charset="-128"/>
                <a:cs typeface="ＭＳ Ｐゴシック" charset="0"/>
              </a:rPr>
              <a:t>A </a:t>
            </a:r>
            <a:r>
              <a:rPr lang="pt-BR" sz="1200" b="1" kern="1200" dirty="0">
                <a:solidFill>
                  <a:schemeClr val="tx1"/>
                </a:solidFill>
                <a:latin typeface="+mn-lt"/>
                <a:ea typeface="MS PGothic" pitchFamily="34" charset="-128"/>
                <a:cs typeface="ＭＳ Ｐゴシック" charset="0"/>
              </a:rPr>
              <a:t>linguagem cidadã </a:t>
            </a:r>
            <a:r>
              <a:rPr lang="pt-BR" sz="1200" kern="1200" dirty="0">
                <a:solidFill>
                  <a:schemeClr val="tx1"/>
                </a:solidFill>
                <a:latin typeface="+mn-lt"/>
                <a:ea typeface="MS PGothic" pitchFamily="34" charset="-128"/>
                <a:cs typeface="ＭＳ Ｐゴシック" charset="0"/>
              </a:rPr>
              <a:t>é clara, acessível, de fácil compreensão, evita jargões e termos técnicos, proporcionando um atendimento adaptado às necessidades do cidadão. </a:t>
            </a:r>
          </a:p>
          <a:p>
            <a:pPr eaLnBrk="1" fontAlgn="auto" hangingPunct="1">
              <a:spcBef>
                <a:spcPts val="0"/>
              </a:spcBef>
              <a:spcAft>
                <a:spcPts val="0"/>
              </a:spcAft>
              <a:defRPr/>
            </a:pPr>
            <a:endParaRPr lang="pt-BR" sz="1200" kern="1200" dirty="0">
              <a:solidFill>
                <a:schemeClr val="tx1"/>
              </a:solidFill>
              <a:latin typeface="+mn-lt"/>
              <a:ea typeface="MS PGothic" pitchFamily="34" charset="-128"/>
              <a:cs typeface="ＭＳ Ｐゴシック" charset="0"/>
            </a:endParaRPr>
          </a:p>
          <a:p>
            <a:pPr eaLnBrk="1" fontAlgn="auto" hangingPunct="1">
              <a:spcBef>
                <a:spcPts val="0"/>
              </a:spcBef>
              <a:spcAft>
                <a:spcPts val="0"/>
              </a:spcAft>
              <a:defRPr/>
            </a:pPr>
            <a:r>
              <a:rPr lang="pt-BR" sz="1200" kern="1200" dirty="0">
                <a:solidFill>
                  <a:schemeClr val="tx1"/>
                </a:solidFill>
                <a:latin typeface="+mn-lt"/>
                <a:ea typeface="MS PGothic" pitchFamily="34" charset="-128"/>
                <a:cs typeface="ＭＳ Ｐゴシック" charset="0"/>
              </a:rPr>
              <a:t>Citar como referência: </a:t>
            </a:r>
            <a:r>
              <a:rPr lang="en-US" sz="1200" kern="1200" dirty="0" err="1">
                <a:solidFill>
                  <a:schemeClr val="tx1"/>
                </a:solidFill>
                <a:latin typeface="+mn-lt"/>
                <a:ea typeface="MS PGothic" pitchFamily="34" charset="-128"/>
                <a:cs typeface="ＭＳ Ｐゴシック" charset="0"/>
              </a:rPr>
              <a:t>Cartilha</a:t>
            </a:r>
            <a:r>
              <a:rPr lang="en-US" sz="1200" kern="1200" dirty="0">
                <a:solidFill>
                  <a:schemeClr val="tx1"/>
                </a:solidFill>
                <a:latin typeface="+mn-lt"/>
                <a:ea typeface="MS PGothic" pitchFamily="34" charset="-128"/>
                <a:cs typeface="ＭＳ Ｐゴシック" charset="0"/>
              </a:rPr>
              <a:t> </a:t>
            </a:r>
            <a:r>
              <a:rPr lang="en-US" sz="1200" kern="1200" dirty="0" err="1">
                <a:solidFill>
                  <a:schemeClr val="tx1"/>
                </a:solidFill>
                <a:latin typeface="+mn-lt"/>
                <a:ea typeface="MS PGothic" pitchFamily="34" charset="-128"/>
                <a:cs typeface="ＭＳ Ｐゴシック" charset="0"/>
              </a:rPr>
              <a:t>da</a:t>
            </a:r>
            <a:r>
              <a:rPr lang="en-US" sz="1200" kern="1200" dirty="0">
                <a:solidFill>
                  <a:schemeClr val="tx1"/>
                </a:solidFill>
                <a:latin typeface="+mn-lt"/>
                <a:ea typeface="MS PGothic" pitchFamily="34" charset="-128"/>
                <a:cs typeface="ＭＳ Ｐゴシック" charset="0"/>
              </a:rPr>
              <a:t> </a:t>
            </a:r>
            <a:r>
              <a:rPr lang="en-US" sz="1200" kern="1200" dirty="0" err="1">
                <a:solidFill>
                  <a:schemeClr val="tx1"/>
                </a:solidFill>
                <a:latin typeface="+mn-lt"/>
                <a:ea typeface="MS PGothic" pitchFamily="34" charset="-128"/>
                <a:cs typeface="ＭＳ Ｐゴシック" charset="0"/>
              </a:rPr>
              <a:t>Gespública</a:t>
            </a:r>
            <a:r>
              <a:rPr lang="en-US" sz="1200" kern="1200" dirty="0">
                <a:solidFill>
                  <a:schemeClr val="tx1"/>
                </a:solidFill>
                <a:latin typeface="+mn-lt"/>
                <a:ea typeface="MS PGothic" pitchFamily="34" charset="-128"/>
                <a:cs typeface="ＭＳ Ｐゴシック" charset="0"/>
              </a:rPr>
              <a:t> </a:t>
            </a:r>
            <a:r>
              <a:rPr lang="en-US" sz="1200" kern="1200" dirty="0" err="1">
                <a:solidFill>
                  <a:schemeClr val="tx1"/>
                </a:solidFill>
                <a:latin typeface="+mn-lt"/>
                <a:ea typeface="MS PGothic" pitchFamily="34" charset="-128"/>
                <a:cs typeface="ＭＳ Ｐゴシック" charset="0"/>
              </a:rPr>
              <a:t>sobre</a:t>
            </a:r>
            <a:r>
              <a:rPr lang="en-US" sz="1200" kern="1200" dirty="0">
                <a:solidFill>
                  <a:schemeClr val="tx1"/>
                </a:solidFill>
                <a:latin typeface="+mn-lt"/>
                <a:ea typeface="MS PGothic" pitchFamily="34" charset="-128"/>
                <a:cs typeface="ＭＳ Ｐゴシック" charset="0"/>
              </a:rPr>
              <a:t> </a:t>
            </a:r>
            <a:r>
              <a:rPr lang="en-US" sz="1200" kern="1200" dirty="0" err="1">
                <a:solidFill>
                  <a:schemeClr val="tx1"/>
                </a:solidFill>
                <a:latin typeface="+mn-lt"/>
                <a:ea typeface="MS PGothic" pitchFamily="34" charset="-128"/>
                <a:cs typeface="ＭＳ Ｐゴシック" charset="0"/>
              </a:rPr>
              <a:t>linguagem</a:t>
            </a:r>
            <a:r>
              <a:rPr lang="en-US" sz="1200" kern="1200" dirty="0">
                <a:solidFill>
                  <a:schemeClr val="tx1"/>
                </a:solidFill>
                <a:latin typeface="+mn-lt"/>
                <a:ea typeface="MS PGothic" pitchFamily="34" charset="-128"/>
                <a:cs typeface="ＭＳ Ｐゴシック" charset="0"/>
              </a:rPr>
              <a:t> </a:t>
            </a:r>
            <a:r>
              <a:rPr lang="en-US" sz="1200" kern="1200" dirty="0" err="1">
                <a:solidFill>
                  <a:schemeClr val="tx1"/>
                </a:solidFill>
                <a:latin typeface="+mn-lt"/>
                <a:ea typeface="MS PGothic" pitchFamily="34" charset="-128"/>
                <a:cs typeface="ＭＳ Ｐゴシック" charset="0"/>
              </a:rPr>
              <a:t>cidadã</a:t>
            </a:r>
            <a:r>
              <a:rPr lang="en-US" sz="1200" kern="1200" dirty="0">
                <a:solidFill>
                  <a:schemeClr val="tx1"/>
                </a:solidFill>
                <a:latin typeface="+mn-lt"/>
                <a:ea typeface="MS PGothic" pitchFamily="34" charset="-128"/>
                <a:cs typeface="ＭＳ Ｐゴシック" charset="0"/>
              </a:rPr>
              <a:t> - </a:t>
            </a:r>
            <a:r>
              <a:rPr lang="pt-BR" sz="1200" kern="1200" dirty="0">
                <a:solidFill>
                  <a:schemeClr val="tx1"/>
                </a:solidFill>
                <a:latin typeface="+mn-lt"/>
                <a:ea typeface="MS PGothic" pitchFamily="34" charset="-128"/>
                <a:cs typeface="ＭＳ Ｐゴシック" charset="0"/>
                <a:hlinkClick r:id="rId3"/>
              </a:rPr>
              <a:t>http://www.gespublica.gov.br/sites/default/files/documentos/linguagem_cidada_-_versao_final_web.pdf</a:t>
            </a:r>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88</a:t>
            </a:fld>
            <a:endParaRPr lang="pt-BR" altLang="pt-BR"/>
          </a:p>
        </p:txBody>
      </p:sp>
    </p:spTree>
    <p:extLst>
      <p:ext uri="{BB962C8B-B14F-4D97-AF65-F5344CB8AC3E}">
        <p14:creationId xmlns:p14="http://schemas.microsoft.com/office/powerpoint/2010/main" val="174681230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pPr algn="just">
              <a:lnSpc>
                <a:spcPct val="150000"/>
              </a:lnSpc>
              <a:defRPr/>
            </a:pPr>
            <a:r>
              <a:rPr lang="pt-BR" altLang="pt-BR" sz="1200" b="1" dirty="0">
                <a:latin typeface="Calibri" charset="0"/>
                <a:ea typeface="Calibri" charset="0"/>
                <a:cs typeface="Calibri" charset="0"/>
              </a:rPr>
              <a:t>Adicionalmente,</a:t>
            </a:r>
            <a:r>
              <a:rPr lang="pt-BR" altLang="pt-BR" sz="1200" b="1" baseline="0" dirty="0">
                <a:latin typeface="Calibri" charset="0"/>
                <a:ea typeface="Calibri" charset="0"/>
                <a:cs typeface="Calibri" charset="0"/>
              </a:rPr>
              <a:t> a L</a:t>
            </a:r>
            <a:r>
              <a:rPr lang="pt-BR" altLang="pt-BR" sz="1200" b="1" dirty="0">
                <a:latin typeface="Calibri" charset="0"/>
                <a:ea typeface="Calibri" charset="0"/>
                <a:cs typeface="Calibri" charset="0"/>
              </a:rPr>
              <a:t>ei n. 12.527/2011</a:t>
            </a:r>
            <a:r>
              <a:rPr lang="pt-BR" altLang="pt-BR" sz="1200" dirty="0">
                <a:latin typeface="Calibri" charset="0"/>
                <a:ea typeface="Calibri" charset="0"/>
                <a:cs typeface="Calibri" charset="0"/>
              </a:rPr>
              <a:t> (Lei de Acesso à Informação):</a:t>
            </a:r>
          </a:p>
          <a:p>
            <a:pPr algn="just">
              <a:lnSpc>
                <a:spcPct val="150000"/>
              </a:lnSpc>
              <a:defRPr/>
            </a:pPr>
            <a:endParaRPr lang="pt-BR" altLang="pt-BR" sz="1200" dirty="0">
              <a:latin typeface="Calibri" charset="0"/>
              <a:ea typeface="Calibri" charset="0"/>
              <a:cs typeface="Calibri" charset="0"/>
            </a:endParaRPr>
          </a:p>
          <a:p>
            <a:pPr>
              <a:lnSpc>
                <a:spcPct val="150000"/>
              </a:lnSpc>
              <a:defRPr/>
            </a:pPr>
            <a:r>
              <a:rPr lang="pt-BR" altLang="pt-BR" sz="1200" b="1" dirty="0">
                <a:latin typeface="Calibri" charset="0"/>
                <a:ea typeface="Calibri" charset="0"/>
                <a:cs typeface="Calibri" charset="0"/>
              </a:rPr>
              <a:t>Art. 5º</a:t>
            </a:r>
            <a:r>
              <a:rPr lang="pt-BR" altLang="pt-BR" sz="1200" dirty="0">
                <a:latin typeface="Calibri" charset="0"/>
                <a:ea typeface="Calibri" charset="0"/>
                <a:cs typeface="Calibri" charset="0"/>
              </a:rPr>
              <a:t> É dever do Estado garantir o direito de acesso à informação, que será franqueada, mediante procedimentos objetivos e ágeis, de forma transparente, clara e </a:t>
            </a:r>
            <a:r>
              <a:rPr lang="pt-BR" altLang="pt-BR" sz="1200" b="1" dirty="0">
                <a:latin typeface="Calibri" charset="0"/>
                <a:ea typeface="Calibri" charset="0"/>
                <a:cs typeface="Calibri" charset="0"/>
              </a:rPr>
              <a:t>em linguagem de fácil compreensão</a:t>
            </a:r>
            <a:r>
              <a:rPr lang="pt-BR" altLang="pt-BR" sz="1200" dirty="0">
                <a:latin typeface="Calibri" charset="0"/>
                <a:ea typeface="Calibri" charset="0"/>
                <a:cs typeface="Calibri" charset="0"/>
              </a:rPr>
              <a:t>. </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89</a:t>
            </a:fld>
            <a:endParaRPr lang="pt-BR" altLang="pt-B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ço Reservado para Imagem de Slide 1">
            <a:extLst>
              <a:ext uri="{FF2B5EF4-FFF2-40B4-BE49-F238E27FC236}">
                <a16:creationId xmlns:a16="http://schemas.microsoft.com/office/drawing/2014/main" id="{16E9A32D-E599-4831-812C-375A4809F81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Espaço Reservado para Anotações 2">
            <a:extLst>
              <a:ext uri="{FF2B5EF4-FFF2-40B4-BE49-F238E27FC236}">
                <a16:creationId xmlns:a16="http://schemas.microsoft.com/office/drawing/2014/main" id="{59F5F4C9-F02A-4D4D-BDDF-3910374F5A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altLang="pt-BR"/>
          </a:p>
        </p:txBody>
      </p:sp>
      <p:sp>
        <p:nvSpPr>
          <p:cNvPr id="28676" name="Espaço Reservado para Número de Slide 3">
            <a:extLst>
              <a:ext uri="{FF2B5EF4-FFF2-40B4-BE49-F238E27FC236}">
                <a16:creationId xmlns:a16="http://schemas.microsoft.com/office/drawing/2014/main" id="{5B2E002B-EFF5-4A32-8ED2-BD2199D28E9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49E6F7F-4078-431B-8EBD-3C123F69BBDF}" type="slidenum">
              <a:rPr kumimoji="0" lang="pt-BR" altLang="pt-BR" sz="1200" b="0" i="0" u="none" strike="noStrike" kern="120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pt-BR" altLang="pt-BR" sz="12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343782289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pPr algn="just">
              <a:lnSpc>
                <a:spcPct val="150000"/>
              </a:lnSpc>
              <a:defRPr/>
            </a:pPr>
            <a:r>
              <a:rPr lang="pt-BR" altLang="pt-BR" sz="1200" b="1" dirty="0">
                <a:latin typeface="Calibri" charset="0"/>
                <a:ea typeface="Calibri" charset="0"/>
                <a:cs typeface="Calibri" charset="0"/>
              </a:rPr>
              <a:t>Adicionalmente,</a:t>
            </a:r>
            <a:r>
              <a:rPr lang="pt-BR" altLang="pt-BR" sz="1200" b="1" baseline="0" dirty="0">
                <a:latin typeface="Calibri" charset="0"/>
                <a:ea typeface="Calibri" charset="0"/>
                <a:cs typeface="Calibri" charset="0"/>
              </a:rPr>
              <a:t> a L</a:t>
            </a:r>
            <a:r>
              <a:rPr lang="pt-BR" altLang="pt-BR" sz="1200" b="1" dirty="0">
                <a:latin typeface="Calibri" charset="0"/>
                <a:ea typeface="Calibri" charset="0"/>
                <a:cs typeface="Calibri" charset="0"/>
              </a:rPr>
              <a:t>ei n. 12.527/2011</a:t>
            </a:r>
            <a:r>
              <a:rPr lang="pt-BR" altLang="pt-BR" sz="1200" dirty="0">
                <a:latin typeface="Calibri" charset="0"/>
                <a:ea typeface="Calibri" charset="0"/>
                <a:cs typeface="Calibri" charset="0"/>
              </a:rPr>
              <a:t> (Lei de Acesso à Informação):</a:t>
            </a:r>
          </a:p>
          <a:p>
            <a:pPr algn="just">
              <a:lnSpc>
                <a:spcPct val="150000"/>
              </a:lnSpc>
              <a:defRPr/>
            </a:pPr>
            <a:endParaRPr lang="pt-BR" altLang="pt-BR" sz="1200" dirty="0">
              <a:latin typeface="Calibri" charset="0"/>
              <a:ea typeface="Calibri" charset="0"/>
              <a:cs typeface="Calibri" charset="0"/>
            </a:endParaRPr>
          </a:p>
          <a:p>
            <a:pPr>
              <a:lnSpc>
                <a:spcPct val="150000"/>
              </a:lnSpc>
              <a:defRPr/>
            </a:pPr>
            <a:r>
              <a:rPr lang="pt-BR" altLang="pt-BR" sz="1200" b="1" dirty="0">
                <a:latin typeface="Calibri" charset="0"/>
                <a:ea typeface="Calibri" charset="0"/>
                <a:cs typeface="Calibri" charset="0"/>
              </a:rPr>
              <a:t>Art. 5º</a:t>
            </a:r>
            <a:r>
              <a:rPr lang="pt-BR" altLang="pt-BR" sz="1200" dirty="0">
                <a:latin typeface="Calibri" charset="0"/>
                <a:ea typeface="Calibri" charset="0"/>
                <a:cs typeface="Calibri" charset="0"/>
              </a:rPr>
              <a:t> É dever do Estado garantir o direito de acesso à informação, que será franqueada, mediante procedimentos objetivos e ágeis, de forma transparente, clara e </a:t>
            </a:r>
            <a:r>
              <a:rPr lang="pt-BR" altLang="pt-BR" sz="1200" b="1" dirty="0">
                <a:latin typeface="Calibri" charset="0"/>
                <a:ea typeface="Calibri" charset="0"/>
                <a:cs typeface="Calibri" charset="0"/>
              </a:rPr>
              <a:t>em linguagem de fácil compreensão</a:t>
            </a:r>
            <a:r>
              <a:rPr lang="pt-BR" altLang="pt-BR" sz="1200" dirty="0">
                <a:latin typeface="Calibri" charset="0"/>
                <a:ea typeface="Calibri" charset="0"/>
                <a:cs typeface="Calibri" charset="0"/>
              </a:rPr>
              <a:t>. </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90</a:t>
            </a:fld>
            <a:endParaRPr lang="pt-BR" altLang="pt-BR"/>
          </a:p>
        </p:txBody>
      </p:sp>
    </p:spTree>
    <p:extLst>
      <p:ext uri="{BB962C8B-B14F-4D97-AF65-F5344CB8AC3E}">
        <p14:creationId xmlns:p14="http://schemas.microsoft.com/office/powerpoint/2010/main" val="950402353"/>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91</a:t>
            </a:fld>
            <a:endParaRPr lang="pt-BR" altLang="pt-B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92</a:t>
            </a:fld>
            <a:endParaRPr lang="pt-BR" altLang="pt-B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eaLnBrk="1" fontAlgn="auto" hangingPunct="1">
              <a:spcBef>
                <a:spcPts val="0"/>
              </a:spcBef>
              <a:spcAft>
                <a:spcPts val="0"/>
              </a:spcAft>
              <a:defRPr/>
            </a:pPr>
            <a:r>
              <a:rPr lang="pt-BR" sz="1200" b="0" kern="1200" dirty="0">
                <a:solidFill>
                  <a:schemeClr val="tx1"/>
                </a:solidFill>
                <a:latin typeface="+mn-lt"/>
                <a:ea typeface="MS PGothic" pitchFamily="34" charset="-128"/>
                <a:cs typeface="ＭＳ Ｐゴシック" charset="0"/>
              </a:rPr>
              <a:t>Perguntar o que a turma acha que é.</a:t>
            </a:r>
          </a:p>
          <a:p>
            <a:pPr eaLnBrk="1" fontAlgn="auto" hangingPunct="1">
              <a:spcBef>
                <a:spcPts val="0"/>
              </a:spcBef>
              <a:spcAft>
                <a:spcPts val="0"/>
              </a:spcAft>
              <a:defRPr/>
            </a:pPr>
            <a:r>
              <a:rPr lang="pt-BR" sz="1200" b="1" kern="1200" dirty="0">
                <a:solidFill>
                  <a:schemeClr val="tx1"/>
                </a:solidFill>
                <a:latin typeface="+mn-lt"/>
                <a:ea typeface="MS PGothic" pitchFamily="34" charset="-128"/>
                <a:cs typeface="ＭＳ Ｐゴシック" charset="0"/>
              </a:rPr>
              <a:t>Linguagem inclusiva </a:t>
            </a:r>
            <a:r>
              <a:rPr lang="pt-BR" sz="1200" kern="1200" dirty="0">
                <a:solidFill>
                  <a:schemeClr val="tx1"/>
                </a:solidFill>
                <a:latin typeface="+mn-lt"/>
                <a:ea typeface="MS PGothic" pitchFamily="34" charset="-128"/>
                <a:cs typeface="ＭＳ Ｐゴシック" charset="0"/>
              </a:rPr>
              <a:t>é aquela que não usa expressões preconceituosas ou ofensivas a indivíduos ou grupos. </a:t>
            </a:r>
            <a:endParaRPr lang="pt-BR" dirty="0"/>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93</a:t>
            </a:fld>
            <a:endParaRPr lang="pt-BR" altLang="pt-BR"/>
          </a:p>
        </p:txBody>
      </p:sp>
    </p:spTree>
    <p:extLst>
      <p:ext uri="{BB962C8B-B14F-4D97-AF65-F5344CB8AC3E}">
        <p14:creationId xmlns:p14="http://schemas.microsoft.com/office/powerpoint/2010/main" val="169957770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defRPr/>
            </a:pPr>
            <a:r>
              <a:rPr lang="pt-BR" b="1" dirty="0"/>
              <a:t>Citar como uma referência (não exaustiva): </a:t>
            </a:r>
            <a:r>
              <a:rPr lang="pt-BR" sz="1200" kern="1200" dirty="0">
                <a:solidFill>
                  <a:schemeClr val="tx1"/>
                </a:solidFill>
                <a:latin typeface="+mn-lt"/>
                <a:ea typeface="MS PGothic" pitchFamily="34" charset="-128"/>
                <a:cs typeface="ＭＳ Ｐゴシック" charset="0"/>
              </a:rPr>
              <a:t>manual de comunicação do Senado Federal - </a:t>
            </a:r>
            <a:r>
              <a:rPr lang="pt-BR" sz="1200" kern="1200" dirty="0">
                <a:solidFill>
                  <a:schemeClr val="tx1"/>
                </a:solidFill>
                <a:latin typeface="+mn-lt"/>
                <a:ea typeface="MS PGothic" pitchFamily="34" charset="-128"/>
                <a:cs typeface="ＭＳ Ｐゴシック" charset="0"/>
                <a:hlinkClick r:id="rId3"/>
              </a:rPr>
              <a:t>https://www12.senado.leg.br/manualdecomunicacao/redacao-e-estilo/estilo/linguagem-inclusiva</a:t>
            </a:r>
            <a:r>
              <a:rPr lang="pt-BR" sz="1200" kern="1200" dirty="0">
                <a:solidFill>
                  <a:schemeClr val="tx1"/>
                </a:solidFill>
                <a:latin typeface="+mn-lt"/>
                <a:ea typeface="MS PGothic" pitchFamily="34" charset="-128"/>
                <a:cs typeface="ＭＳ Ｐゴシック" charset="0"/>
              </a:rPr>
              <a:t>.</a:t>
            </a:r>
          </a:p>
          <a:p>
            <a:pPr>
              <a:defRPr/>
            </a:pPr>
            <a:r>
              <a:rPr lang="pt-BR" sz="1200" kern="1200" dirty="0">
                <a:solidFill>
                  <a:schemeClr val="tx1"/>
                </a:solidFill>
                <a:latin typeface="+mn-lt"/>
                <a:ea typeface="MS PGothic" pitchFamily="34" charset="-128"/>
                <a:cs typeface="ＭＳ Ｐゴシック" charset="0"/>
              </a:rPr>
              <a:t>Outra: Tire o racismo do seu vocabulário: 13 palavras e expressões para parar de falar já. </a:t>
            </a:r>
            <a:r>
              <a:rPr lang="pt-BR" sz="1200" kern="1200" dirty="0">
                <a:solidFill>
                  <a:schemeClr val="tx1"/>
                </a:solidFill>
                <a:latin typeface="+mn-lt"/>
                <a:ea typeface="MS PGothic" pitchFamily="34" charset="-128"/>
                <a:cs typeface="ＭＳ Ｐゴシック" charset="0"/>
                <a:hlinkClick r:id="rId4"/>
              </a:rPr>
              <a:t>http://www.modefica.com.br/expressoes-rascistas/#.Vye8cIQrKM9</a:t>
            </a:r>
            <a:endParaRPr lang="pt-BR" sz="1200" kern="1200" dirty="0">
              <a:solidFill>
                <a:schemeClr val="tx1"/>
              </a:solidFill>
              <a:latin typeface="+mn-lt"/>
              <a:ea typeface="MS PGothic" pitchFamily="34" charset="-128"/>
              <a:cs typeface="ＭＳ Ｐゴシック" charset="0"/>
            </a:endParaRPr>
          </a:p>
          <a:p>
            <a:pPr fontAlgn="ctr">
              <a:defRPr/>
            </a:pPr>
            <a:endParaRPr lang="pt-BR" b="1" dirty="0"/>
          </a:p>
          <a:p>
            <a:pPr fontAlgn="ctr">
              <a:defRPr/>
            </a:pPr>
            <a:r>
              <a:rPr lang="pt-BR" b="1" dirty="0"/>
              <a:t>Racismo</a:t>
            </a:r>
            <a:r>
              <a:rPr lang="pt-BR" dirty="0"/>
              <a:t>: várias expressões comumente usadas têm origem racista e continuam reproduzindo o racismo, como:</a:t>
            </a:r>
            <a:endParaRPr lang="pt-BR" sz="1050" dirty="0"/>
          </a:p>
          <a:p>
            <a:pPr lvl="1" fontAlgn="ctr">
              <a:defRPr/>
            </a:pPr>
            <a:r>
              <a:rPr lang="pt-BR" dirty="0"/>
              <a:t>‘a coisa está preta’;</a:t>
            </a:r>
            <a:endParaRPr lang="pt-BR" sz="1050" dirty="0"/>
          </a:p>
          <a:p>
            <a:pPr lvl="1" fontAlgn="ctr">
              <a:defRPr/>
            </a:pPr>
            <a:r>
              <a:rPr lang="pt-BR" dirty="0"/>
              <a:t>‘serviço de preto’;</a:t>
            </a:r>
            <a:endParaRPr lang="pt-BR" sz="1050" dirty="0"/>
          </a:p>
          <a:p>
            <a:pPr lvl="1" fontAlgn="ctr">
              <a:defRPr/>
            </a:pPr>
            <a:r>
              <a:rPr lang="pt-BR" dirty="0"/>
              <a:t>‘da cor do pecado’;</a:t>
            </a:r>
            <a:endParaRPr lang="pt-BR" sz="1050" dirty="0"/>
          </a:p>
          <a:p>
            <a:pPr lvl="1" fontAlgn="ctr">
              <a:defRPr/>
            </a:pPr>
            <a:r>
              <a:rPr lang="pt-BR" dirty="0"/>
              <a:t>‘inveja branca’;</a:t>
            </a:r>
            <a:endParaRPr lang="pt-BR" sz="1050" dirty="0"/>
          </a:p>
          <a:p>
            <a:pPr lvl="1" fontAlgn="ctr">
              <a:defRPr/>
            </a:pPr>
            <a:r>
              <a:rPr lang="pt-BR" dirty="0"/>
              <a:t>‘cabelo ruim’;</a:t>
            </a:r>
            <a:endParaRPr lang="pt-BR" sz="1050" dirty="0"/>
          </a:p>
          <a:p>
            <a:pPr lvl="1" fontAlgn="ctr">
              <a:defRPr/>
            </a:pPr>
            <a:r>
              <a:rPr lang="pt-BR" dirty="0"/>
              <a:t>‘cabelo Bombril’;</a:t>
            </a:r>
            <a:endParaRPr lang="pt-BR" sz="1050" dirty="0"/>
          </a:p>
          <a:p>
            <a:pPr fontAlgn="ctr">
              <a:defRPr/>
            </a:pPr>
            <a:r>
              <a:rPr lang="pt-BR" b="1" dirty="0"/>
              <a:t>Pessoas com deficiência</a:t>
            </a:r>
            <a:r>
              <a:rPr lang="pt-BR" dirty="0"/>
              <a:t>: para se referir a pessoas com deficiência, jamais use termos pejorativos como ‘aleijado’, ‘incapacitado’ ou ‘inválido’. Evite também o termo ‘deficiente’ e as expressões ‘pessoa portadora de deficiência’ e ‘pessoa com necessidades especiais’. Use preferencialmente a expressão ‘pessoa com deficiência’, que é a adotada pela Organização das Nações Unidas (ONU) e preferida pelos movimentos sociais;</a:t>
            </a:r>
            <a:endParaRPr lang="pt-BR" sz="1050" dirty="0"/>
          </a:p>
          <a:p>
            <a:pPr fontAlgn="ctr">
              <a:defRPr/>
            </a:pPr>
            <a:r>
              <a:rPr lang="pt-BR" b="1" dirty="0"/>
              <a:t>Mulheres</a:t>
            </a:r>
            <a:r>
              <a:rPr lang="pt-BR" dirty="0"/>
              <a:t>: quando atendendo mulheres, evite usar o masculino para se referir ao gênero feminino. Ou seja, nunca diga, por exemplo, “Qual a profissão da Mariza? Engenheiro”;</a:t>
            </a:r>
            <a:endParaRPr lang="pt-BR" sz="1050" dirty="0"/>
          </a:p>
          <a:p>
            <a:pPr fontAlgn="ctr">
              <a:defRPr/>
            </a:pPr>
            <a:r>
              <a:rPr lang="pt-BR" b="1" dirty="0"/>
              <a:t>LGBT</a:t>
            </a:r>
            <a:r>
              <a:rPr lang="pt-BR" dirty="0"/>
              <a:t>:</a:t>
            </a:r>
            <a:endParaRPr lang="pt-BR" sz="1050" dirty="0"/>
          </a:p>
          <a:p>
            <a:pPr lvl="1" fontAlgn="ctr">
              <a:defRPr/>
            </a:pPr>
            <a:r>
              <a:rPr lang="pt-BR" dirty="0"/>
              <a:t>Diga </a:t>
            </a:r>
            <a:r>
              <a:rPr lang="pt-BR" b="1" dirty="0"/>
              <a:t>‘homossexualidade’ e nunca ‘</a:t>
            </a:r>
            <a:r>
              <a:rPr lang="pt-BR" b="1" dirty="0" err="1"/>
              <a:t>homosexualismo</a:t>
            </a:r>
            <a:r>
              <a:rPr lang="pt-BR" b="1" dirty="0"/>
              <a:t>’</a:t>
            </a:r>
            <a:r>
              <a:rPr lang="pt-BR" dirty="0"/>
              <a:t>. E não se refira a ela como uma ‘opção sexual’, pois não é considerada uma opção. O termo correto é ‘orientação sexual’;</a:t>
            </a:r>
            <a:endParaRPr lang="pt-BR" sz="1050" dirty="0"/>
          </a:p>
          <a:p>
            <a:pPr lvl="1" fontAlgn="ctr">
              <a:defRPr/>
            </a:pPr>
            <a:r>
              <a:rPr lang="pt-BR" b="1" dirty="0"/>
              <a:t>Transexual (nome social)</a:t>
            </a:r>
            <a:r>
              <a:rPr lang="pt-BR" dirty="0"/>
              <a:t>: Quando atender um cidadão ou uma cidadã transexual, ou seja, uma pessoa que tem uma identidade de gênero diferente do sexo designado no nascimento, pergunte como a pessoa gostaria de ser chamada. Em geral, os(as) transexuais usam um nome social, que é um nome diferente daquele que consta nos documentos oficiais. Anote-o e dirija-se a eles(elas) somente utilizando o nome social.</a:t>
            </a:r>
            <a:endParaRPr lang="pt-BR" sz="1050" dirty="0"/>
          </a:p>
          <a:p>
            <a:pPr>
              <a:defRPr/>
            </a:pPr>
            <a:endParaRPr lang="pt-BR" dirty="0"/>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94</a:t>
            </a:fld>
            <a:endParaRPr lang="pt-BR" altLang="pt-BR"/>
          </a:p>
        </p:txBody>
      </p:sp>
    </p:spTree>
    <p:extLst>
      <p:ext uri="{BB962C8B-B14F-4D97-AF65-F5344CB8AC3E}">
        <p14:creationId xmlns:p14="http://schemas.microsoft.com/office/powerpoint/2010/main" val="137011223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Espaço Reservado para Imagem de Slide 1">
            <a:extLst>
              <a:ext uri="{FF2B5EF4-FFF2-40B4-BE49-F238E27FC236}">
                <a16:creationId xmlns:a16="http://schemas.microsoft.com/office/drawing/2014/main" id="{59192883-2385-40FB-9F90-0AE115CD02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9619" name="Espaço Reservado para Anotações 2">
            <a:extLst>
              <a:ext uri="{FF2B5EF4-FFF2-40B4-BE49-F238E27FC236}">
                <a16:creationId xmlns:a16="http://schemas.microsoft.com/office/drawing/2014/main" id="{80A6F8AC-8B4D-45BD-A9CA-38AE3ACBE89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BR" altLang="pt-BR" dirty="0"/>
              <a:t>Vídeo “O direito de compreender” disponível no Material do Instrutor. Caso ache interessante, imprimir o arquivo “VÍDEO TRANSCRIÇÃO” tem a transcrição da apresentação da portuguesa Sandra Fischer.</a:t>
            </a:r>
          </a:p>
        </p:txBody>
      </p:sp>
      <p:sp>
        <p:nvSpPr>
          <p:cNvPr id="239620" name="Espaço Reservado para Número de Slide 3">
            <a:extLst>
              <a:ext uri="{FF2B5EF4-FFF2-40B4-BE49-F238E27FC236}">
                <a16:creationId xmlns:a16="http://schemas.microsoft.com/office/drawing/2014/main" id="{C1A09A60-22B7-42AE-BCA1-AE2A1892EB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53F0AD9-31FB-49AE-8F9D-F247FE29B85D}" type="slidenum">
              <a:rPr kumimoji="0" lang="pt-BR" altLang="pt-BR" sz="1200" b="0" i="0" u="none" strike="noStrike" kern="1200" cap="none" spc="0" normalizeH="0" baseline="0" noProof="0" smtClean="0">
                <a:ln>
                  <a:noFill/>
                </a:ln>
                <a:solidFill>
                  <a:prstClr val="black"/>
                </a:solidFill>
                <a:effectLst/>
                <a:uLnTx/>
                <a:uFillTx/>
                <a:latin typeface="Arial" panose="020B060402020202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95</a:t>
            </a:fld>
            <a:endParaRPr kumimoji="0" lang="pt-BR" altLang="pt-BR" sz="12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53441627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pt-BR" dirty="0"/>
              <a:t>Evita improvisos, deixando claro</a:t>
            </a:r>
            <a:r>
              <a:rPr lang="pt-BR" baseline="0" dirty="0"/>
              <a:t> como desempenhar uma atividade, com base na realidade. Ou seja, não deve ser um documento teórico que não reflete o que é feito na prática. </a:t>
            </a:r>
            <a:endParaRPr lang="pt-BR" b="1" dirty="0">
              <a:solidFill>
                <a:srgbClr val="FF0000"/>
              </a:solidFill>
            </a:endParaRP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96</a:t>
            </a:fld>
            <a:endParaRPr lang="pt-BR" altLang="pt-BR"/>
          </a:p>
        </p:txBody>
      </p:sp>
    </p:spTree>
    <p:extLst>
      <p:ext uri="{BB962C8B-B14F-4D97-AF65-F5344CB8AC3E}">
        <p14:creationId xmlns:p14="http://schemas.microsoft.com/office/powerpoint/2010/main" val="1737170837"/>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Este exemplo é o</a:t>
            </a:r>
            <a:r>
              <a:rPr lang="pt-BR" baseline="0" dirty="0"/>
              <a:t> Roteiro da </a:t>
            </a:r>
            <a:r>
              <a:rPr lang="pt-BR" baseline="0" dirty="0" err="1"/>
              <a:t>CGCid</a:t>
            </a:r>
            <a:endParaRPr lang="pt-BR" dirty="0"/>
          </a:p>
          <a:p>
            <a:r>
              <a:rPr lang="pt-BR" dirty="0"/>
              <a:t>Manual</a:t>
            </a:r>
            <a:r>
              <a:rPr lang="pt-BR" baseline="0" dirty="0"/>
              <a:t> em formato de vídeo - </a:t>
            </a:r>
            <a:r>
              <a:rPr lang="pt-BR" dirty="0" err="1"/>
              <a:t>http</a:t>
            </a:r>
            <a:r>
              <a:rPr lang="pt-BR" dirty="0"/>
              <a:t>://</a:t>
            </a:r>
            <a:r>
              <a:rPr lang="pt-BR" dirty="0" err="1"/>
              <a:t>www.acessoainformacao.gov.br</a:t>
            </a:r>
            <a:r>
              <a:rPr lang="pt-BR" dirty="0"/>
              <a:t>/central-de-</a:t>
            </a:r>
            <a:r>
              <a:rPr lang="pt-BR" dirty="0" err="1"/>
              <a:t>conteudo</a:t>
            </a:r>
            <a:r>
              <a:rPr lang="pt-BR" dirty="0"/>
              <a:t>/</a:t>
            </a:r>
            <a:r>
              <a:rPr lang="pt-BR" dirty="0" err="1"/>
              <a:t>videos</a:t>
            </a:r>
            <a:r>
              <a:rPr lang="pt-BR" dirty="0"/>
              <a:t>/</a:t>
            </a:r>
            <a:r>
              <a:rPr lang="pt-BR" dirty="0" err="1"/>
              <a:t>colecao</a:t>
            </a:r>
            <a:r>
              <a:rPr lang="pt-BR" dirty="0"/>
              <a:t>-</a:t>
            </a:r>
            <a:r>
              <a:rPr lang="pt-BR" dirty="0" err="1"/>
              <a:t>de-video</a:t>
            </a:r>
            <a:r>
              <a:rPr lang="pt-BR" dirty="0"/>
              <a:t>/e-sic.mp4</a:t>
            </a:r>
          </a:p>
          <a:p>
            <a:endParaRPr lang="pt-BR" dirty="0"/>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97</a:t>
            </a:fld>
            <a:endParaRPr lang="pt-BR" altLang="pt-BR"/>
          </a:p>
        </p:txBody>
      </p:sp>
    </p:spTree>
    <p:extLst>
      <p:ext uri="{BB962C8B-B14F-4D97-AF65-F5344CB8AC3E}">
        <p14:creationId xmlns:p14="http://schemas.microsoft.com/office/powerpoint/2010/main" val="461936995"/>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Orientações disponíveis no Material do Instrutor: “Módulo II – CONCEITOS DAS MANIFESTAÇÕES”.</a:t>
            </a: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98</a:t>
            </a:fld>
            <a:endParaRPr lang="pt-BR" altLang="pt-BR"/>
          </a:p>
        </p:txBody>
      </p:sp>
    </p:spTree>
    <p:extLst>
      <p:ext uri="{BB962C8B-B14F-4D97-AF65-F5344CB8AC3E}">
        <p14:creationId xmlns:p14="http://schemas.microsoft.com/office/powerpoint/2010/main" val="322860575"/>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a:p>
        </p:txBody>
      </p:sp>
      <p:sp>
        <p:nvSpPr>
          <p:cNvPr id="4" name="Espaço Reservado para Número de Slide 3"/>
          <p:cNvSpPr>
            <a:spLocks noGrp="1"/>
          </p:cNvSpPr>
          <p:nvPr>
            <p:ph type="sldNum" sz="quarter" idx="10"/>
          </p:nvPr>
        </p:nvSpPr>
        <p:spPr/>
        <p:txBody>
          <a:bodyPr/>
          <a:lstStyle/>
          <a:p>
            <a:pPr>
              <a:defRPr/>
            </a:pPr>
            <a:fld id="{005AB04A-27CA-C641-B4C6-E1E8C477471A}" type="slidenum">
              <a:rPr lang="pt-BR" altLang="pt-BR" smtClean="0"/>
              <a:pPr>
                <a:defRPr/>
              </a:pPr>
              <a:t>99</a:t>
            </a:fld>
            <a:endParaRPr lang="pt-BR" alt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pt-BR"/>
              <a:t>Clique para editar o título mestre</a:t>
            </a:r>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628650" y="365125"/>
            <a:ext cx="5800725"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Slide de Título">
    <p:spTree>
      <p:nvGrpSpPr>
        <p:cNvPr id="1" name=""/>
        <p:cNvGrpSpPr/>
        <p:nvPr/>
      </p:nvGrpSpPr>
      <p:grpSpPr>
        <a:xfrm>
          <a:off x="0" y="0"/>
          <a:ext cx="0" cy="0"/>
          <a:chOff x="0" y="0"/>
          <a:chExt cx="0" cy="0"/>
        </a:xfrm>
      </p:grpSpPr>
      <p:pic>
        <p:nvPicPr>
          <p:cNvPr id="2" name="Image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532" y="-63010"/>
            <a:ext cx="9221562" cy="6942030"/>
          </a:xfrm>
          <a:prstGeom prst="rect">
            <a:avLst/>
          </a:prstGeom>
        </p:spPr>
      </p:pic>
      <p:pic>
        <p:nvPicPr>
          <p:cNvPr id="3" name="Imagem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32" y="-63010"/>
            <a:ext cx="922156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pt-BR"/>
              <a:t>Clique para editar estilo do título mestre</a:t>
            </a:r>
          </a:p>
        </p:txBody>
      </p:sp>
      <p:sp>
        <p:nvSpPr>
          <p:cNvPr id="3" name="Subtítulo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D6D36203-5216-DD44-8E76-1A641BC0DFCC}" type="datetimeFigureOut">
              <a:rPr lang="pt-BR" smtClean="0"/>
              <a:pPr/>
              <a:t>28/12/2018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9BD7930-E203-0843-AE7E-FB31D32B9577}" type="slidenum">
              <a:rPr lang="pt-BR" smtClean="0"/>
              <a:pPr/>
              <a:t>‹nº›</a:t>
            </a:fld>
            <a:endParaRPr lang="pt-BR"/>
          </a:p>
        </p:txBody>
      </p:sp>
    </p:spTree>
    <p:extLst>
      <p:ext uri="{BB962C8B-B14F-4D97-AF65-F5344CB8AC3E}">
        <p14:creationId xmlns:p14="http://schemas.microsoft.com/office/powerpoint/2010/main" val="1488230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pt-BR"/>
              <a:t>Clique para editar estilo do título mestre</a:t>
            </a:r>
          </a:p>
        </p:txBody>
      </p:sp>
      <p:sp>
        <p:nvSpPr>
          <p:cNvPr id="3" name="Espaço Reservado para Conteúdo 2"/>
          <p:cNvSpPr>
            <a:spLocks noGrp="1"/>
          </p:cNvSpPr>
          <p:nvPr>
            <p:ph idx="1"/>
          </p:nvPr>
        </p:nvSpPr>
        <p:spPr>
          <a:xfrm>
            <a:off x="628650" y="1825625"/>
            <a:ext cx="7886700" cy="4351338"/>
          </a:xfrm>
          <a:prstGeom prst="rect">
            <a:avLst/>
          </a:prstGeo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D6D36203-5216-DD44-8E76-1A641BC0DFCC}" type="datetimeFigureOut">
              <a:rPr lang="pt-BR" smtClean="0"/>
              <a:pPr/>
              <a:t>28/12/2018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9BD7930-E203-0843-AE7E-FB31D32B9577}" type="slidenum">
              <a:rPr lang="pt-BR" smtClean="0"/>
              <a:pPr/>
              <a:t>‹nº›</a:t>
            </a:fld>
            <a:endParaRPr lang="pt-BR"/>
          </a:p>
        </p:txBody>
      </p:sp>
    </p:spTree>
    <p:extLst>
      <p:ext uri="{BB962C8B-B14F-4D97-AF65-F5344CB8AC3E}">
        <p14:creationId xmlns:p14="http://schemas.microsoft.com/office/powerpoint/2010/main" val="944363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a:prstGeom prst="rect">
            <a:avLst/>
          </a:prstGeom>
        </p:spPr>
        <p:txBody>
          <a:bodyPr anchor="b"/>
          <a:lstStyle>
            <a:lvl1pPr>
              <a:defRPr sz="6000"/>
            </a:lvl1pPr>
          </a:lstStyle>
          <a:p>
            <a:r>
              <a:rPr lang="pt-BR"/>
              <a:t>Clique para editar estilo do título mestre</a:t>
            </a:r>
          </a:p>
        </p:txBody>
      </p:sp>
      <p:sp>
        <p:nvSpPr>
          <p:cNvPr id="3" name="Espaço Reservado para Texto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p:cNvSpPr>
            <a:spLocks noGrp="1"/>
          </p:cNvSpPr>
          <p:nvPr>
            <p:ph type="dt" sz="half" idx="10"/>
          </p:nvPr>
        </p:nvSpPr>
        <p:spPr/>
        <p:txBody>
          <a:bodyPr/>
          <a:lstStyle/>
          <a:p>
            <a:fld id="{D6D36203-5216-DD44-8E76-1A641BC0DFCC}" type="datetimeFigureOut">
              <a:rPr lang="pt-BR" smtClean="0"/>
              <a:pPr/>
              <a:t>28/12/2018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9BD7930-E203-0843-AE7E-FB31D32B9577}" type="slidenum">
              <a:rPr lang="pt-BR" smtClean="0"/>
              <a:pPr/>
              <a:t>‹nº›</a:t>
            </a:fld>
            <a:endParaRPr lang="pt-BR"/>
          </a:p>
        </p:txBody>
      </p:sp>
    </p:spTree>
    <p:extLst>
      <p:ext uri="{BB962C8B-B14F-4D97-AF65-F5344CB8AC3E}">
        <p14:creationId xmlns:p14="http://schemas.microsoft.com/office/powerpoint/2010/main" val="20112771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pt-BR"/>
              <a:t>Clique para editar estilo do título mestre</a:t>
            </a:r>
          </a:p>
        </p:txBody>
      </p:sp>
      <p:sp>
        <p:nvSpPr>
          <p:cNvPr id="3" name="Espaço Reservado para Conteúdo 2"/>
          <p:cNvSpPr>
            <a:spLocks noGrp="1"/>
          </p:cNvSpPr>
          <p:nvPr>
            <p:ph sz="half" idx="1"/>
          </p:nvPr>
        </p:nvSpPr>
        <p:spPr>
          <a:xfrm>
            <a:off x="628650" y="1825625"/>
            <a:ext cx="3867150" cy="4351338"/>
          </a:xfrm>
          <a:prstGeom prst="rect">
            <a:avLst/>
          </a:prstGeo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8200" y="1825625"/>
            <a:ext cx="3867150" cy="4351338"/>
          </a:xfrm>
          <a:prstGeom prst="rect">
            <a:avLst/>
          </a:prstGeo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D6D36203-5216-DD44-8E76-1A641BC0DFCC}" type="datetimeFigureOut">
              <a:rPr lang="pt-BR" smtClean="0"/>
              <a:pPr/>
              <a:t>28/12/2018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89BD7930-E203-0843-AE7E-FB31D32B9577}" type="slidenum">
              <a:rPr lang="pt-BR" smtClean="0"/>
              <a:pPr/>
              <a:t>‹nº›</a:t>
            </a:fld>
            <a:endParaRPr lang="pt-BR"/>
          </a:p>
        </p:txBody>
      </p:sp>
    </p:spTree>
    <p:extLst>
      <p:ext uri="{BB962C8B-B14F-4D97-AF65-F5344CB8AC3E}">
        <p14:creationId xmlns:p14="http://schemas.microsoft.com/office/powerpoint/2010/main" val="2142826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a:prstGeom prst="rect">
            <a:avLst/>
          </a:prstGeom>
        </p:spPr>
        <p:txBody>
          <a:bodyPr/>
          <a:lstStyle/>
          <a:p>
            <a:r>
              <a:rPr lang="pt-BR"/>
              <a:t>Clique para editar estilo do título mestre</a:t>
            </a:r>
          </a:p>
        </p:txBody>
      </p:sp>
      <p:sp>
        <p:nvSpPr>
          <p:cNvPr id="3" name="Espaço Reservado para Texto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p:cNvSpPr>
            <a:spLocks noGrp="1"/>
          </p:cNvSpPr>
          <p:nvPr>
            <p:ph sz="half" idx="2"/>
          </p:nvPr>
        </p:nvSpPr>
        <p:spPr>
          <a:xfrm>
            <a:off x="630238" y="2505075"/>
            <a:ext cx="3868737" cy="3684588"/>
          </a:xfrm>
          <a:prstGeom prst="rect">
            <a:avLst/>
          </a:prstGeo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p:cNvSpPr>
            <a:spLocks noGrp="1"/>
          </p:cNvSpPr>
          <p:nvPr>
            <p:ph sz="quarter" idx="4"/>
          </p:nvPr>
        </p:nvSpPr>
        <p:spPr>
          <a:xfrm>
            <a:off x="4629150" y="2505075"/>
            <a:ext cx="3887788" cy="3684588"/>
          </a:xfrm>
          <a:prstGeom prst="rect">
            <a:avLst/>
          </a:prstGeo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D6D36203-5216-DD44-8E76-1A641BC0DFCC}" type="datetimeFigureOut">
              <a:rPr lang="pt-BR" smtClean="0"/>
              <a:pPr/>
              <a:t>28/12/2018</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89BD7930-E203-0843-AE7E-FB31D32B9577}" type="slidenum">
              <a:rPr lang="pt-BR" smtClean="0"/>
              <a:pPr/>
              <a:t>‹nº›</a:t>
            </a:fld>
            <a:endParaRPr lang="pt-BR"/>
          </a:p>
        </p:txBody>
      </p:sp>
    </p:spTree>
    <p:extLst>
      <p:ext uri="{BB962C8B-B14F-4D97-AF65-F5344CB8AC3E}">
        <p14:creationId xmlns:p14="http://schemas.microsoft.com/office/powerpoint/2010/main" val="1176225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pt-BR"/>
              <a:t>Clique para editar estilo do título mestre</a:t>
            </a:r>
          </a:p>
        </p:txBody>
      </p:sp>
      <p:sp>
        <p:nvSpPr>
          <p:cNvPr id="3" name="Espaço Reservado para Data 2"/>
          <p:cNvSpPr>
            <a:spLocks noGrp="1"/>
          </p:cNvSpPr>
          <p:nvPr>
            <p:ph type="dt" sz="half" idx="10"/>
          </p:nvPr>
        </p:nvSpPr>
        <p:spPr/>
        <p:txBody>
          <a:bodyPr/>
          <a:lstStyle/>
          <a:p>
            <a:fld id="{D6D36203-5216-DD44-8E76-1A641BC0DFCC}" type="datetimeFigureOut">
              <a:rPr lang="pt-BR" smtClean="0"/>
              <a:pPr/>
              <a:t>28/12/2018</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89BD7930-E203-0843-AE7E-FB31D32B9577}" type="slidenum">
              <a:rPr lang="pt-BR" smtClean="0"/>
              <a:pPr/>
              <a:t>‹nº›</a:t>
            </a:fld>
            <a:endParaRPr lang="pt-BR"/>
          </a:p>
        </p:txBody>
      </p:sp>
    </p:spTree>
    <p:extLst>
      <p:ext uri="{BB962C8B-B14F-4D97-AF65-F5344CB8AC3E}">
        <p14:creationId xmlns:p14="http://schemas.microsoft.com/office/powerpoint/2010/main" val="12295960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D6D36203-5216-DD44-8E76-1A641BC0DFCC}" type="datetimeFigureOut">
              <a:rPr lang="pt-BR" smtClean="0"/>
              <a:pPr/>
              <a:t>28/12/2018</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89BD7930-E203-0843-AE7E-FB31D32B9577}" type="slidenum">
              <a:rPr lang="pt-BR" smtClean="0"/>
              <a:pPr/>
              <a:t>‹nº›</a:t>
            </a:fld>
            <a:endParaRPr lang="pt-BR"/>
          </a:p>
        </p:txBody>
      </p:sp>
    </p:spTree>
    <p:extLst>
      <p:ext uri="{BB962C8B-B14F-4D97-AF65-F5344CB8AC3E}">
        <p14:creationId xmlns:p14="http://schemas.microsoft.com/office/powerpoint/2010/main" val="585021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a:prstGeom prst="rect">
            <a:avLst/>
          </a:prstGeom>
        </p:spPr>
        <p:txBody>
          <a:bodyPr anchor="b"/>
          <a:lstStyle>
            <a:lvl1pPr>
              <a:defRPr sz="3200"/>
            </a:lvl1pPr>
          </a:lstStyle>
          <a:p>
            <a:r>
              <a:rPr lang="pt-BR"/>
              <a:t>Clique para editar estilo do título mestre</a:t>
            </a:r>
          </a:p>
        </p:txBody>
      </p:sp>
      <p:sp>
        <p:nvSpPr>
          <p:cNvPr id="3" name="Espaço Reservado para Conteúdo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p:cNvSpPr>
            <a:spLocks noGrp="1"/>
          </p:cNvSpPr>
          <p:nvPr>
            <p:ph type="dt" sz="half" idx="10"/>
          </p:nvPr>
        </p:nvSpPr>
        <p:spPr/>
        <p:txBody>
          <a:bodyPr/>
          <a:lstStyle/>
          <a:p>
            <a:fld id="{D6D36203-5216-DD44-8E76-1A641BC0DFCC}" type="datetimeFigureOut">
              <a:rPr lang="pt-BR" smtClean="0"/>
              <a:pPr/>
              <a:t>28/12/2018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89BD7930-E203-0843-AE7E-FB31D32B9577}" type="slidenum">
              <a:rPr lang="pt-BR" smtClean="0"/>
              <a:pPr/>
              <a:t>‹nº›</a:t>
            </a:fld>
            <a:endParaRPr lang="pt-BR"/>
          </a:p>
        </p:txBody>
      </p:sp>
    </p:spTree>
    <p:extLst>
      <p:ext uri="{BB962C8B-B14F-4D97-AF65-F5344CB8AC3E}">
        <p14:creationId xmlns:p14="http://schemas.microsoft.com/office/powerpoint/2010/main" val="12811894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a:prstGeom prst="rect">
            <a:avLst/>
          </a:prstGeom>
        </p:spPr>
        <p:txBody>
          <a:bodyPr anchor="b"/>
          <a:lstStyle>
            <a:lvl1pPr>
              <a:defRPr sz="3200"/>
            </a:lvl1pPr>
          </a:lstStyle>
          <a:p>
            <a:r>
              <a:rPr lang="pt-BR"/>
              <a:t>Clique para editar estilo do título mestre</a:t>
            </a:r>
          </a:p>
        </p:txBody>
      </p:sp>
      <p:sp>
        <p:nvSpPr>
          <p:cNvPr id="3" name="Espaço Reservado para Imagem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p:cNvSpPr>
            <a:spLocks noGrp="1"/>
          </p:cNvSpPr>
          <p:nvPr>
            <p:ph type="dt" sz="half" idx="10"/>
          </p:nvPr>
        </p:nvSpPr>
        <p:spPr/>
        <p:txBody>
          <a:bodyPr/>
          <a:lstStyle/>
          <a:p>
            <a:fld id="{D6D36203-5216-DD44-8E76-1A641BC0DFCC}" type="datetimeFigureOut">
              <a:rPr lang="pt-BR" smtClean="0"/>
              <a:pPr/>
              <a:t>28/12/2018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89BD7930-E203-0843-AE7E-FB31D32B9577}" type="slidenum">
              <a:rPr lang="pt-BR" smtClean="0"/>
              <a:pPr/>
              <a:t>‹nº›</a:t>
            </a:fld>
            <a:endParaRPr lang="pt-BR"/>
          </a:p>
        </p:txBody>
      </p:sp>
    </p:spTree>
    <p:extLst>
      <p:ext uri="{BB962C8B-B14F-4D97-AF65-F5344CB8AC3E}">
        <p14:creationId xmlns:p14="http://schemas.microsoft.com/office/powerpoint/2010/main" val="1318181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pt-BR"/>
              <a:t>Clique para editar estilo do título mestre</a:t>
            </a:r>
          </a:p>
        </p:txBody>
      </p:sp>
      <p:sp>
        <p:nvSpPr>
          <p:cNvPr id="3" name="Espaço Reservado para Texto Vertical 2"/>
          <p:cNvSpPr>
            <a:spLocks noGrp="1"/>
          </p:cNvSpPr>
          <p:nvPr>
            <p:ph type="body" orient="vert" idx="1"/>
          </p:nvPr>
        </p:nvSpPr>
        <p:spPr>
          <a:xfrm>
            <a:off x="628650" y="1825625"/>
            <a:ext cx="7886700" cy="4351338"/>
          </a:xfrm>
          <a:prstGeom prst="rect">
            <a:avLst/>
          </a:prstGeo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D6D36203-5216-DD44-8E76-1A641BC0DFCC}" type="datetimeFigureOut">
              <a:rPr lang="pt-BR" smtClean="0"/>
              <a:pPr/>
              <a:t>28/12/2018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9BD7930-E203-0843-AE7E-FB31D32B9577}" type="slidenum">
              <a:rPr lang="pt-BR" smtClean="0"/>
              <a:pPr/>
              <a:t>‹nº›</a:t>
            </a:fld>
            <a:endParaRPr lang="pt-BR"/>
          </a:p>
        </p:txBody>
      </p:sp>
    </p:spTree>
    <p:extLst>
      <p:ext uri="{BB962C8B-B14F-4D97-AF65-F5344CB8AC3E}">
        <p14:creationId xmlns:p14="http://schemas.microsoft.com/office/powerpoint/2010/main" val="14123935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a:prstGeom prst="rect">
            <a:avLst/>
          </a:prstGeom>
        </p:spPr>
        <p:txBody>
          <a:bodyPr vert="eaVert"/>
          <a:lstStyle/>
          <a:p>
            <a:r>
              <a:rPr lang="pt-BR"/>
              <a:t>Clique para editar estilo do título mestre</a:t>
            </a:r>
          </a:p>
        </p:txBody>
      </p:sp>
      <p:sp>
        <p:nvSpPr>
          <p:cNvPr id="3" name="Espaço Reservado para Texto Vertical 2"/>
          <p:cNvSpPr>
            <a:spLocks noGrp="1"/>
          </p:cNvSpPr>
          <p:nvPr>
            <p:ph type="body" orient="vert" idx="1"/>
          </p:nvPr>
        </p:nvSpPr>
        <p:spPr>
          <a:xfrm>
            <a:off x="628650" y="365125"/>
            <a:ext cx="5762625" cy="5811838"/>
          </a:xfrm>
          <a:prstGeom prst="rect">
            <a:avLst/>
          </a:prstGeo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D6D36203-5216-DD44-8E76-1A641BC0DFCC}" type="datetimeFigureOut">
              <a:rPr lang="pt-BR" smtClean="0"/>
              <a:pPr/>
              <a:t>28/12/2018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9BD7930-E203-0843-AE7E-FB31D32B9577}" type="slidenum">
              <a:rPr lang="pt-BR" smtClean="0"/>
              <a:pPr/>
              <a:t>‹nº›</a:t>
            </a:fld>
            <a:endParaRPr lang="pt-BR"/>
          </a:p>
        </p:txBody>
      </p:sp>
    </p:spTree>
    <p:extLst>
      <p:ext uri="{BB962C8B-B14F-4D97-AF65-F5344CB8AC3E}">
        <p14:creationId xmlns:p14="http://schemas.microsoft.com/office/powerpoint/2010/main" val="19617117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pt-BR"/>
              <a:t>Clique para editar estilo do título mestre</a:t>
            </a:r>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estilo do título mestre</a:t>
            </a:r>
          </a:p>
        </p:txBody>
      </p:sp>
      <p:sp>
        <p:nvSpPr>
          <p:cNvPr id="3" name="Espaço Reservado para Conteúdo 2"/>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pt-BR"/>
              <a:t>Clique para editar estilo do título mestre</a:t>
            </a:r>
          </a:p>
        </p:txBody>
      </p:sp>
      <p:sp>
        <p:nvSpPr>
          <p:cNvPr id="3" name="Espaço Reservado para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pt-BR"/>
              <a:t>Clique para editar os estilos de texto mestres</a:t>
            </a:r>
          </a:p>
        </p:txBody>
      </p:sp>
      <p:sp>
        <p:nvSpPr>
          <p:cNvPr id="4" name="Espaço Reservado para Data 3"/>
          <p:cNvSpPr>
            <a:spLocks noGrp="1"/>
          </p:cNvSpPr>
          <p:nvPr>
            <p:ph type="dt" sz="half" idx="10"/>
          </p:nvPr>
        </p:nvSpPr>
        <p:spPr/>
        <p:txBody>
          <a:bodyPr/>
          <a:lstStyle/>
          <a:p>
            <a:pPr>
              <a:defRPr/>
            </a:pPr>
            <a:fld id="{9783BBFF-9382-384C-BBCB-3F11092C2E08}" type="datetimeFigureOut">
              <a:rPr lang="pt-BR" smtClean="0"/>
              <a:pPr>
                <a:defRPr/>
              </a:pPr>
              <a:t>28/12/2018</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5B9A6EB7-6289-014D-9AFD-3C25ED17E606}" type="slidenum">
              <a:rPr lang="pt-BR" altLang="pt-BR" smtClean="0"/>
              <a:pPr>
                <a:defRPr/>
              </a:pPr>
              <a:t>‹nº›</a:t>
            </a:fld>
            <a:endParaRPr lang="pt-BR" altLang="pt-BR"/>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estilo do título mestre</a:t>
            </a:r>
          </a:p>
        </p:txBody>
      </p:sp>
      <p:sp>
        <p:nvSpPr>
          <p:cNvPr id="3" name="Espaço Reservado para Conteúdo 2"/>
          <p:cNvSpPr>
            <a:spLocks noGrp="1"/>
          </p:cNvSpPr>
          <p:nvPr>
            <p:ph sz="half" idx="1"/>
          </p:nvPr>
        </p:nvSpPr>
        <p:spPr>
          <a:xfrm>
            <a:off x="628650" y="1825625"/>
            <a:ext cx="38862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29150" y="1825625"/>
            <a:ext cx="38862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pPr>
              <a:defRPr/>
            </a:pPr>
            <a:fld id="{023A6549-74DC-1D4D-9FA6-FB662F01B8E7}" type="datetimeFigureOut">
              <a:rPr lang="pt-BR" smtClean="0"/>
              <a:pPr>
                <a:defRPr/>
              </a:pPr>
              <a:t>28/12/2018</a:t>
            </a:fld>
            <a:endParaRPr lang="pt-BR"/>
          </a:p>
        </p:txBody>
      </p:sp>
      <p:sp>
        <p:nvSpPr>
          <p:cNvPr id="6" name="Espaço Reservado para Rodapé 5"/>
          <p:cNvSpPr>
            <a:spLocks noGrp="1"/>
          </p:cNvSpPr>
          <p:nvPr>
            <p:ph type="ftr" sz="quarter" idx="11"/>
          </p:nvPr>
        </p:nvSpPr>
        <p:spPr/>
        <p:txBody>
          <a:bodyPr/>
          <a:lstStyle/>
          <a:p>
            <a:pPr>
              <a:defRPr/>
            </a:pPr>
            <a:endParaRPr lang="pt-BR"/>
          </a:p>
        </p:txBody>
      </p:sp>
      <p:sp>
        <p:nvSpPr>
          <p:cNvPr id="7" name="Espaço Reservado para Número de Slide 6"/>
          <p:cNvSpPr>
            <a:spLocks noGrp="1"/>
          </p:cNvSpPr>
          <p:nvPr>
            <p:ph type="sldNum" sz="quarter" idx="12"/>
          </p:nvPr>
        </p:nvSpPr>
        <p:spPr/>
        <p:txBody>
          <a:bodyPr/>
          <a:lstStyle/>
          <a:p>
            <a:pPr>
              <a:defRPr/>
            </a:pPr>
            <a:fld id="{956DAD84-1A5C-8142-BC62-FACD47224E5F}" type="slidenum">
              <a:rPr lang="pt-BR" altLang="pt-BR" smtClean="0"/>
              <a:pPr>
                <a:defRPr/>
              </a:pPr>
              <a:t>‹nº›</a:t>
            </a:fld>
            <a:endParaRPr lang="pt-BR" altLang="pt-BR"/>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pt-BR"/>
              <a:t>Clique para editar estilo do título mestre</a:t>
            </a:r>
          </a:p>
        </p:txBody>
      </p:sp>
      <p:sp>
        <p:nvSpPr>
          <p:cNvPr id="3" name="Espaço Reservado para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Clique para editar os estilos de texto mestres</a:t>
            </a:r>
          </a:p>
        </p:txBody>
      </p:sp>
      <p:sp>
        <p:nvSpPr>
          <p:cNvPr id="4" name="Espaço Reservado para Conteúdo 3"/>
          <p:cNvSpPr>
            <a:spLocks noGrp="1"/>
          </p:cNvSpPr>
          <p:nvPr>
            <p:ph sz="half" idx="2"/>
          </p:nvPr>
        </p:nvSpPr>
        <p:spPr>
          <a:xfrm>
            <a:off x="629842" y="2505075"/>
            <a:ext cx="3868340"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Clique para editar os estilos de texto mestres</a:t>
            </a:r>
          </a:p>
        </p:txBody>
      </p:sp>
      <p:sp>
        <p:nvSpPr>
          <p:cNvPr id="6" name="Espaço Reservado para Conteúdo 5"/>
          <p:cNvSpPr>
            <a:spLocks noGrp="1"/>
          </p:cNvSpPr>
          <p:nvPr>
            <p:ph sz="quarter" idx="4"/>
          </p:nvPr>
        </p:nvSpPr>
        <p:spPr>
          <a:xfrm>
            <a:off x="4629150" y="2505075"/>
            <a:ext cx="3887391"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pPr>
              <a:defRPr/>
            </a:pPr>
            <a:fld id="{1F1F136C-0114-D74A-A853-B9DADD2AD830}" type="datetimeFigureOut">
              <a:rPr lang="pt-BR" smtClean="0"/>
              <a:pPr>
                <a:defRPr/>
              </a:pPr>
              <a:t>28/12/2018</a:t>
            </a:fld>
            <a:endParaRPr lang="pt-BR"/>
          </a:p>
        </p:txBody>
      </p:sp>
      <p:sp>
        <p:nvSpPr>
          <p:cNvPr id="8" name="Espaço Reservado para Rodapé 7"/>
          <p:cNvSpPr>
            <a:spLocks noGrp="1"/>
          </p:cNvSpPr>
          <p:nvPr>
            <p:ph type="ftr" sz="quarter" idx="11"/>
          </p:nvPr>
        </p:nvSpPr>
        <p:spPr/>
        <p:txBody>
          <a:bodyPr/>
          <a:lstStyle/>
          <a:p>
            <a:pPr>
              <a:defRPr/>
            </a:pPr>
            <a:endParaRPr lang="pt-BR"/>
          </a:p>
        </p:txBody>
      </p:sp>
      <p:sp>
        <p:nvSpPr>
          <p:cNvPr id="9" name="Espaço Reservado para Número de Slide 8"/>
          <p:cNvSpPr>
            <a:spLocks noGrp="1"/>
          </p:cNvSpPr>
          <p:nvPr>
            <p:ph type="sldNum" sz="quarter" idx="12"/>
          </p:nvPr>
        </p:nvSpPr>
        <p:spPr/>
        <p:txBody>
          <a:bodyPr/>
          <a:lstStyle/>
          <a:p>
            <a:pPr>
              <a:defRPr/>
            </a:pPr>
            <a:fld id="{5791ADF6-ED42-3E49-864C-8F294AF60147}" type="slidenum">
              <a:rPr lang="pt-BR" altLang="pt-BR" smtClean="0"/>
              <a:pPr>
                <a:defRPr/>
              </a:pPr>
              <a:t>‹nº›</a:t>
            </a:fld>
            <a:endParaRPr lang="pt-BR" altLang="pt-BR"/>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estilo do título mestre</a:t>
            </a:r>
          </a:p>
        </p:txBody>
      </p:sp>
      <p:sp>
        <p:nvSpPr>
          <p:cNvPr id="3" name="Espaço Reservado para Data 2"/>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4" name="Espaço Reservado para Rodapé 3"/>
          <p:cNvSpPr>
            <a:spLocks noGrp="1"/>
          </p:cNvSpPr>
          <p:nvPr>
            <p:ph type="ftr" sz="quarter" idx="11"/>
          </p:nvPr>
        </p:nvSpPr>
        <p:spPr/>
        <p:txBody>
          <a:bodyPr/>
          <a:lstStyle/>
          <a:p>
            <a:pPr>
              <a:defRPr/>
            </a:pPr>
            <a:endParaRPr lang="pt-BR"/>
          </a:p>
        </p:txBody>
      </p:sp>
      <p:sp>
        <p:nvSpPr>
          <p:cNvPr id="5" name="Espaço Reservado para Número de Slide 4"/>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pt-BR"/>
              <a:t>Clique para editar o título mestre</a:t>
            </a:r>
          </a:p>
        </p:txBody>
      </p:sp>
      <p:sp>
        <p:nvSpPr>
          <p:cNvPr id="3" name="Espaço Reservado para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pPr>
              <a:defRPr/>
            </a:pPr>
            <a:fld id="{9783BBFF-9382-384C-BBCB-3F11092C2E08}" type="datetimeFigureOut">
              <a:rPr lang="pt-BR" smtClean="0"/>
              <a:pPr>
                <a:defRPr/>
              </a:pPr>
              <a:t>28/12/2018</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5B9A6EB7-6289-014D-9AFD-3C25ED17E606}" type="slidenum">
              <a:rPr lang="pt-BR" altLang="pt-BR" smtClean="0"/>
              <a:pPr>
                <a:defRPr/>
              </a:pPr>
              <a:t>‹nº›</a:t>
            </a:fld>
            <a:endParaRPr lang="pt-BR" altLang="pt-BR"/>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3" name="Espaço Reservado para Rodapé 2"/>
          <p:cNvSpPr>
            <a:spLocks noGrp="1"/>
          </p:cNvSpPr>
          <p:nvPr>
            <p:ph type="ftr" sz="quarter" idx="11"/>
          </p:nvPr>
        </p:nvSpPr>
        <p:spPr/>
        <p:txBody>
          <a:bodyPr/>
          <a:lstStyle/>
          <a:p>
            <a:pPr>
              <a:defRPr/>
            </a:pPr>
            <a:endParaRPr lang="pt-BR"/>
          </a:p>
        </p:txBody>
      </p:sp>
      <p:sp>
        <p:nvSpPr>
          <p:cNvPr id="4" name="Espaço Reservado para Número de Slide 3"/>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pt-BR"/>
              <a:t>Clique para editar estilo do título mestre</a:t>
            </a:r>
          </a:p>
        </p:txBody>
      </p:sp>
      <p:sp>
        <p:nvSpPr>
          <p:cNvPr id="3" name="Espaço Reservado para Conteú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Clique para editar os estilos de texto mestres</a:t>
            </a:r>
          </a:p>
        </p:txBody>
      </p:sp>
      <p:sp>
        <p:nvSpPr>
          <p:cNvPr id="5" name="Espaço Reservado para Data 4"/>
          <p:cNvSpPr>
            <a:spLocks noGrp="1"/>
          </p:cNvSpPr>
          <p:nvPr>
            <p:ph type="dt" sz="half" idx="10"/>
          </p:nvPr>
        </p:nvSpPr>
        <p:spPr/>
        <p:txBody>
          <a:bodyPr/>
          <a:lstStyle/>
          <a:p>
            <a:pPr>
              <a:defRPr/>
            </a:pPr>
            <a:fld id="{65F262FC-1E10-094F-BA26-EF598F7FFBE1}" type="datetimeFigureOut">
              <a:rPr lang="pt-BR" smtClean="0"/>
              <a:pPr>
                <a:defRPr/>
              </a:pPr>
              <a:t>28/12/2018</a:t>
            </a:fld>
            <a:endParaRPr lang="pt-BR"/>
          </a:p>
        </p:txBody>
      </p:sp>
      <p:sp>
        <p:nvSpPr>
          <p:cNvPr id="6" name="Espaço Reservado para Rodapé 5"/>
          <p:cNvSpPr>
            <a:spLocks noGrp="1"/>
          </p:cNvSpPr>
          <p:nvPr>
            <p:ph type="ftr" sz="quarter" idx="11"/>
          </p:nvPr>
        </p:nvSpPr>
        <p:spPr/>
        <p:txBody>
          <a:bodyPr/>
          <a:lstStyle/>
          <a:p>
            <a:pPr>
              <a:defRPr/>
            </a:pPr>
            <a:endParaRPr lang="pt-BR"/>
          </a:p>
        </p:txBody>
      </p:sp>
      <p:sp>
        <p:nvSpPr>
          <p:cNvPr id="7" name="Espaço Reservado para Número de Slide 6"/>
          <p:cNvSpPr>
            <a:spLocks noGrp="1"/>
          </p:cNvSpPr>
          <p:nvPr>
            <p:ph type="sldNum" sz="quarter" idx="12"/>
          </p:nvPr>
        </p:nvSpPr>
        <p:spPr/>
        <p:txBody>
          <a:bodyPr/>
          <a:lstStyle/>
          <a:p>
            <a:pPr>
              <a:defRPr/>
            </a:pPr>
            <a:fld id="{1F77C2C4-3CA1-144C-A6AA-87C5D21535B2}" type="slidenum">
              <a:rPr lang="pt-BR" altLang="pt-BR" smtClean="0"/>
              <a:pPr>
                <a:defRPr/>
              </a:pPr>
              <a:t>‹nº›</a:t>
            </a:fld>
            <a:endParaRPr lang="pt-BR" altLang="pt-BR"/>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pt-BR"/>
              <a:t>Clique para editar estilo do título mestre</a:t>
            </a:r>
          </a:p>
        </p:txBody>
      </p:sp>
      <p:sp>
        <p:nvSpPr>
          <p:cNvPr id="3" name="Espaço Reservado para Imagem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t-BR"/>
              <a:t>Arraste a imagem para o espaço reservado ou clique no ícone para adicionar</a:t>
            </a:r>
          </a:p>
        </p:txBody>
      </p:sp>
      <p:sp>
        <p:nvSpPr>
          <p:cNvPr id="4" name="Espaço Reservado para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Clique para editar os estilos de texto mestres</a:t>
            </a:r>
          </a:p>
        </p:txBody>
      </p:sp>
      <p:sp>
        <p:nvSpPr>
          <p:cNvPr id="5" name="Espaço Reservado para Data 4"/>
          <p:cNvSpPr>
            <a:spLocks noGrp="1"/>
          </p:cNvSpPr>
          <p:nvPr>
            <p:ph type="dt" sz="half" idx="10"/>
          </p:nvPr>
        </p:nvSpPr>
        <p:spPr/>
        <p:txBody>
          <a:bodyPr/>
          <a:lstStyle/>
          <a:p>
            <a:pPr>
              <a:defRPr/>
            </a:pPr>
            <a:fld id="{9EBFC22E-44F8-414B-8DD5-73AE983207BA}" type="datetimeFigureOut">
              <a:rPr lang="pt-BR" smtClean="0"/>
              <a:pPr>
                <a:defRPr/>
              </a:pPr>
              <a:t>28/12/2018</a:t>
            </a:fld>
            <a:endParaRPr lang="pt-BR"/>
          </a:p>
        </p:txBody>
      </p:sp>
      <p:sp>
        <p:nvSpPr>
          <p:cNvPr id="6" name="Espaço Reservado para Rodapé 5"/>
          <p:cNvSpPr>
            <a:spLocks noGrp="1"/>
          </p:cNvSpPr>
          <p:nvPr>
            <p:ph type="ftr" sz="quarter" idx="11"/>
          </p:nvPr>
        </p:nvSpPr>
        <p:spPr/>
        <p:txBody>
          <a:bodyPr/>
          <a:lstStyle/>
          <a:p>
            <a:pPr>
              <a:defRPr/>
            </a:pPr>
            <a:endParaRPr lang="pt-BR"/>
          </a:p>
        </p:txBody>
      </p:sp>
      <p:sp>
        <p:nvSpPr>
          <p:cNvPr id="7" name="Espaço Reservado para Número de Slide 6"/>
          <p:cNvSpPr>
            <a:spLocks noGrp="1"/>
          </p:cNvSpPr>
          <p:nvPr>
            <p:ph type="sldNum" sz="quarter" idx="12"/>
          </p:nvPr>
        </p:nvSpPr>
        <p:spPr/>
        <p:txBody>
          <a:bodyPr/>
          <a:lstStyle/>
          <a:p>
            <a:pPr>
              <a:defRPr/>
            </a:pPr>
            <a:fld id="{89FE4F2F-901C-8B42-B3E4-B74A44700F7C}" type="slidenum">
              <a:rPr lang="pt-BR" altLang="pt-BR" smtClean="0"/>
              <a:pPr>
                <a:defRPr/>
              </a:pPr>
              <a:t>‹nº›</a:t>
            </a:fld>
            <a:endParaRPr lang="pt-BR" altLang="pt-BR"/>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pt-BR"/>
              <a:t>Clique para editar estilo do título mestre</a:t>
            </a:r>
          </a:p>
        </p:txBody>
      </p:sp>
      <p:sp>
        <p:nvSpPr>
          <p:cNvPr id="3" name="Espaço Reservado para Texto Vertical 2"/>
          <p:cNvSpPr>
            <a:spLocks noGrp="1"/>
          </p:cNvSpPr>
          <p:nvPr>
            <p:ph type="body" orient="vert" idx="1"/>
          </p:nvPr>
        </p:nvSpPr>
        <p:spPr>
          <a:xfrm>
            <a:off x="628650" y="365125"/>
            <a:ext cx="5800725"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_Slide de Título">
    <p:spTree>
      <p:nvGrpSpPr>
        <p:cNvPr id="1" name=""/>
        <p:cNvGrpSpPr/>
        <p:nvPr/>
      </p:nvGrpSpPr>
      <p:grpSpPr>
        <a:xfrm>
          <a:off x="0" y="0"/>
          <a:ext cx="0" cy="0"/>
          <a:chOff x="0" y="0"/>
          <a:chExt cx="0" cy="0"/>
        </a:xfrm>
      </p:grpSpPr>
      <p:pic>
        <p:nvPicPr>
          <p:cNvPr id="2" name="Imagem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532" y="-63010"/>
            <a:ext cx="9221562" cy="6942030"/>
          </a:xfrm>
          <a:prstGeom prst="rect">
            <a:avLst/>
          </a:prstGeom>
        </p:spPr>
      </p:pic>
      <p:pic>
        <p:nvPicPr>
          <p:cNvPr id="3" name="Imagem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32" y="-63010"/>
            <a:ext cx="922156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ítulo 3"/>
          <p:cNvSpPr>
            <a:spLocks noGrp="1"/>
          </p:cNvSpPr>
          <p:nvPr>
            <p:ph type="title"/>
          </p:nvPr>
        </p:nvSpPr>
        <p:spPr/>
        <p:txBody>
          <a:bodyPr/>
          <a:lstStyle/>
          <a:p>
            <a:r>
              <a:rPr lang="pt-BR"/>
              <a:t>Clique para editar estilo do título mestre</a:t>
            </a:r>
          </a:p>
        </p:txBody>
      </p:sp>
    </p:spTree>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a:t>Clique para editar o título mestre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a:extLst>
              <a:ext uri="{FF2B5EF4-FFF2-40B4-BE49-F238E27FC236}">
                <a16:creationId xmlns:a16="http://schemas.microsoft.com/office/drawing/2014/main" id="{FB5B9D70-A0E0-48F9-8E61-70D0C852E207}"/>
              </a:ext>
            </a:extLst>
          </p:cNvPr>
          <p:cNvSpPr>
            <a:spLocks noGrp="1"/>
          </p:cNvSpPr>
          <p:nvPr>
            <p:ph type="dt" sz="half" idx="10"/>
          </p:nvPr>
        </p:nvSpPr>
        <p:spPr/>
        <p:txBody>
          <a:bodyPr/>
          <a:lstStyle>
            <a:lvl1pPr fontAlgn="base">
              <a:spcBef>
                <a:spcPct val="0"/>
              </a:spcBef>
              <a:spcAft>
                <a:spcPct val="0"/>
              </a:spcAft>
              <a:defRPr>
                <a:latin typeface="Arial" charset="0"/>
                <a:ea typeface="MS PGothic" pitchFamily="34" charset="-128"/>
              </a:defRPr>
            </a:lvl1pPr>
          </a:lstStyle>
          <a:p>
            <a:pPr>
              <a:defRPr/>
            </a:pPr>
            <a:fld id="{B7FE1B13-2C20-4401-A051-88A47CF7EF11}" type="datetimeFigureOut">
              <a:rPr lang="pt-BR" smtClean="0"/>
              <a:pPr>
                <a:defRPr/>
              </a:pPr>
              <a:t>28/12/2018</a:t>
            </a:fld>
            <a:endParaRPr lang="pt-BR"/>
          </a:p>
        </p:txBody>
      </p:sp>
      <p:sp>
        <p:nvSpPr>
          <p:cNvPr id="5" name="Footer Placeholder 4">
            <a:extLst>
              <a:ext uri="{FF2B5EF4-FFF2-40B4-BE49-F238E27FC236}">
                <a16:creationId xmlns:a16="http://schemas.microsoft.com/office/drawing/2014/main" id="{9276A8C8-43E9-4496-AF62-3B785EF42487}"/>
              </a:ext>
            </a:extLst>
          </p:cNvPr>
          <p:cNvSpPr>
            <a:spLocks noGrp="1"/>
          </p:cNvSpPr>
          <p:nvPr>
            <p:ph type="ftr" sz="quarter" idx="11"/>
          </p:nvPr>
        </p:nvSpPr>
        <p:spPr/>
        <p:txBody>
          <a:bodyPr/>
          <a:lstStyle>
            <a:lvl1pPr fontAlgn="base">
              <a:spcBef>
                <a:spcPct val="0"/>
              </a:spcBef>
              <a:spcAft>
                <a:spcPct val="0"/>
              </a:spcAft>
              <a:defRPr>
                <a:latin typeface="Arial" charset="0"/>
                <a:ea typeface="MS PGothic" pitchFamily="34" charset="-128"/>
              </a:defRPr>
            </a:lvl1pPr>
          </a:lstStyle>
          <a:p>
            <a:pPr>
              <a:defRPr/>
            </a:pPr>
            <a:endParaRPr lang="pt-BR"/>
          </a:p>
        </p:txBody>
      </p:sp>
      <p:sp>
        <p:nvSpPr>
          <p:cNvPr id="6" name="Slide Number Placeholder 5">
            <a:extLst>
              <a:ext uri="{FF2B5EF4-FFF2-40B4-BE49-F238E27FC236}">
                <a16:creationId xmlns:a16="http://schemas.microsoft.com/office/drawing/2014/main" id="{062845E7-284B-4703-B164-124037B2A1A4}"/>
              </a:ext>
            </a:extLst>
          </p:cNvPr>
          <p:cNvSpPr>
            <a:spLocks noGrp="1"/>
          </p:cNvSpPr>
          <p:nvPr>
            <p:ph type="sldNum" sz="quarter" idx="12"/>
          </p:nvPr>
        </p:nvSpPr>
        <p:spPr/>
        <p:txBody>
          <a:bodyPr/>
          <a:lstStyle>
            <a:lvl1pPr>
              <a:defRPr>
                <a:latin typeface="Arial" panose="020B0604020202020204" pitchFamily="34" charset="0"/>
              </a:defRPr>
            </a:lvl1pPr>
          </a:lstStyle>
          <a:p>
            <a:pPr>
              <a:defRPr/>
            </a:pPr>
            <a:fld id="{63BBA741-77A9-41F5-8C16-8B654770787A}" type="slidenum">
              <a:rPr lang="pt-BR" altLang="pt-BR"/>
              <a:pPr>
                <a:defRPr/>
              </a:pPr>
              <a:t>‹nº›</a:t>
            </a:fld>
            <a:endParaRPr lang="pt-BR" altLang="pt-BR"/>
          </a:p>
        </p:txBody>
      </p:sp>
    </p:spTree>
    <p:extLst>
      <p:ext uri="{BB962C8B-B14F-4D97-AF65-F5344CB8AC3E}">
        <p14:creationId xmlns:p14="http://schemas.microsoft.com/office/powerpoint/2010/main" val="4335445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a:extLst>
              <a:ext uri="{FF2B5EF4-FFF2-40B4-BE49-F238E27FC236}">
                <a16:creationId xmlns:a16="http://schemas.microsoft.com/office/drawing/2014/main" id="{67E22A88-A51A-457B-8D2F-1991736E6148}"/>
              </a:ext>
            </a:extLst>
          </p:cNvPr>
          <p:cNvSpPr>
            <a:spLocks noGrp="1"/>
          </p:cNvSpPr>
          <p:nvPr>
            <p:ph type="dt" sz="half" idx="10"/>
          </p:nvPr>
        </p:nvSpPr>
        <p:spPr/>
        <p:txBody>
          <a:bodyPr/>
          <a:lstStyle>
            <a:lvl1pPr fontAlgn="base">
              <a:spcBef>
                <a:spcPct val="0"/>
              </a:spcBef>
              <a:spcAft>
                <a:spcPct val="0"/>
              </a:spcAft>
              <a:defRPr>
                <a:latin typeface="Arial" charset="0"/>
                <a:ea typeface="MS PGothic" pitchFamily="34" charset="-128"/>
              </a:defRPr>
            </a:lvl1pPr>
          </a:lstStyle>
          <a:p>
            <a:pPr>
              <a:defRPr/>
            </a:pPr>
            <a:fld id="{2735BF6A-9498-480F-80E4-B744FD0153CA}" type="datetimeFigureOut">
              <a:rPr lang="pt-BR" smtClean="0"/>
              <a:pPr>
                <a:defRPr/>
              </a:pPr>
              <a:t>28/12/2018</a:t>
            </a:fld>
            <a:endParaRPr lang="pt-BR"/>
          </a:p>
        </p:txBody>
      </p:sp>
      <p:sp>
        <p:nvSpPr>
          <p:cNvPr id="5" name="Footer Placeholder 4">
            <a:extLst>
              <a:ext uri="{FF2B5EF4-FFF2-40B4-BE49-F238E27FC236}">
                <a16:creationId xmlns:a16="http://schemas.microsoft.com/office/drawing/2014/main" id="{ED6CE6CB-E0AE-4A51-86A3-94D901B1BDF2}"/>
              </a:ext>
            </a:extLst>
          </p:cNvPr>
          <p:cNvSpPr>
            <a:spLocks noGrp="1"/>
          </p:cNvSpPr>
          <p:nvPr>
            <p:ph type="ftr" sz="quarter" idx="11"/>
          </p:nvPr>
        </p:nvSpPr>
        <p:spPr/>
        <p:txBody>
          <a:bodyPr/>
          <a:lstStyle>
            <a:lvl1pPr fontAlgn="base">
              <a:spcBef>
                <a:spcPct val="0"/>
              </a:spcBef>
              <a:spcAft>
                <a:spcPct val="0"/>
              </a:spcAft>
              <a:defRPr>
                <a:latin typeface="Arial" charset="0"/>
                <a:ea typeface="MS PGothic" pitchFamily="34" charset="-128"/>
              </a:defRPr>
            </a:lvl1pPr>
          </a:lstStyle>
          <a:p>
            <a:pPr>
              <a:defRPr/>
            </a:pPr>
            <a:endParaRPr lang="pt-BR"/>
          </a:p>
        </p:txBody>
      </p:sp>
      <p:sp>
        <p:nvSpPr>
          <p:cNvPr id="6" name="Slide Number Placeholder 5">
            <a:extLst>
              <a:ext uri="{FF2B5EF4-FFF2-40B4-BE49-F238E27FC236}">
                <a16:creationId xmlns:a16="http://schemas.microsoft.com/office/drawing/2014/main" id="{B110DAD9-3D65-49C6-9A41-A741151782BF}"/>
              </a:ext>
            </a:extLst>
          </p:cNvPr>
          <p:cNvSpPr>
            <a:spLocks noGrp="1"/>
          </p:cNvSpPr>
          <p:nvPr>
            <p:ph type="sldNum" sz="quarter" idx="12"/>
          </p:nvPr>
        </p:nvSpPr>
        <p:spPr/>
        <p:txBody>
          <a:bodyPr/>
          <a:lstStyle>
            <a:lvl1pPr>
              <a:defRPr>
                <a:latin typeface="Arial" panose="020B0604020202020204" pitchFamily="34" charset="0"/>
              </a:defRPr>
            </a:lvl1pPr>
          </a:lstStyle>
          <a:p>
            <a:pPr>
              <a:defRPr/>
            </a:pPr>
            <a:fld id="{0DB35D8E-E03B-43E7-89F8-5EAC7023E5AF}" type="slidenum">
              <a:rPr lang="pt-BR" altLang="pt-BR"/>
              <a:pPr>
                <a:defRPr/>
              </a:pPr>
              <a:t>‹nº›</a:t>
            </a:fld>
            <a:endParaRPr lang="pt-BR" altLang="pt-BR"/>
          </a:p>
        </p:txBody>
      </p:sp>
    </p:spTree>
    <p:extLst>
      <p:ext uri="{BB962C8B-B14F-4D97-AF65-F5344CB8AC3E}">
        <p14:creationId xmlns:p14="http://schemas.microsoft.com/office/powerpoint/2010/main" val="35547722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a:t>Clique para editar o título mestre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 texto mestre</a:t>
            </a:r>
          </a:p>
        </p:txBody>
      </p:sp>
      <p:sp>
        <p:nvSpPr>
          <p:cNvPr id="4" name="Date Placeholder 3">
            <a:extLst>
              <a:ext uri="{FF2B5EF4-FFF2-40B4-BE49-F238E27FC236}">
                <a16:creationId xmlns:a16="http://schemas.microsoft.com/office/drawing/2014/main" id="{E1307E91-81EB-4D4E-BCFF-EC0900C9AD2A}"/>
              </a:ext>
            </a:extLst>
          </p:cNvPr>
          <p:cNvSpPr>
            <a:spLocks noGrp="1"/>
          </p:cNvSpPr>
          <p:nvPr>
            <p:ph type="dt" sz="half" idx="10"/>
          </p:nvPr>
        </p:nvSpPr>
        <p:spPr/>
        <p:txBody>
          <a:bodyPr/>
          <a:lstStyle>
            <a:lvl1pPr fontAlgn="base">
              <a:spcBef>
                <a:spcPct val="0"/>
              </a:spcBef>
              <a:spcAft>
                <a:spcPct val="0"/>
              </a:spcAft>
              <a:defRPr>
                <a:latin typeface="Arial" charset="0"/>
                <a:ea typeface="MS PGothic" pitchFamily="34" charset="-128"/>
              </a:defRPr>
            </a:lvl1pPr>
          </a:lstStyle>
          <a:p>
            <a:pPr>
              <a:defRPr/>
            </a:pPr>
            <a:fld id="{6751C974-78BB-45A7-BFBB-037A0B03E7D0}" type="datetimeFigureOut">
              <a:rPr lang="pt-BR" smtClean="0"/>
              <a:pPr>
                <a:defRPr/>
              </a:pPr>
              <a:t>28/12/2018</a:t>
            </a:fld>
            <a:endParaRPr lang="pt-BR"/>
          </a:p>
        </p:txBody>
      </p:sp>
      <p:sp>
        <p:nvSpPr>
          <p:cNvPr id="5" name="Footer Placeholder 4">
            <a:extLst>
              <a:ext uri="{FF2B5EF4-FFF2-40B4-BE49-F238E27FC236}">
                <a16:creationId xmlns:a16="http://schemas.microsoft.com/office/drawing/2014/main" id="{ED5884C3-3849-443C-A463-C40D37B8D3A3}"/>
              </a:ext>
            </a:extLst>
          </p:cNvPr>
          <p:cNvSpPr>
            <a:spLocks noGrp="1"/>
          </p:cNvSpPr>
          <p:nvPr>
            <p:ph type="ftr" sz="quarter" idx="11"/>
          </p:nvPr>
        </p:nvSpPr>
        <p:spPr/>
        <p:txBody>
          <a:bodyPr/>
          <a:lstStyle>
            <a:lvl1pPr fontAlgn="base">
              <a:spcBef>
                <a:spcPct val="0"/>
              </a:spcBef>
              <a:spcAft>
                <a:spcPct val="0"/>
              </a:spcAft>
              <a:defRPr>
                <a:latin typeface="Arial" charset="0"/>
                <a:ea typeface="MS PGothic" pitchFamily="34" charset="-128"/>
              </a:defRPr>
            </a:lvl1pPr>
          </a:lstStyle>
          <a:p>
            <a:pPr>
              <a:defRPr/>
            </a:pPr>
            <a:endParaRPr lang="pt-BR"/>
          </a:p>
        </p:txBody>
      </p:sp>
      <p:sp>
        <p:nvSpPr>
          <p:cNvPr id="6" name="Slide Number Placeholder 5">
            <a:extLst>
              <a:ext uri="{FF2B5EF4-FFF2-40B4-BE49-F238E27FC236}">
                <a16:creationId xmlns:a16="http://schemas.microsoft.com/office/drawing/2014/main" id="{B120DE9D-8409-4B6D-B15A-A3672A36BF15}"/>
              </a:ext>
            </a:extLst>
          </p:cNvPr>
          <p:cNvSpPr>
            <a:spLocks noGrp="1"/>
          </p:cNvSpPr>
          <p:nvPr>
            <p:ph type="sldNum" sz="quarter" idx="12"/>
          </p:nvPr>
        </p:nvSpPr>
        <p:spPr/>
        <p:txBody>
          <a:bodyPr/>
          <a:lstStyle>
            <a:lvl1pPr>
              <a:defRPr>
                <a:latin typeface="Arial" panose="020B0604020202020204" pitchFamily="34" charset="0"/>
              </a:defRPr>
            </a:lvl1pPr>
          </a:lstStyle>
          <a:p>
            <a:pPr>
              <a:defRPr/>
            </a:pPr>
            <a:fld id="{5CDD1AB0-886E-4330-BB7F-7E638B88A48B}" type="slidenum">
              <a:rPr lang="pt-BR" altLang="pt-BR"/>
              <a:pPr>
                <a:defRPr/>
              </a:pPr>
              <a:t>‹nº›</a:t>
            </a:fld>
            <a:endParaRPr lang="pt-BR" altLang="pt-BR"/>
          </a:p>
        </p:txBody>
      </p:sp>
    </p:spTree>
    <p:extLst>
      <p:ext uri="{BB962C8B-B14F-4D97-AF65-F5344CB8AC3E}">
        <p14:creationId xmlns:p14="http://schemas.microsoft.com/office/powerpoint/2010/main" val="16757844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a:extLst>
              <a:ext uri="{FF2B5EF4-FFF2-40B4-BE49-F238E27FC236}">
                <a16:creationId xmlns:a16="http://schemas.microsoft.com/office/drawing/2014/main" id="{9EBB4F11-D447-4F5C-83E5-CEF3DEE66F9D}"/>
              </a:ext>
            </a:extLst>
          </p:cNvPr>
          <p:cNvSpPr>
            <a:spLocks noGrp="1"/>
          </p:cNvSpPr>
          <p:nvPr>
            <p:ph type="dt" sz="half" idx="10"/>
          </p:nvPr>
        </p:nvSpPr>
        <p:spPr/>
        <p:txBody>
          <a:bodyPr/>
          <a:lstStyle>
            <a:lvl1pPr fontAlgn="base">
              <a:spcBef>
                <a:spcPct val="0"/>
              </a:spcBef>
              <a:spcAft>
                <a:spcPct val="0"/>
              </a:spcAft>
              <a:defRPr>
                <a:latin typeface="Arial" charset="0"/>
                <a:ea typeface="MS PGothic" pitchFamily="34" charset="-128"/>
              </a:defRPr>
            </a:lvl1pPr>
          </a:lstStyle>
          <a:p>
            <a:pPr>
              <a:defRPr/>
            </a:pPr>
            <a:fld id="{7496A8DF-2AA9-4F49-BB86-C47BE024F111}" type="datetimeFigureOut">
              <a:rPr lang="pt-BR" smtClean="0"/>
              <a:pPr>
                <a:defRPr/>
              </a:pPr>
              <a:t>28/12/2018</a:t>
            </a:fld>
            <a:endParaRPr lang="pt-BR"/>
          </a:p>
        </p:txBody>
      </p:sp>
      <p:sp>
        <p:nvSpPr>
          <p:cNvPr id="6" name="Footer Placeholder 5">
            <a:extLst>
              <a:ext uri="{FF2B5EF4-FFF2-40B4-BE49-F238E27FC236}">
                <a16:creationId xmlns:a16="http://schemas.microsoft.com/office/drawing/2014/main" id="{1459B6A9-9A0F-47FE-8133-55D10A00D131}"/>
              </a:ext>
            </a:extLst>
          </p:cNvPr>
          <p:cNvSpPr>
            <a:spLocks noGrp="1"/>
          </p:cNvSpPr>
          <p:nvPr>
            <p:ph type="ftr" sz="quarter" idx="11"/>
          </p:nvPr>
        </p:nvSpPr>
        <p:spPr/>
        <p:txBody>
          <a:bodyPr/>
          <a:lstStyle>
            <a:lvl1pPr fontAlgn="base">
              <a:spcBef>
                <a:spcPct val="0"/>
              </a:spcBef>
              <a:spcAft>
                <a:spcPct val="0"/>
              </a:spcAft>
              <a:defRPr>
                <a:latin typeface="Arial" charset="0"/>
                <a:ea typeface="MS PGothic" pitchFamily="34" charset="-128"/>
              </a:defRPr>
            </a:lvl1pPr>
          </a:lstStyle>
          <a:p>
            <a:pPr>
              <a:defRPr/>
            </a:pPr>
            <a:endParaRPr lang="pt-BR"/>
          </a:p>
        </p:txBody>
      </p:sp>
      <p:sp>
        <p:nvSpPr>
          <p:cNvPr id="7" name="Slide Number Placeholder 6">
            <a:extLst>
              <a:ext uri="{FF2B5EF4-FFF2-40B4-BE49-F238E27FC236}">
                <a16:creationId xmlns:a16="http://schemas.microsoft.com/office/drawing/2014/main" id="{E3A8B393-13F2-4CB1-9181-686511D0B422}"/>
              </a:ext>
            </a:extLst>
          </p:cNvPr>
          <p:cNvSpPr>
            <a:spLocks noGrp="1"/>
          </p:cNvSpPr>
          <p:nvPr>
            <p:ph type="sldNum" sz="quarter" idx="12"/>
          </p:nvPr>
        </p:nvSpPr>
        <p:spPr/>
        <p:txBody>
          <a:bodyPr/>
          <a:lstStyle>
            <a:lvl1pPr>
              <a:defRPr>
                <a:latin typeface="Arial" panose="020B0604020202020204" pitchFamily="34" charset="0"/>
              </a:defRPr>
            </a:lvl1pPr>
          </a:lstStyle>
          <a:p>
            <a:pPr>
              <a:defRPr/>
            </a:pPr>
            <a:fld id="{30EE2018-2B2C-4F62-B666-B99D2FD6890D}" type="slidenum">
              <a:rPr lang="pt-BR" altLang="pt-BR"/>
              <a:pPr>
                <a:defRPr/>
              </a:pPr>
              <a:t>‹nº›</a:t>
            </a:fld>
            <a:endParaRPr lang="pt-BR" altLang="pt-BR"/>
          </a:p>
        </p:txBody>
      </p:sp>
    </p:spTree>
    <p:extLst>
      <p:ext uri="{BB962C8B-B14F-4D97-AF65-F5344CB8AC3E}">
        <p14:creationId xmlns:p14="http://schemas.microsoft.com/office/powerpoint/2010/main" val="1292346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628650" y="1825625"/>
            <a:ext cx="38862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29150" y="1825625"/>
            <a:ext cx="38862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pPr>
              <a:defRPr/>
            </a:pPr>
            <a:fld id="{023A6549-74DC-1D4D-9FA6-FB662F01B8E7}" type="datetimeFigureOut">
              <a:rPr lang="pt-BR" smtClean="0"/>
              <a:pPr>
                <a:defRPr/>
              </a:pPr>
              <a:t>28/12/2018</a:t>
            </a:fld>
            <a:endParaRPr lang="pt-BR"/>
          </a:p>
        </p:txBody>
      </p:sp>
      <p:sp>
        <p:nvSpPr>
          <p:cNvPr id="6" name="Espaço Reservado para Rodapé 5"/>
          <p:cNvSpPr>
            <a:spLocks noGrp="1"/>
          </p:cNvSpPr>
          <p:nvPr>
            <p:ph type="ftr" sz="quarter" idx="11"/>
          </p:nvPr>
        </p:nvSpPr>
        <p:spPr/>
        <p:txBody>
          <a:bodyPr/>
          <a:lstStyle/>
          <a:p>
            <a:pPr>
              <a:defRPr/>
            </a:pPr>
            <a:endParaRPr lang="pt-BR"/>
          </a:p>
        </p:txBody>
      </p:sp>
      <p:sp>
        <p:nvSpPr>
          <p:cNvPr id="7" name="Espaço Reservado para Número de Slide 6"/>
          <p:cNvSpPr>
            <a:spLocks noGrp="1"/>
          </p:cNvSpPr>
          <p:nvPr>
            <p:ph type="sldNum" sz="quarter" idx="12"/>
          </p:nvPr>
        </p:nvSpPr>
        <p:spPr/>
        <p:txBody>
          <a:bodyPr/>
          <a:lstStyle/>
          <a:p>
            <a:pPr>
              <a:defRPr/>
            </a:pPr>
            <a:fld id="{956DAD84-1A5C-8142-BC62-FACD47224E5F}" type="slidenum">
              <a:rPr lang="pt-BR" altLang="pt-BR" smtClean="0"/>
              <a:pPr>
                <a:defRPr/>
              </a:pPr>
              <a:t>‹nº›</a:t>
            </a:fld>
            <a:endParaRPr lang="pt-BR" altLang="pt-BR"/>
          </a:p>
        </p:txBody>
      </p:sp>
    </p:spTree>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Content Placeholder 3"/>
          <p:cNvSpPr>
            <a:spLocks noGrp="1"/>
          </p:cNvSpPr>
          <p:nvPr>
            <p:ph sz="half" idx="2"/>
          </p:nvPr>
        </p:nvSpPr>
        <p:spPr>
          <a:xfrm>
            <a:off x="629842" y="2505075"/>
            <a:ext cx="3868340"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Content Placeholder 5"/>
          <p:cNvSpPr>
            <a:spLocks noGrp="1"/>
          </p:cNvSpPr>
          <p:nvPr>
            <p:ph sz="quarter" idx="4"/>
          </p:nvPr>
        </p:nvSpPr>
        <p:spPr>
          <a:xfrm>
            <a:off x="4629150" y="2505075"/>
            <a:ext cx="3887391"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a:extLst>
              <a:ext uri="{FF2B5EF4-FFF2-40B4-BE49-F238E27FC236}">
                <a16:creationId xmlns:a16="http://schemas.microsoft.com/office/drawing/2014/main" id="{C400DD94-F7A3-4E89-A2EC-63335A9D462F}"/>
              </a:ext>
            </a:extLst>
          </p:cNvPr>
          <p:cNvSpPr>
            <a:spLocks noGrp="1"/>
          </p:cNvSpPr>
          <p:nvPr>
            <p:ph type="dt" sz="half" idx="10"/>
          </p:nvPr>
        </p:nvSpPr>
        <p:spPr/>
        <p:txBody>
          <a:bodyPr/>
          <a:lstStyle>
            <a:lvl1pPr fontAlgn="base">
              <a:spcBef>
                <a:spcPct val="0"/>
              </a:spcBef>
              <a:spcAft>
                <a:spcPct val="0"/>
              </a:spcAft>
              <a:defRPr>
                <a:latin typeface="Arial" charset="0"/>
                <a:ea typeface="MS PGothic" pitchFamily="34" charset="-128"/>
              </a:defRPr>
            </a:lvl1pPr>
          </a:lstStyle>
          <a:p>
            <a:pPr>
              <a:defRPr/>
            </a:pPr>
            <a:fld id="{32705D55-9A98-40B3-B06E-EAEC96C9D4ED}" type="datetimeFigureOut">
              <a:rPr lang="pt-BR" smtClean="0"/>
              <a:pPr>
                <a:defRPr/>
              </a:pPr>
              <a:t>28/12/2018</a:t>
            </a:fld>
            <a:endParaRPr lang="pt-BR"/>
          </a:p>
        </p:txBody>
      </p:sp>
      <p:sp>
        <p:nvSpPr>
          <p:cNvPr id="8" name="Footer Placeholder 7">
            <a:extLst>
              <a:ext uri="{FF2B5EF4-FFF2-40B4-BE49-F238E27FC236}">
                <a16:creationId xmlns:a16="http://schemas.microsoft.com/office/drawing/2014/main" id="{57DCE294-DB8D-4413-B084-30E97907FF8E}"/>
              </a:ext>
            </a:extLst>
          </p:cNvPr>
          <p:cNvSpPr>
            <a:spLocks noGrp="1"/>
          </p:cNvSpPr>
          <p:nvPr>
            <p:ph type="ftr" sz="quarter" idx="11"/>
          </p:nvPr>
        </p:nvSpPr>
        <p:spPr/>
        <p:txBody>
          <a:bodyPr/>
          <a:lstStyle>
            <a:lvl1pPr fontAlgn="base">
              <a:spcBef>
                <a:spcPct val="0"/>
              </a:spcBef>
              <a:spcAft>
                <a:spcPct val="0"/>
              </a:spcAft>
              <a:defRPr>
                <a:latin typeface="Arial" charset="0"/>
                <a:ea typeface="MS PGothic" pitchFamily="34" charset="-128"/>
              </a:defRPr>
            </a:lvl1pPr>
          </a:lstStyle>
          <a:p>
            <a:pPr>
              <a:defRPr/>
            </a:pPr>
            <a:endParaRPr lang="pt-BR"/>
          </a:p>
        </p:txBody>
      </p:sp>
      <p:sp>
        <p:nvSpPr>
          <p:cNvPr id="9" name="Slide Number Placeholder 8">
            <a:extLst>
              <a:ext uri="{FF2B5EF4-FFF2-40B4-BE49-F238E27FC236}">
                <a16:creationId xmlns:a16="http://schemas.microsoft.com/office/drawing/2014/main" id="{BEEE1266-B246-494E-8248-FE80B1443497}"/>
              </a:ext>
            </a:extLst>
          </p:cNvPr>
          <p:cNvSpPr>
            <a:spLocks noGrp="1"/>
          </p:cNvSpPr>
          <p:nvPr>
            <p:ph type="sldNum" sz="quarter" idx="12"/>
          </p:nvPr>
        </p:nvSpPr>
        <p:spPr/>
        <p:txBody>
          <a:bodyPr/>
          <a:lstStyle>
            <a:lvl1pPr>
              <a:defRPr>
                <a:latin typeface="Arial" panose="020B0604020202020204" pitchFamily="34" charset="0"/>
              </a:defRPr>
            </a:lvl1pPr>
          </a:lstStyle>
          <a:p>
            <a:pPr>
              <a:defRPr/>
            </a:pPr>
            <a:fld id="{8F9FB15D-DE05-4A21-AABA-721DF8A0B1B7}" type="slidenum">
              <a:rPr lang="pt-BR" altLang="pt-BR"/>
              <a:pPr>
                <a:defRPr/>
              </a:pPr>
              <a:t>‹nº›</a:t>
            </a:fld>
            <a:endParaRPr lang="pt-BR" altLang="pt-BR"/>
          </a:p>
        </p:txBody>
      </p:sp>
    </p:spTree>
    <p:extLst>
      <p:ext uri="{BB962C8B-B14F-4D97-AF65-F5344CB8AC3E}">
        <p14:creationId xmlns:p14="http://schemas.microsoft.com/office/powerpoint/2010/main" val="42940504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a:extLst>
              <a:ext uri="{FF2B5EF4-FFF2-40B4-BE49-F238E27FC236}">
                <a16:creationId xmlns:a16="http://schemas.microsoft.com/office/drawing/2014/main" id="{A49C4071-D35C-4CFC-979D-B12766B7F823}"/>
              </a:ext>
            </a:extLst>
          </p:cNvPr>
          <p:cNvSpPr>
            <a:spLocks noGrp="1"/>
          </p:cNvSpPr>
          <p:nvPr>
            <p:ph type="dt" sz="half" idx="10"/>
          </p:nvPr>
        </p:nvSpPr>
        <p:spPr/>
        <p:txBody>
          <a:bodyPr/>
          <a:lstStyle>
            <a:lvl1pPr fontAlgn="base">
              <a:spcBef>
                <a:spcPct val="0"/>
              </a:spcBef>
              <a:spcAft>
                <a:spcPct val="0"/>
              </a:spcAft>
              <a:defRPr>
                <a:latin typeface="Arial" charset="0"/>
                <a:ea typeface="MS PGothic" pitchFamily="34" charset="-128"/>
              </a:defRPr>
            </a:lvl1pPr>
          </a:lstStyle>
          <a:p>
            <a:pPr>
              <a:defRPr/>
            </a:pPr>
            <a:fld id="{B8948E02-35CD-4F5B-B79A-32FFEADF85FA}" type="datetimeFigureOut">
              <a:rPr lang="pt-BR" smtClean="0"/>
              <a:pPr>
                <a:defRPr/>
              </a:pPr>
              <a:t>28/12/2018</a:t>
            </a:fld>
            <a:endParaRPr lang="pt-BR"/>
          </a:p>
        </p:txBody>
      </p:sp>
      <p:sp>
        <p:nvSpPr>
          <p:cNvPr id="4" name="Footer Placeholder 3">
            <a:extLst>
              <a:ext uri="{FF2B5EF4-FFF2-40B4-BE49-F238E27FC236}">
                <a16:creationId xmlns:a16="http://schemas.microsoft.com/office/drawing/2014/main" id="{A4AC077A-35C0-4B97-AA50-44094D7BB48B}"/>
              </a:ext>
            </a:extLst>
          </p:cNvPr>
          <p:cNvSpPr>
            <a:spLocks noGrp="1"/>
          </p:cNvSpPr>
          <p:nvPr>
            <p:ph type="ftr" sz="quarter" idx="11"/>
          </p:nvPr>
        </p:nvSpPr>
        <p:spPr/>
        <p:txBody>
          <a:bodyPr/>
          <a:lstStyle>
            <a:lvl1pPr fontAlgn="base">
              <a:spcBef>
                <a:spcPct val="0"/>
              </a:spcBef>
              <a:spcAft>
                <a:spcPct val="0"/>
              </a:spcAft>
              <a:defRPr>
                <a:latin typeface="Arial" charset="0"/>
                <a:ea typeface="MS PGothic" pitchFamily="34" charset="-128"/>
              </a:defRPr>
            </a:lvl1pPr>
          </a:lstStyle>
          <a:p>
            <a:pPr>
              <a:defRPr/>
            </a:pPr>
            <a:endParaRPr lang="pt-BR"/>
          </a:p>
        </p:txBody>
      </p:sp>
      <p:sp>
        <p:nvSpPr>
          <p:cNvPr id="5" name="Slide Number Placeholder 4">
            <a:extLst>
              <a:ext uri="{FF2B5EF4-FFF2-40B4-BE49-F238E27FC236}">
                <a16:creationId xmlns:a16="http://schemas.microsoft.com/office/drawing/2014/main" id="{0312DE9E-BEEB-4196-AA19-7F508928F497}"/>
              </a:ext>
            </a:extLst>
          </p:cNvPr>
          <p:cNvSpPr>
            <a:spLocks noGrp="1"/>
          </p:cNvSpPr>
          <p:nvPr>
            <p:ph type="sldNum" sz="quarter" idx="12"/>
          </p:nvPr>
        </p:nvSpPr>
        <p:spPr/>
        <p:txBody>
          <a:bodyPr/>
          <a:lstStyle>
            <a:lvl1pPr>
              <a:defRPr>
                <a:latin typeface="Arial" panose="020B0604020202020204" pitchFamily="34" charset="0"/>
              </a:defRPr>
            </a:lvl1pPr>
          </a:lstStyle>
          <a:p>
            <a:pPr>
              <a:defRPr/>
            </a:pPr>
            <a:fld id="{3BC34990-D280-42A6-B974-672150EC8CD6}" type="slidenum">
              <a:rPr lang="pt-BR" altLang="pt-BR"/>
              <a:pPr>
                <a:defRPr/>
              </a:pPr>
              <a:t>‹nº›</a:t>
            </a:fld>
            <a:endParaRPr lang="pt-BR" altLang="pt-BR"/>
          </a:p>
        </p:txBody>
      </p:sp>
    </p:spTree>
    <p:extLst>
      <p:ext uri="{BB962C8B-B14F-4D97-AF65-F5344CB8AC3E}">
        <p14:creationId xmlns:p14="http://schemas.microsoft.com/office/powerpoint/2010/main" val="30030258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0D0172-502F-4D9B-8562-A19194556D7F}"/>
              </a:ext>
            </a:extLst>
          </p:cNvPr>
          <p:cNvSpPr>
            <a:spLocks noGrp="1"/>
          </p:cNvSpPr>
          <p:nvPr>
            <p:ph type="dt" sz="half" idx="10"/>
          </p:nvPr>
        </p:nvSpPr>
        <p:spPr/>
        <p:txBody>
          <a:bodyPr/>
          <a:lstStyle>
            <a:lvl1pPr fontAlgn="base">
              <a:spcBef>
                <a:spcPct val="0"/>
              </a:spcBef>
              <a:spcAft>
                <a:spcPct val="0"/>
              </a:spcAft>
              <a:defRPr>
                <a:latin typeface="Arial" charset="0"/>
                <a:ea typeface="MS PGothic" pitchFamily="34" charset="-128"/>
              </a:defRPr>
            </a:lvl1pPr>
          </a:lstStyle>
          <a:p>
            <a:pPr>
              <a:defRPr/>
            </a:pPr>
            <a:fld id="{7530C0B9-B008-449F-A97E-2136D2F29AF8}" type="datetimeFigureOut">
              <a:rPr lang="pt-BR" smtClean="0"/>
              <a:pPr>
                <a:defRPr/>
              </a:pPr>
              <a:t>28/12/2018</a:t>
            </a:fld>
            <a:endParaRPr lang="pt-BR"/>
          </a:p>
        </p:txBody>
      </p:sp>
      <p:sp>
        <p:nvSpPr>
          <p:cNvPr id="3" name="Footer Placeholder 2">
            <a:extLst>
              <a:ext uri="{FF2B5EF4-FFF2-40B4-BE49-F238E27FC236}">
                <a16:creationId xmlns:a16="http://schemas.microsoft.com/office/drawing/2014/main" id="{EB5C784B-55DA-400F-9DB6-657E600FFB15}"/>
              </a:ext>
            </a:extLst>
          </p:cNvPr>
          <p:cNvSpPr>
            <a:spLocks noGrp="1"/>
          </p:cNvSpPr>
          <p:nvPr>
            <p:ph type="ftr" sz="quarter" idx="11"/>
          </p:nvPr>
        </p:nvSpPr>
        <p:spPr/>
        <p:txBody>
          <a:bodyPr/>
          <a:lstStyle>
            <a:lvl1pPr fontAlgn="base">
              <a:spcBef>
                <a:spcPct val="0"/>
              </a:spcBef>
              <a:spcAft>
                <a:spcPct val="0"/>
              </a:spcAft>
              <a:defRPr>
                <a:latin typeface="Arial" charset="0"/>
                <a:ea typeface="MS PGothic" pitchFamily="34" charset="-128"/>
              </a:defRPr>
            </a:lvl1pPr>
          </a:lstStyle>
          <a:p>
            <a:pPr>
              <a:defRPr/>
            </a:pPr>
            <a:endParaRPr lang="pt-BR"/>
          </a:p>
        </p:txBody>
      </p:sp>
      <p:sp>
        <p:nvSpPr>
          <p:cNvPr id="4" name="Slide Number Placeholder 3">
            <a:extLst>
              <a:ext uri="{FF2B5EF4-FFF2-40B4-BE49-F238E27FC236}">
                <a16:creationId xmlns:a16="http://schemas.microsoft.com/office/drawing/2014/main" id="{FC68F799-F014-4E6F-A4DC-AC5C6975458A}"/>
              </a:ext>
            </a:extLst>
          </p:cNvPr>
          <p:cNvSpPr>
            <a:spLocks noGrp="1"/>
          </p:cNvSpPr>
          <p:nvPr>
            <p:ph type="sldNum" sz="quarter" idx="12"/>
          </p:nvPr>
        </p:nvSpPr>
        <p:spPr/>
        <p:txBody>
          <a:bodyPr/>
          <a:lstStyle>
            <a:lvl1pPr>
              <a:defRPr>
                <a:latin typeface="Arial" panose="020B0604020202020204" pitchFamily="34" charset="0"/>
              </a:defRPr>
            </a:lvl1pPr>
          </a:lstStyle>
          <a:p>
            <a:pPr>
              <a:defRPr/>
            </a:pPr>
            <a:fld id="{4ACE0167-692C-4063-B4F8-4A31FE064294}" type="slidenum">
              <a:rPr lang="pt-BR" altLang="pt-BR"/>
              <a:pPr>
                <a:defRPr/>
              </a:pPr>
              <a:t>‹nº›</a:t>
            </a:fld>
            <a:endParaRPr lang="pt-BR" altLang="pt-BR"/>
          </a:p>
        </p:txBody>
      </p:sp>
    </p:spTree>
    <p:extLst>
      <p:ext uri="{BB962C8B-B14F-4D97-AF65-F5344CB8AC3E}">
        <p14:creationId xmlns:p14="http://schemas.microsoft.com/office/powerpoint/2010/main" val="32164875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4">
            <a:extLst>
              <a:ext uri="{FF2B5EF4-FFF2-40B4-BE49-F238E27FC236}">
                <a16:creationId xmlns:a16="http://schemas.microsoft.com/office/drawing/2014/main" id="{0CF21F9D-7756-4CC4-9FA9-81F7F5DEA498}"/>
              </a:ext>
            </a:extLst>
          </p:cNvPr>
          <p:cNvSpPr>
            <a:spLocks noGrp="1"/>
          </p:cNvSpPr>
          <p:nvPr>
            <p:ph type="dt" sz="half" idx="10"/>
          </p:nvPr>
        </p:nvSpPr>
        <p:spPr/>
        <p:txBody>
          <a:bodyPr/>
          <a:lstStyle>
            <a:lvl1pPr fontAlgn="base">
              <a:spcBef>
                <a:spcPct val="0"/>
              </a:spcBef>
              <a:spcAft>
                <a:spcPct val="0"/>
              </a:spcAft>
              <a:defRPr>
                <a:latin typeface="Arial" charset="0"/>
                <a:ea typeface="MS PGothic" pitchFamily="34" charset="-128"/>
              </a:defRPr>
            </a:lvl1pPr>
          </a:lstStyle>
          <a:p>
            <a:pPr>
              <a:defRPr/>
            </a:pPr>
            <a:fld id="{A9DD14B1-70B0-408B-857F-EE1D01FBC792}" type="datetimeFigureOut">
              <a:rPr lang="pt-BR" smtClean="0"/>
              <a:pPr>
                <a:defRPr/>
              </a:pPr>
              <a:t>28/12/2018</a:t>
            </a:fld>
            <a:endParaRPr lang="pt-BR"/>
          </a:p>
        </p:txBody>
      </p:sp>
      <p:sp>
        <p:nvSpPr>
          <p:cNvPr id="6" name="Footer Placeholder 5">
            <a:extLst>
              <a:ext uri="{FF2B5EF4-FFF2-40B4-BE49-F238E27FC236}">
                <a16:creationId xmlns:a16="http://schemas.microsoft.com/office/drawing/2014/main" id="{87B74BDF-374A-4A60-8443-79948DD97E71}"/>
              </a:ext>
            </a:extLst>
          </p:cNvPr>
          <p:cNvSpPr>
            <a:spLocks noGrp="1"/>
          </p:cNvSpPr>
          <p:nvPr>
            <p:ph type="ftr" sz="quarter" idx="11"/>
          </p:nvPr>
        </p:nvSpPr>
        <p:spPr/>
        <p:txBody>
          <a:bodyPr/>
          <a:lstStyle>
            <a:lvl1pPr fontAlgn="base">
              <a:spcBef>
                <a:spcPct val="0"/>
              </a:spcBef>
              <a:spcAft>
                <a:spcPct val="0"/>
              </a:spcAft>
              <a:defRPr>
                <a:latin typeface="Arial" charset="0"/>
                <a:ea typeface="MS PGothic" pitchFamily="34" charset="-128"/>
              </a:defRPr>
            </a:lvl1pPr>
          </a:lstStyle>
          <a:p>
            <a:pPr>
              <a:defRPr/>
            </a:pPr>
            <a:endParaRPr lang="pt-BR"/>
          </a:p>
        </p:txBody>
      </p:sp>
      <p:sp>
        <p:nvSpPr>
          <p:cNvPr id="7" name="Slide Number Placeholder 6">
            <a:extLst>
              <a:ext uri="{FF2B5EF4-FFF2-40B4-BE49-F238E27FC236}">
                <a16:creationId xmlns:a16="http://schemas.microsoft.com/office/drawing/2014/main" id="{A4C1F1AC-023D-4058-B542-044A29831D6B}"/>
              </a:ext>
            </a:extLst>
          </p:cNvPr>
          <p:cNvSpPr>
            <a:spLocks noGrp="1"/>
          </p:cNvSpPr>
          <p:nvPr>
            <p:ph type="sldNum" sz="quarter" idx="12"/>
          </p:nvPr>
        </p:nvSpPr>
        <p:spPr/>
        <p:txBody>
          <a:bodyPr/>
          <a:lstStyle>
            <a:lvl1pPr>
              <a:defRPr>
                <a:latin typeface="Arial" panose="020B0604020202020204" pitchFamily="34" charset="0"/>
              </a:defRPr>
            </a:lvl1pPr>
          </a:lstStyle>
          <a:p>
            <a:pPr>
              <a:defRPr/>
            </a:pPr>
            <a:fld id="{5FAED2CF-0974-448E-990A-728DE8BC3C21}" type="slidenum">
              <a:rPr lang="pt-BR" altLang="pt-BR"/>
              <a:pPr>
                <a:defRPr/>
              </a:pPr>
              <a:t>‹nº›</a:t>
            </a:fld>
            <a:endParaRPr lang="pt-BR" altLang="pt-BR"/>
          </a:p>
        </p:txBody>
      </p:sp>
    </p:spTree>
    <p:extLst>
      <p:ext uri="{BB962C8B-B14F-4D97-AF65-F5344CB8AC3E}">
        <p14:creationId xmlns:p14="http://schemas.microsoft.com/office/powerpoint/2010/main" val="13795399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t-BR" noProof="0"/>
              <a:t>Clique no ícone para adicionar uma imagem</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 texto mestre</a:t>
            </a:r>
          </a:p>
        </p:txBody>
      </p:sp>
      <p:sp>
        <p:nvSpPr>
          <p:cNvPr id="5" name="Date Placeholder 4">
            <a:extLst>
              <a:ext uri="{FF2B5EF4-FFF2-40B4-BE49-F238E27FC236}">
                <a16:creationId xmlns:a16="http://schemas.microsoft.com/office/drawing/2014/main" id="{038A3EE7-F7D7-48F7-B67A-23BFBED31717}"/>
              </a:ext>
            </a:extLst>
          </p:cNvPr>
          <p:cNvSpPr>
            <a:spLocks noGrp="1"/>
          </p:cNvSpPr>
          <p:nvPr>
            <p:ph type="dt" sz="half" idx="10"/>
          </p:nvPr>
        </p:nvSpPr>
        <p:spPr/>
        <p:txBody>
          <a:bodyPr/>
          <a:lstStyle>
            <a:lvl1pPr fontAlgn="base">
              <a:spcBef>
                <a:spcPct val="0"/>
              </a:spcBef>
              <a:spcAft>
                <a:spcPct val="0"/>
              </a:spcAft>
              <a:defRPr>
                <a:latin typeface="Arial" charset="0"/>
                <a:ea typeface="MS PGothic" pitchFamily="34" charset="-128"/>
              </a:defRPr>
            </a:lvl1pPr>
          </a:lstStyle>
          <a:p>
            <a:pPr>
              <a:defRPr/>
            </a:pPr>
            <a:fld id="{B4F9CF84-E296-41A1-800B-F5DC33D2C695}" type="datetimeFigureOut">
              <a:rPr lang="pt-BR" smtClean="0"/>
              <a:pPr>
                <a:defRPr/>
              </a:pPr>
              <a:t>28/12/2018</a:t>
            </a:fld>
            <a:endParaRPr lang="pt-BR"/>
          </a:p>
        </p:txBody>
      </p:sp>
      <p:sp>
        <p:nvSpPr>
          <p:cNvPr id="6" name="Footer Placeholder 5">
            <a:extLst>
              <a:ext uri="{FF2B5EF4-FFF2-40B4-BE49-F238E27FC236}">
                <a16:creationId xmlns:a16="http://schemas.microsoft.com/office/drawing/2014/main" id="{8F2922EB-1DC2-408C-9D6E-3D0998555558}"/>
              </a:ext>
            </a:extLst>
          </p:cNvPr>
          <p:cNvSpPr>
            <a:spLocks noGrp="1"/>
          </p:cNvSpPr>
          <p:nvPr>
            <p:ph type="ftr" sz="quarter" idx="11"/>
          </p:nvPr>
        </p:nvSpPr>
        <p:spPr/>
        <p:txBody>
          <a:bodyPr/>
          <a:lstStyle>
            <a:lvl1pPr fontAlgn="base">
              <a:spcBef>
                <a:spcPct val="0"/>
              </a:spcBef>
              <a:spcAft>
                <a:spcPct val="0"/>
              </a:spcAft>
              <a:defRPr>
                <a:latin typeface="Arial" charset="0"/>
                <a:ea typeface="MS PGothic" pitchFamily="34" charset="-128"/>
              </a:defRPr>
            </a:lvl1pPr>
          </a:lstStyle>
          <a:p>
            <a:pPr>
              <a:defRPr/>
            </a:pPr>
            <a:endParaRPr lang="pt-BR"/>
          </a:p>
        </p:txBody>
      </p:sp>
      <p:sp>
        <p:nvSpPr>
          <p:cNvPr id="7" name="Slide Number Placeholder 6">
            <a:extLst>
              <a:ext uri="{FF2B5EF4-FFF2-40B4-BE49-F238E27FC236}">
                <a16:creationId xmlns:a16="http://schemas.microsoft.com/office/drawing/2014/main" id="{F703B455-EFB9-42FB-9000-B4605F98BFEC}"/>
              </a:ext>
            </a:extLst>
          </p:cNvPr>
          <p:cNvSpPr>
            <a:spLocks noGrp="1"/>
          </p:cNvSpPr>
          <p:nvPr>
            <p:ph type="sldNum" sz="quarter" idx="12"/>
          </p:nvPr>
        </p:nvSpPr>
        <p:spPr/>
        <p:txBody>
          <a:bodyPr/>
          <a:lstStyle>
            <a:lvl1pPr>
              <a:defRPr>
                <a:latin typeface="Arial" panose="020B0604020202020204" pitchFamily="34" charset="0"/>
              </a:defRPr>
            </a:lvl1pPr>
          </a:lstStyle>
          <a:p>
            <a:pPr>
              <a:defRPr/>
            </a:pPr>
            <a:fld id="{EC53C9A8-75C4-46F8-9604-C8499686EEC1}" type="slidenum">
              <a:rPr lang="pt-BR" altLang="pt-BR"/>
              <a:pPr>
                <a:defRPr/>
              </a:pPr>
              <a:t>‹nº›</a:t>
            </a:fld>
            <a:endParaRPr lang="pt-BR" altLang="pt-BR"/>
          </a:p>
        </p:txBody>
      </p:sp>
    </p:spTree>
    <p:extLst>
      <p:ext uri="{BB962C8B-B14F-4D97-AF65-F5344CB8AC3E}">
        <p14:creationId xmlns:p14="http://schemas.microsoft.com/office/powerpoint/2010/main" val="3990697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a:extLst>
              <a:ext uri="{FF2B5EF4-FFF2-40B4-BE49-F238E27FC236}">
                <a16:creationId xmlns:a16="http://schemas.microsoft.com/office/drawing/2014/main" id="{D175D6B2-31E9-4E70-99C8-AF3522C7DDCC}"/>
              </a:ext>
            </a:extLst>
          </p:cNvPr>
          <p:cNvSpPr>
            <a:spLocks noGrp="1"/>
          </p:cNvSpPr>
          <p:nvPr>
            <p:ph type="dt" sz="half" idx="10"/>
          </p:nvPr>
        </p:nvSpPr>
        <p:spPr/>
        <p:txBody>
          <a:bodyPr/>
          <a:lstStyle>
            <a:lvl1pPr fontAlgn="base">
              <a:spcBef>
                <a:spcPct val="0"/>
              </a:spcBef>
              <a:spcAft>
                <a:spcPct val="0"/>
              </a:spcAft>
              <a:defRPr>
                <a:latin typeface="Arial" charset="0"/>
                <a:ea typeface="MS PGothic" pitchFamily="34" charset="-128"/>
              </a:defRPr>
            </a:lvl1pPr>
          </a:lstStyle>
          <a:p>
            <a:pPr>
              <a:defRPr/>
            </a:pPr>
            <a:fld id="{EE541BDE-1DD2-4AF7-A2AD-21D28F8CDA4C}" type="datetimeFigureOut">
              <a:rPr lang="pt-BR" smtClean="0"/>
              <a:pPr>
                <a:defRPr/>
              </a:pPr>
              <a:t>28/12/2018</a:t>
            </a:fld>
            <a:endParaRPr lang="pt-BR"/>
          </a:p>
        </p:txBody>
      </p:sp>
      <p:sp>
        <p:nvSpPr>
          <p:cNvPr id="5" name="Footer Placeholder 4">
            <a:extLst>
              <a:ext uri="{FF2B5EF4-FFF2-40B4-BE49-F238E27FC236}">
                <a16:creationId xmlns:a16="http://schemas.microsoft.com/office/drawing/2014/main" id="{26BDE089-8222-4A01-AE3A-D5CB551BA5B3}"/>
              </a:ext>
            </a:extLst>
          </p:cNvPr>
          <p:cNvSpPr>
            <a:spLocks noGrp="1"/>
          </p:cNvSpPr>
          <p:nvPr>
            <p:ph type="ftr" sz="quarter" idx="11"/>
          </p:nvPr>
        </p:nvSpPr>
        <p:spPr/>
        <p:txBody>
          <a:bodyPr/>
          <a:lstStyle>
            <a:lvl1pPr fontAlgn="base">
              <a:spcBef>
                <a:spcPct val="0"/>
              </a:spcBef>
              <a:spcAft>
                <a:spcPct val="0"/>
              </a:spcAft>
              <a:defRPr>
                <a:latin typeface="Arial" charset="0"/>
                <a:ea typeface="MS PGothic" pitchFamily="34" charset="-128"/>
              </a:defRPr>
            </a:lvl1pPr>
          </a:lstStyle>
          <a:p>
            <a:pPr>
              <a:defRPr/>
            </a:pPr>
            <a:endParaRPr lang="pt-BR"/>
          </a:p>
        </p:txBody>
      </p:sp>
      <p:sp>
        <p:nvSpPr>
          <p:cNvPr id="6" name="Slide Number Placeholder 5">
            <a:extLst>
              <a:ext uri="{FF2B5EF4-FFF2-40B4-BE49-F238E27FC236}">
                <a16:creationId xmlns:a16="http://schemas.microsoft.com/office/drawing/2014/main" id="{2B7FEBBE-36C0-480F-8BC3-32F15D08F7D2}"/>
              </a:ext>
            </a:extLst>
          </p:cNvPr>
          <p:cNvSpPr>
            <a:spLocks noGrp="1"/>
          </p:cNvSpPr>
          <p:nvPr>
            <p:ph type="sldNum" sz="quarter" idx="12"/>
          </p:nvPr>
        </p:nvSpPr>
        <p:spPr/>
        <p:txBody>
          <a:bodyPr/>
          <a:lstStyle>
            <a:lvl1pPr>
              <a:defRPr>
                <a:latin typeface="Arial" panose="020B0604020202020204" pitchFamily="34" charset="0"/>
              </a:defRPr>
            </a:lvl1pPr>
          </a:lstStyle>
          <a:p>
            <a:pPr>
              <a:defRPr/>
            </a:pPr>
            <a:fld id="{CDD6A544-FD13-4E31-92C9-655FE882FD42}" type="slidenum">
              <a:rPr lang="pt-BR" altLang="pt-BR"/>
              <a:pPr>
                <a:defRPr/>
              </a:pPr>
              <a:t>‹nº›</a:t>
            </a:fld>
            <a:endParaRPr lang="pt-BR" altLang="pt-BR"/>
          </a:p>
        </p:txBody>
      </p:sp>
    </p:spTree>
    <p:extLst>
      <p:ext uri="{BB962C8B-B14F-4D97-AF65-F5344CB8AC3E}">
        <p14:creationId xmlns:p14="http://schemas.microsoft.com/office/powerpoint/2010/main" val="25834351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a:extLst>
              <a:ext uri="{FF2B5EF4-FFF2-40B4-BE49-F238E27FC236}">
                <a16:creationId xmlns:a16="http://schemas.microsoft.com/office/drawing/2014/main" id="{220DD21B-0F9A-4EA2-8B27-7934047C99B1}"/>
              </a:ext>
            </a:extLst>
          </p:cNvPr>
          <p:cNvSpPr>
            <a:spLocks noGrp="1"/>
          </p:cNvSpPr>
          <p:nvPr>
            <p:ph type="dt" sz="half" idx="10"/>
          </p:nvPr>
        </p:nvSpPr>
        <p:spPr/>
        <p:txBody>
          <a:bodyPr/>
          <a:lstStyle>
            <a:lvl1pPr fontAlgn="base">
              <a:spcBef>
                <a:spcPct val="0"/>
              </a:spcBef>
              <a:spcAft>
                <a:spcPct val="0"/>
              </a:spcAft>
              <a:defRPr>
                <a:latin typeface="Arial" charset="0"/>
                <a:ea typeface="MS PGothic" pitchFamily="34" charset="-128"/>
              </a:defRPr>
            </a:lvl1pPr>
          </a:lstStyle>
          <a:p>
            <a:pPr>
              <a:defRPr/>
            </a:pPr>
            <a:fld id="{E70FBBE1-C329-46B3-943C-C663D87C511D}" type="datetimeFigureOut">
              <a:rPr lang="pt-BR" smtClean="0"/>
              <a:pPr>
                <a:defRPr/>
              </a:pPr>
              <a:t>28/12/2018</a:t>
            </a:fld>
            <a:endParaRPr lang="pt-BR"/>
          </a:p>
        </p:txBody>
      </p:sp>
      <p:sp>
        <p:nvSpPr>
          <p:cNvPr id="5" name="Footer Placeholder 4">
            <a:extLst>
              <a:ext uri="{FF2B5EF4-FFF2-40B4-BE49-F238E27FC236}">
                <a16:creationId xmlns:a16="http://schemas.microsoft.com/office/drawing/2014/main" id="{CC13482E-4DF8-4F72-8A48-B13C7C0828F3}"/>
              </a:ext>
            </a:extLst>
          </p:cNvPr>
          <p:cNvSpPr>
            <a:spLocks noGrp="1"/>
          </p:cNvSpPr>
          <p:nvPr>
            <p:ph type="ftr" sz="quarter" idx="11"/>
          </p:nvPr>
        </p:nvSpPr>
        <p:spPr/>
        <p:txBody>
          <a:bodyPr/>
          <a:lstStyle>
            <a:lvl1pPr fontAlgn="base">
              <a:spcBef>
                <a:spcPct val="0"/>
              </a:spcBef>
              <a:spcAft>
                <a:spcPct val="0"/>
              </a:spcAft>
              <a:defRPr>
                <a:latin typeface="Arial" charset="0"/>
                <a:ea typeface="MS PGothic" pitchFamily="34" charset="-128"/>
              </a:defRPr>
            </a:lvl1pPr>
          </a:lstStyle>
          <a:p>
            <a:pPr>
              <a:defRPr/>
            </a:pPr>
            <a:endParaRPr lang="pt-BR"/>
          </a:p>
        </p:txBody>
      </p:sp>
      <p:sp>
        <p:nvSpPr>
          <p:cNvPr id="6" name="Slide Number Placeholder 5">
            <a:extLst>
              <a:ext uri="{FF2B5EF4-FFF2-40B4-BE49-F238E27FC236}">
                <a16:creationId xmlns:a16="http://schemas.microsoft.com/office/drawing/2014/main" id="{52A10CC4-ACBA-47D2-A2B7-8D7B3C0C30FD}"/>
              </a:ext>
            </a:extLst>
          </p:cNvPr>
          <p:cNvSpPr>
            <a:spLocks noGrp="1"/>
          </p:cNvSpPr>
          <p:nvPr>
            <p:ph type="sldNum" sz="quarter" idx="12"/>
          </p:nvPr>
        </p:nvSpPr>
        <p:spPr/>
        <p:txBody>
          <a:bodyPr/>
          <a:lstStyle>
            <a:lvl1pPr>
              <a:defRPr>
                <a:latin typeface="Arial" panose="020B0604020202020204" pitchFamily="34" charset="0"/>
              </a:defRPr>
            </a:lvl1pPr>
          </a:lstStyle>
          <a:p>
            <a:pPr>
              <a:defRPr/>
            </a:pPr>
            <a:fld id="{9D57DD85-C2E3-4835-AD88-89109CE8E94B}" type="slidenum">
              <a:rPr lang="pt-BR" altLang="pt-BR"/>
              <a:pPr>
                <a:defRPr/>
              </a:pPr>
              <a:t>‹nº›</a:t>
            </a:fld>
            <a:endParaRPr lang="pt-BR" altLang="pt-BR"/>
          </a:p>
        </p:txBody>
      </p:sp>
    </p:spTree>
    <p:extLst>
      <p:ext uri="{BB962C8B-B14F-4D97-AF65-F5344CB8AC3E}">
        <p14:creationId xmlns:p14="http://schemas.microsoft.com/office/powerpoint/2010/main" val="35722107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Slide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1136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pt-BR"/>
              <a:t>Clique para editar o título mestre</a:t>
            </a:r>
          </a:p>
        </p:txBody>
      </p:sp>
      <p:sp>
        <p:nvSpPr>
          <p:cNvPr id="3" name="Espaço Reservado para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Editar estilos de texto Mestre</a:t>
            </a:r>
          </a:p>
        </p:txBody>
      </p:sp>
      <p:sp>
        <p:nvSpPr>
          <p:cNvPr id="4" name="Espaço Reservado para Conteúdo 3"/>
          <p:cNvSpPr>
            <a:spLocks noGrp="1"/>
          </p:cNvSpPr>
          <p:nvPr>
            <p:ph sz="half" idx="2"/>
          </p:nvPr>
        </p:nvSpPr>
        <p:spPr>
          <a:xfrm>
            <a:off x="629842" y="2505075"/>
            <a:ext cx="3868340"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Editar estilos de texto Mestre</a:t>
            </a:r>
          </a:p>
        </p:txBody>
      </p:sp>
      <p:sp>
        <p:nvSpPr>
          <p:cNvPr id="6" name="Espaço Reservado para Conteúdo 5"/>
          <p:cNvSpPr>
            <a:spLocks noGrp="1"/>
          </p:cNvSpPr>
          <p:nvPr>
            <p:ph sz="quarter" idx="4"/>
          </p:nvPr>
        </p:nvSpPr>
        <p:spPr>
          <a:xfrm>
            <a:off x="4629150" y="2505075"/>
            <a:ext cx="3887391"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pPr>
              <a:defRPr/>
            </a:pPr>
            <a:fld id="{1F1F136C-0114-D74A-A853-B9DADD2AD830}" type="datetimeFigureOut">
              <a:rPr lang="pt-BR" smtClean="0"/>
              <a:pPr>
                <a:defRPr/>
              </a:pPr>
              <a:t>28/12/2018</a:t>
            </a:fld>
            <a:endParaRPr lang="pt-BR"/>
          </a:p>
        </p:txBody>
      </p:sp>
      <p:sp>
        <p:nvSpPr>
          <p:cNvPr id="8" name="Espaço Reservado para Rodapé 7"/>
          <p:cNvSpPr>
            <a:spLocks noGrp="1"/>
          </p:cNvSpPr>
          <p:nvPr>
            <p:ph type="ftr" sz="quarter" idx="11"/>
          </p:nvPr>
        </p:nvSpPr>
        <p:spPr/>
        <p:txBody>
          <a:bodyPr/>
          <a:lstStyle/>
          <a:p>
            <a:pPr>
              <a:defRPr/>
            </a:pPr>
            <a:endParaRPr lang="pt-BR"/>
          </a:p>
        </p:txBody>
      </p:sp>
      <p:sp>
        <p:nvSpPr>
          <p:cNvPr id="9" name="Espaço Reservado para Número de Slide 8"/>
          <p:cNvSpPr>
            <a:spLocks noGrp="1"/>
          </p:cNvSpPr>
          <p:nvPr>
            <p:ph type="sldNum" sz="quarter" idx="12"/>
          </p:nvPr>
        </p:nvSpPr>
        <p:spPr/>
        <p:txBody>
          <a:bodyPr/>
          <a:lstStyle/>
          <a:p>
            <a:pPr>
              <a:defRPr/>
            </a:pPr>
            <a:fld id="{5791ADF6-ED42-3E49-864C-8F294AF60147}" type="slidenum">
              <a:rPr lang="pt-BR" altLang="pt-BR" smtClean="0"/>
              <a:pPr>
                <a:defRPr/>
              </a:pPr>
              <a:t>‹nº›</a:t>
            </a:fld>
            <a:endParaRPr lang="pt-BR" altLang="pt-BR"/>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4" name="Espaço Reservado para Rodapé 3"/>
          <p:cNvSpPr>
            <a:spLocks noGrp="1"/>
          </p:cNvSpPr>
          <p:nvPr>
            <p:ph type="ftr" sz="quarter" idx="11"/>
          </p:nvPr>
        </p:nvSpPr>
        <p:spPr/>
        <p:txBody>
          <a:bodyPr/>
          <a:lstStyle/>
          <a:p>
            <a:pPr>
              <a:defRPr/>
            </a:pPr>
            <a:endParaRPr lang="pt-BR"/>
          </a:p>
        </p:txBody>
      </p:sp>
      <p:sp>
        <p:nvSpPr>
          <p:cNvPr id="5" name="Espaço Reservado para Número de Slide 4"/>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pPr>
              <a:defRPr/>
            </a:pPr>
            <a:fld id="{2A652F1D-56E0-204A-8B79-08833D602EBB}" type="datetimeFigureOut">
              <a:rPr lang="pt-BR" smtClean="0"/>
              <a:pPr>
                <a:defRPr/>
              </a:pPr>
              <a:t>28/12/2018</a:t>
            </a:fld>
            <a:endParaRPr lang="pt-BR"/>
          </a:p>
        </p:txBody>
      </p:sp>
      <p:sp>
        <p:nvSpPr>
          <p:cNvPr id="3" name="Espaço Reservado para Rodapé 2"/>
          <p:cNvSpPr>
            <a:spLocks noGrp="1"/>
          </p:cNvSpPr>
          <p:nvPr>
            <p:ph type="ftr" sz="quarter" idx="11"/>
          </p:nvPr>
        </p:nvSpPr>
        <p:spPr/>
        <p:txBody>
          <a:bodyPr/>
          <a:lstStyle/>
          <a:p>
            <a:pPr>
              <a:defRPr/>
            </a:pPr>
            <a:endParaRPr lang="pt-BR"/>
          </a:p>
        </p:txBody>
      </p:sp>
      <p:sp>
        <p:nvSpPr>
          <p:cNvPr id="4" name="Espaço Reservado para Número de Slide 3"/>
          <p:cNvSpPr>
            <a:spLocks noGrp="1"/>
          </p:cNvSpPr>
          <p:nvPr>
            <p:ph type="sldNum" sz="quarter" idx="12"/>
          </p:nvPr>
        </p:nvSpPr>
        <p:spPr/>
        <p:txBody>
          <a:bodyPr/>
          <a:lstStyle/>
          <a:p>
            <a:pPr>
              <a:defRPr/>
            </a:pPr>
            <a:fld id="{C7E9DF05-7145-7E4E-9F6A-72DC90636827}" type="slidenum">
              <a:rPr lang="pt-BR" altLang="pt-BR" smtClean="0"/>
              <a:pPr>
                <a:defRPr/>
              </a:pPr>
              <a:t>‹nº›</a:t>
            </a:fld>
            <a:endParaRPr lang="pt-BR" altLang="pt-BR"/>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pt-BR"/>
              <a:t>Clique para editar o título mestre</a:t>
            </a:r>
          </a:p>
        </p:txBody>
      </p:sp>
      <p:sp>
        <p:nvSpPr>
          <p:cNvPr id="3" name="Espaço Reservado para Conteú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Editar estilos de texto Mestre</a:t>
            </a:r>
          </a:p>
        </p:txBody>
      </p:sp>
      <p:sp>
        <p:nvSpPr>
          <p:cNvPr id="5" name="Espaço Reservado para Data 4"/>
          <p:cNvSpPr>
            <a:spLocks noGrp="1"/>
          </p:cNvSpPr>
          <p:nvPr>
            <p:ph type="dt" sz="half" idx="10"/>
          </p:nvPr>
        </p:nvSpPr>
        <p:spPr/>
        <p:txBody>
          <a:bodyPr/>
          <a:lstStyle/>
          <a:p>
            <a:pPr>
              <a:defRPr/>
            </a:pPr>
            <a:fld id="{65F262FC-1E10-094F-BA26-EF598F7FFBE1}" type="datetimeFigureOut">
              <a:rPr lang="pt-BR" smtClean="0"/>
              <a:pPr>
                <a:defRPr/>
              </a:pPr>
              <a:t>28/12/2018</a:t>
            </a:fld>
            <a:endParaRPr lang="pt-BR"/>
          </a:p>
        </p:txBody>
      </p:sp>
      <p:sp>
        <p:nvSpPr>
          <p:cNvPr id="6" name="Espaço Reservado para Rodapé 5"/>
          <p:cNvSpPr>
            <a:spLocks noGrp="1"/>
          </p:cNvSpPr>
          <p:nvPr>
            <p:ph type="ftr" sz="quarter" idx="11"/>
          </p:nvPr>
        </p:nvSpPr>
        <p:spPr/>
        <p:txBody>
          <a:bodyPr/>
          <a:lstStyle/>
          <a:p>
            <a:pPr>
              <a:defRPr/>
            </a:pPr>
            <a:endParaRPr lang="pt-BR"/>
          </a:p>
        </p:txBody>
      </p:sp>
      <p:sp>
        <p:nvSpPr>
          <p:cNvPr id="7" name="Espaço Reservado para Número de Slide 6"/>
          <p:cNvSpPr>
            <a:spLocks noGrp="1"/>
          </p:cNvSpPr>
          <p:nvPr>
            <p:ph type="sldNum" sz="quarter" idx="12"/>
          </p:nvPr>
        </p:nvSpPr>
        <p:spPr/>
        <p:txBody>
          <a:bodyPr/>
          <a:lstStyle/>
          <a:p>
            <a:pPr>
              <a:defRPr/>
            </a:pPr>
            <a:fld id="{1F77C2C4-3CA1-144C-A6AA-87C5D21535B2}" type="slidenum">
              <a:rPr lang="pt-BR" altLang="pt-BR" smtClean="0"/>
              <a:pPr>
                <a:defRPr/>
              </a:pPr>
              <a:t>‹nº›</a:t>
            </a:fld>
            <a:endParaRPr lang="pt-BR" altLang="pt-B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pt-BR"/>
              <a:t>Clique para editar o título mestre</a:t>
            </a:r>
          </a:p>
        </p:txBody>
      </p:sp>
      <p:sp>
        <p:nvSpPr>
          <p:cNvPr id="3" name="Espaço Reservado para Imagem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t-BR"/>
              <a:t>Clique no ícone para adicionar uma imagem</a:t>
            </a:r>
          </a:p>
        </p:txBody>
      </p:sp>
      <p:sp>
        <p:nvSpPr>
          <p:cNvPr id="4" name="Espaço Reservado para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Editar estilos de texto Mestre</a:t>
            </a:r>
          </a:p>
        </p:txBody>
      </p:sp>
      <p:sp>
        <p:nvSpPr>
          <p:cNvPr id="5" name="Espaço Reservado para Data 4"/>
          <p:cNvSpPr>
            <a:spLocks noGrp="1"/>
          </p:cNvSpPr>
          <p:nvPr>
            <p:ph type="dt" sz="half" idx="10"/>
          </p:nvPr>
        </p:nvSpPr>
        <p:spPr/>
        <p:txBody>
          <a:bodyPr/>
          <a:lstStyle/>
          <a:p>
            <a:pPr>
              <a:defRPr/>
            </a:pPr>
            <a:fld id="{9EBFC22E-44F8-414B-8DD5-73AE983207BA}" type="datetimeFigureOut">
              <a:rPr lang="pt-BR" smtClean="0"/>
              <a:pPr>
                <a:defRPr/>
              </a:pPr>
              <a:t>28/12/2018</a:t>
            </a:fld>
            <a:endParaRPr lang="pt-BR"/>
          </a:p>
        </p:txBody>
      </p:sp>
      <p:sp>
        <p:nvSpPr>
          <p:cNvPr id="6" name="Espaço Reservado para Rodapé 5"/>
          <p:cNvSpPr>
            <a:spLocks noGrp="1"/>
          </p:cNvSpPr>
          <p:nvPr>
            <p:ph type="ftr" sz="quarter" idx="11"/>
          </p:nvPr>
        </p:nvSpPr>
        <p:spPr/>
        <p:txBody>
          <a:bodyPr/>
          <a:lstStyle/>
          <a:p>
            <a:pPr>
              <a:defRPr/>
            </a:pPr>
            <a:endParaRPr lang="pt-BR"/>
          </a:p>
        </p:txBody>
      </p:sp>
      <p:sp>
        <p:nvSpPr>
          <p:cNvPr id="7" name="Espaço Reservado para Número de Slide 6"/>
          <p:cNvSpPr>
            <a:spLocks noGrp="1"/>
          </p:cNvSpPr>
          <p:nvPr>
            <p:ph type="sldNum" sz="quarter" idx="12"/>
          </p:nvPr>
        </p:nvSpPr>
        <p:spPr/>
        <p:txBody>
          <a:bodyPr/>
          <a:lstStyle/>
          <a:p>
            <a:pPr>
              <a:defRPr/>
            </a:pPr>
            <a:fld id="{89FE4F2F-901C-8B42-B3E4-B74A44700F7C}" type="slidenum">
              <a:rPr lang="pt-BR" altLang="pt-BR" smtClean="0"/>
              <a:pPr>
                <a:defRPr/>
              </a:pPr>
              <a:t>‹nº›</a:t>
            </a:fld>
            <a:endParaRPr lang="pt-BR" altLang="pt-B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a:t>Clique para editar estilo do título mestre</a:t>
            </a:r>
          </a:p>
        </p:txBody>
      </p:sp>
      <p:sp>
        <p:nvSpPr>
          <p:cNvPr id="3" name="Espaço Reservado para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2A652F1D-56E0-204A-8B79-08833D602EBB}" type="datetimeFigureOut">
              <a:rPr lang="pt-BR" smtClean="0"/>
              <a:pPr>
                <a:defRPr/>
              </a:pPr>
              <a:t>28/12/2018</a:t>
            </a:fld>
            <a:endParaRPr lang="pt-BR"/>
          </a:p>
        </p:txBody>
      </p:sp>
      <p:sp>
        <p:nvSpPr>
          <p:cNvPr id="5" name="Espaço Reservado para Rodapé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pt-BR"/>
          </a:p>
        </p:txBody>
      </p:sp>
      <p:sp>
        <p:nvSpPr>
          <p:cNvPr id="6" name="Espaço Reservado para Número de Slide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C7E9DF05-7145-7E4E-9F6A-72DC90636827}" type="slidenum">
              <a:rPr lang="pt-BR" altLang="pt-BR" smtClean="0"/>
              <a:pPr>
                <a:defRPr/>
              </a:pPr>
              <a:t>‹nº›</a:t>
            </a:fld>
            <a:endParaRPr lang="pt-BR" altLang="pt-BR"/>
          </a:p>
        </p:txBody>
      </p:sp>
      <p:pic>
        <p:nvPicPr>
          <p:cNvPr id="7" name="Imagem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19050"/>
            <a:ext cx="91440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9103877"/>
      </p:ext>
    </p:extLst>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 id="214748404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pt-B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Espaço Reservado para Dat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D36203-5216-DD44-8E76-1A641BC0DFCC}" type="datetimeFigureOut">
              <a:rPr lang="pt-BR" smtClean="0"/>
              <a:pPr/>
              <a:t>28/12/2018</a:t>
            </a:fld>
            <a:endParaRPr lang="pt-BR"/>
          </a:p>
        </p:txBody>
      </p:sp>
      <p:sp>
        <p:nvSpPr>
          <p:cNvPr id="5" name="Espaço Reservado para Rodapé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BD7930-E203-0843-AE7E-FB31D32B9577}" type="slidenum">
              <a:rPr lang="pt-BR" smtClean="0"/>
              <a:pPr/>
              <a:t>‹nº›</a:t>
            </a:fld>
            <a:endParaRPr lang="pt-BR"/>
          </a:p>
        </p:txBody>
      </p:sp>
    </p:spTree>
    <p:extLst>
      <p:ext uri="{BB962C8B-B14F-4D97-AF65-F5344CB8AC3E}">
        <p14:creationId xmlns:p14="http://schemas.microsoft.com/office/powerpoint/2010/main" val="262662410"/>
      </p:ext>
    </p:extLst>
  </p:cSld>
  <p:clrMap bg1="lt1" tx1="dk1" bg2="lt2" tx2="dk2" accent1="accent1" accent2="accent2" accent3="accent3" accent4="accent4" accent5="accent5" accent6="accent6" hlink="hlink" folHlink="folHlink"/>
  <p:sldLayoutIdLst>
    <p:sldLayoutId id="2147484042" r:id="rId1"/>
    <p:sldLayoutId id="2147484043" r:id="rId2"/>
    <p:sldLayoutId id="2147484044" r:id="rId3"/>
    <p:sldLayoutId id="2147484045" r:id="rId4"/>
    <p:sldLayoutId id="2147484046" r:id="rId5"/>
    <p:sldLayoutId id="2147484047" r:id="rId6"/>
    <p:sldLayoutId id="2147484048" r:id="rId7"/>
    <p:sldLayoutId id="2147484049" r:id="rId8"/>
    <p:sldLayoutId id="2147484050" r:id="rId9"/>
    <p:sldLayoutId id="2147484051" r:id="rId10"/>
    <p:sldLayoutId id="214748405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a:t>Clique para editar estilo do título mestre</a:t>
            </a:r>
          </a:p>
        </p:txBody>
      </p:sp>
      <p:sp>
        <p:nvSpPr>
          <p:cNvPr id="3" name="Espaço Reservado para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2A652F1D-56E0-204A-8B79-08833D602EBB}" type="datetimeFigureOut">
              <a:rPr lang="pt-BR" smtClean="0"/>
              <a:pPr>
                <a:defRPr/>
              </a:pPr>
              <a:t>28/12/2018</a:t>
            </a:fld>
            <a:endParaRPr lang="pt-BR"/>
          </a:p>
        </p:txBody>
      </p:sp>
      <p:sp>
        <p:nvSpPr>
          <p:cNvPr id="5" name="Espaço Reservado para Rodapé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pt-BR"/>
          </a:p>
        </p:txBody>
      </p:sp>
      <p:sp>
        <p:nvSpPr>
          <p:cNvPr id="6" name="Espaço Reservado para Número de Slide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C7E9DF05-7145-7E4E-9F6A-72DC90636827}" type="slidenum">
              <a:rPr lang="pt-BR" altLang="pt-BR" smtClean="0"/>
              <a:pPr>
                <a:defRPr/>
              </a:pPr>
              <a:t>‹nº›</a:t>
            </a:fld>
            <a:endParaRPr lang="pt-BR" altLang="pt-BR"/>
          </a:p>
        </p:txBody>
      </p:sp>
      <p:pic>
        <p:nvPicPr>
          <p:cNvPr id="7" name="Imagem 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19050"/>
            <a:ext cx="91440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0688367"/>
      </p:ext>
    </p:extLst>
  </p:cSld>
  <p:clrMap bg1="lt1" tx1="dk1" bg2="lt2" tx2="dk2" accent1="accent1" accent2="accent2" accent3="accent3" accent4="accent4" accent5="accent5" accent6="accent6" hlink="hlink" folHlink="folHlink"/>
  <p:sldLayoutIdLst>
    <p:sldLayoutId id="2147484054" r:id="rId1"/>
    <p:sldLayoutId id="2147484055" r:id="rId2"/>
    <p:sldLayoutId id="2147484056" r:id="rId3"/>
    <p:sldLayoutId id="2147484057" r:id="rId4"/>
    <p:sldLayoutId id="2147484058" r:id="rId5"/>
    <p:sldLayoutId id="2147484059" r:id="rId6"/>
    <p:sldLayoutId id="2147484060" r:id="rId7"/>
    <p:sldLayoutId id="2147484061" r:id="rId8"/>
    <p:sldLayoutId id="2147484062" r:id="rId9"/>
    <p:sldLayoutId id="2147484063" r:id="rId10"/>
    <p:sldLayoutId id="2147484064" r:id="rId11"/>
    <p:sldLayoutId id="2147484065"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pt-B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34BE8F2E-0BA7-41EE-A25E-C5B79169A775}"/>
              </a:ext>
            </a:extLst>
          </p:cNvPr>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BR" altLang="pt-BR"/>
              <a:t>Clique para editar o título mestre</a:t>
            </a:r>
            <a:endParaRPr lang="en-US" altLang="pt-BR"/>
          </a:p>
        </p:txBody>
      </p:sp>
      <p:sp>
        <p:nvSpPr>
          <p:cNvPr id="1027" name="Text Placeholder 2">
            <a:extLst>
              <a:ext uri="{FF2B5EF4-FFF2-40B4-BE49-F238E27FC236}">
                <a16:creationId xmlns:a16="http://schemas.microsoft.com/office/drawing/2014/main" id="{58C9C856-3912-4BF8-BE83-91838F8B08C9}"/>
              </a:ext>
            </a:extLst>
          </p:cNvPr>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BR" altLang="pt-BR"/>
              <a:t>Clique para editar o texto mestre</a:t>
            </a:r>
          </a:p>
          <a:p>
            <a:pPr lvl="1"/>
            <a:r>
              <a:rPr lang="pt-BR" altLang="pt-BR"/>
              <a:t>Segundo nível</a:t>
            </a:r>
          </a:p>
          <a:p>
            <a:pPr lvl="2"/>
            <a:r>
              <a:rPr lang="pt-BR" altLang="pt-BR"/>
              <a:t>Terceiro nível</a:t>
            </a:r>
          </a:p>
          <a:p>
            <a:pPr lvl="3"/>
            <a:r>
              <a:rPr lang="pt-BR" altLang="pt-BR"/>
              <a:t>Quarto nível</a:t>
            </a:r>
          </a:p>
          <a:p>
            <a:pPr lvl="4"/>
            <a:r>
              <a:rPr lang="pt-BR" altLang="pt-BR"/>
              <a:t>Quinto nível</a:t>
            </a:r>
            <a:endParaRPr lang="en-US" altLang="pt-BR"/>
          </a:p>
        </p:txBody>
      </p:sp>
      <p:sp>
        <p:nvSpPr>
          <p:cNvPr id="4" name="Date Placeholder 3">
            <a:extLst>
              <a:ext uri="{FF2B5EF4-FFF2-40B4-BE49-F238E27FC236}">
                <a16:creationId xmlns:a16="http://schemas.microsoft.com/office/drawing/2014/main" id="{955B1307-2ED3-446A-8FBB-16234C3675EB}"/>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panose="020F0502020204030204"/>
                <a:ea typeface="+mn-ea"/>
                <a:cs typeface="+mn-cs"/>
              </a:defRPr>
            </a:lvl1pPr>
          </a:lstStyle>
          <a:p>
            <a:pPr>
              <a:defRPr/>
            </a:pPr>
            <a:fld id="{051B5C68-F2ED-4BA2-BDC6-9E39BE4F76EE}" type="datetimeFigureOut">
              <a:rPr lang="pt-BR" smtClean="0"/>
              <a:pPr>
                <a:defRPr/>
              </a:pPr>
              <a:t>28/12/2018</a:t>
            </a:fld>
            <a:endParaRPr lang="pt-BR"/>
          </a:p>
        </p:txBody>
      </p:sp>
      <p:sp>
        <p:nvSpPr>
          <p:cNvPr id="5" name="Footer Placeholder 4">
            <a:extLst>
              <a:ext uri="{FF2B5EF4-FFF2-40B4-BE49-F238E27FC236}">
                <a16:creationId xmlns:a16="http://schemas.microsoft.com/office/drawing/2014/main" id="{442EE83F-D165-43D5-9D4D-E582BF42C571}"/>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panose="020F0502020204030204"/>
                <a:ea typeface="+mn-ea"/>
                <a:cs typeface="+mn-cs"/>
              </a:defRPr>
            </a:lvl1pPr>
          </a:lstStyle>
          <a:p>
            <a:pPr>
              <a:defRPr/>
            </a:pPr>
            <a:endParaRPr lang="pt-BR"/>
          </a:p>
        </p:txBody>
      </p:sp>
      <p:sp>
        <p:nvSpPr>
          <p:cNvPr id="6" name="Slide Number Placeholder 5">
            <a:extLst>
              <a:ext uri="{FF2B5EF4-FFF2-40B4-BE49-F238E27FC236}">
                <a16:creationId xmlns:a16="http://schemas.microsoft.com/office/drawing/2014/main" id="{9D0DF420-7BB0-467C-B34A-9DA47E940AB0}"/>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4F39B1DF-199A-4852-AF73-198CFC507239}" type="slidenum">
              <a:rPr lang="pt-BR" altLang="pt-BR"/>
              <a:pPr>
                <a:defRPr/>
              </a:pPr>
              <a:t>‹nº›</a:t>
            </a:fld>
            <a:endParaRPr lang="pt-BR" altLang="pt-BR"/>
          </a:p>
        </p:txBody>
      </p:sp>
      <p:pic>
        <p:nvPicPr>
          <p:cNvPr id="1031" name="Imagem 1">
            <a:extLst>
              <a:ext uri="{FF2B5EF4-FFF2-40B4-BE49-F238E27FC236}">
                <a16:creationId xmlns:a16="http://schemas.microsoft.com/office/drawing/2014/main" id="{65D8F4B8-2B1C-417F-87DF-86EAD37BD7D5}"/>
              </a:ext>
            </a:extLst>
          </p:cNvPr>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4200606"/>
      </p:ext>
    </p:extLst>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 id="2147484078" r:id="rId12"/>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2.xml"/></Relationships>
</file>

<file path=ppt/slides/_rels/slide10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3.xml"/><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4.xml"/><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5.xml"/><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6.xml"/><Relationship Id="rId1" Type="http://schemas.openxmlformats.org/officeDocument/2006/relationships/slideLayout" Target="../slideLayouts/slideLayout12.xml"/><Relationship Id="rId5" Type="http://schemas.openxmlformats.org/officeDocument/2006/relationships/hyperlink" Target="http://www.simplifique.gov.br/" TargetMode="External"/><Relationship Id="rId4" Type="http://schemas.openxmlformats.org/officeDocument/2006/relationships/hyperlink" Target="http://www.ouvidoria.gov.br/" TargetMode="External"/></Relationships>
</file>

<file path=ppt/slides/_rels/slide10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07.xml"/><Relationship Id="rId1" Type="http://schemas.openxmlformats.org/officeDocument/2006/relationships/slideLayout" Target="../slideLayouts/slideLayout12.xml"/><Relationship Id="rId5" Type="http://schemas.openxmlformats.org/officeDocument/2006/relationships/hyperlink" Target="http://www.servi&#231;os.gov.br/" TargetMode="External"/><Relationship Id="rId4" Type="http://schemas.openxmlformats.org/officeDocument/2006/relationships/image" Target="../media/image35.png"/></Relationships>
</file>

<file path=ppt/slides/_rels/slide10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8.xml"/><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notesSlide" Target="../notesSlides/notesSlide109.xml"/><Relationship Id="rId1" Type="http://schemas.openxmlformats.org/officeDocument/2006/relationships/slideLayout" Target="../slideLayouts/slideLayout12.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4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1.xml"/><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1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1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1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1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7.xml"/><Relationship Id="rId1" Type="http://schemas.openxmlformats.org/officeDocument/2006/relationships/slideLayout" Target="../slideLayouts/slideLayout4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12.xml"/></Relationships>
</file>

<file path=ppt/slides/_rels/slide1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2.xml"/><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3" Type="http://schemas.openxmlformats.org/officeDocument/2006/relationships/diagramData" Target="../diagrams/data33.xml"/><Relationship Id="rId7" Type="http://schemas.microsoft.com/office/2007/relationships/diagramDrawing" Target="../diagrams/drawing33.xml"/><Relationship Id="rId2" Type="http://schemas.openxmlformats.org/officeDocument/2006/relationships/notesSlide" Target="../notesSlides/notesSlide123.xml"/><Relationship Id="rId1" Type="http://schemas.openxmlformats.org/officeDocument/2006/relationships/slideLayout" Target="../slideLayouts/slideLayout12.xml"/><Relationship Id="rId6" Type="http://schemas.openxmlformats.org/officeDocument/2006/relationships/diagramColors" Target="../diagrams/colors33.xml"/><Relationship Id="rId5" Type="http://schemas.openxmlformats.org/officeDocument/2006/relationships/diagramQuickStyle" Target="../diagrams/quickStyle33.xml"/><Relationship Id="rId4" Type="http://schemas.openxmlformats.org/officeDocument/2006/relationships/diagramLayout" Target="../diagrams/layout33.xml"/></Relationships>
</file>

<file path=ppt/slides/_rels/slide124.xml.rels><?xml version="1.0" encoding="UTF-8" standalone="yes"?>
<Relationships xmlns="http://schemas.openxmlformats.org/package/2006/relationships"><Relationship Id="rId3" Type="http://schemas.openxmlformats.org/officeDocument/2006/relationships/diagramData" Target="../diagrams/data34.xml"/><Relationship Id="rId7" Type="http://schemas.microsoft.com/office/2007/relationships/diagramDrawing" Target="../diagrams/drawing34.xml"/><Relationship Id="rId2" Type="http://schemas.openxmlformats.org/officeDocument/2006/relationships/notesSlide" Target="../notesSlides/notesSlide124.xml"/><Relationship Id="rId1" Type="http://schemas.openxmlformats.org/officeDocument/2006/relationships/slideLayout" Target="../slideLayouts/slideLayout12.xml"/><Relationship Id="rId6" Type="http://schemas.openxmlformats.org/officeDocument/2006/relationships/diagramColors" Target="../diagrams/colors34.xml"/><Relationship Id="rId5" Type="http://schemas.openxmlformats.org/officeDocument/2006/relationships/diagramQuickStyle" Target="../diagrams/quickStyle34.xml"/><Relationship Id="rId4" Type="http://schemas.openxmlformats.org/officeDocument/2006/relationships/diagramLayout" Target="../diagrams/layout34.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12.xml"/></Relationships>
</file>

<file path=ppt/slides/_rels/slide126.xml.rels><?xml version="1.0" encoding="UTF-8" standalone="yes"?>
<Relationships xmlns="http://schemas.openxmlformats.org/package/2006/relationships"><Relationship Id="rId3" Type="http://schemas.openxmlformats.org/officeDocument/2006/relationships/diagramData" Target="../diagrams/data35.xml"/><Relationship Id="rId7" Type="http://schemas.microsoft.com/office/2007/relationships/diagramDrawing" Target="../diagrams/drawing35.xml"/><Relationship Id="rId2" Type="http://schemas.openxmlformats.org/officeDocument/2006/relationships/notesSlide" Target="../notesSlides/notesSlide126.xml"/><Relationship Id="rId1" Type="http://schemas.openxmlformats.org/officeDocument/2006/relationships/slideLayout" Target="../slideLayouts/slideLayout12.xml"/><Relationship Id="rId6" Type="http://schemas.openxmlformats.org/officeDocument/2006/relationships/diagramColors" Target="../diagrams/colors35.xml"/><Relationship Id="rId5" Type="http://schemas.openxmlformats.org/officeDocument/2006/relationships/diagramQuickStyle" Target="../diagrams/quickStyle35.xml"/><Relationship Id="rId4" Type="http://schemas.openxmlformats.org/officeDocument/2006/relationships/diagramLayout" Target="../diagrams/layout35.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12.xml"/></Relationships>
</file>

<file path=ppt/slides/_rels/slide12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36.xml"/><Relationship Id="rId7" Type="http://schemas.microsoft.com/office/2007/relationships/diagramDrawing" Target="../diagrams/drawing36.xml"/><Relationship Id="rId2" Type="http://schemas.openxmlformats.org/officeDocument/2006/relationships/notesSlide" Target="../notesSlides/notesSlide128.xml"/><Relationship Id="rId1" Type="http://schemas.openxmlformats.org/officeDocument/2006/relationships/slideLayout" Target="../slideLayouts/slideLayout12.xml"/><Relationship Id="rId6" Type="http://schemas.openxmlformats.org/officeDocument/2006/relationships/diagramColors" Target="../diagrams/colors36.xml"/><Relationship Id="rId5" Type="http://schemas.openxmlformats.org/officeDocument/2006/relationships/diagramQuickStyle" Target="../diagrams/quickStyle36.xml"/><Relationship Id="rId4" Type="http://schemas.openxmlformats.org/officeDocument/2006/relationships/diagramLayout" Target="../diagrams/layout36.xml"/></Relationships>
</file>

<file path=ppt/slides/_rels/slide129.xml.rels><?xml version="1.0" encoding="UTF-8" standalone="yes"?>
<Relationships xmlns="http://schemas.openxmlformats.org/package/2006/relationships"><Relationship Id="rId3" Type="http://schemas.openxmlformats.org/officeDocument/2006/relationships/diagramData" Target="../diagrams/data37.xml"/><Relationship Id="rId7" Type="http://schemas.microsoft.com/office/2007/relationships/diagramDrawing" Target="../diagrams/drawing37.xml"/><Relationship Id="rId2" Type="http://schemas.openxmlformats.org/officeDocument/2006/relationships/notesSlide" Target="../notesSlides/notesSlide129.xml"/><Relationship Id="rId1" Type="http://schemas.openxmlformats.org/officeDocument/2006/relationships/slideLayout" Target="../slideLayouts/slideLayout12.xml"/><Relationship Id="rId6" Type="http://schemas.openxmlformats.org/officeDocument/2006/relationships/diagramColors" Target="../diagrams/colors37.xml"/><Relationship Id="rId5" Type="http://schemas.openxmlformats.org/officeDocument/2006/relationships/diagramQuickStyle" Target="../diagrams/quickStyle37.xml"/><Relationship Id="rId4" Type="http://schemas.openxmlformats.org/officeDocument/2006/relationships/diagramLayout" Target="../diagrams/layout3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1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1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12.xml"/></Relationships>
</file>

<file path=ppt/slides/_rels/slide133.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133.xml"/><Relationship Id="rId1" Type="http://schemas.openxmlformats.org/officeDocument/2006/relationships/slideLayout" Target="../slideLayouts/slideLayout1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134.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134.xml"/><Relationship Id="rId1" Type="http://schemas.openxmlformats.org/officeDocument/2006/relationships/slideLayout" Target="../slideLayouts/slideLayout1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1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12.xml"/></Relationships>
</file>

<file path=ppt/slides/_rels/slide137.xml.rels><?xml version="1.0" encoding="UTF-8" standalone="yes"?>
<Relationships xmlns="http://schemas.openxmlformats.org/package/2006/relationships"><Relationship Id="rId3" Type="http://schemas.openxmlformats.org/officeDocument/2006/relationships/diagramData" Target="../diagrams/data40.xml"/><Relationship Id="rId7" Type="http://schemas.microsoft.com/office/2007/relationships/diagramDrawing" Target="../diagrams/drawing40.xml"/><Relationship Id="rId2" Type="http://schemas.openxmlformats.org/officeDocument/2006/relationships/notesSlide" Target="../notesSlides/notesSlide137.xml"/><Relationship Id="rId1" Type="http://schemas.openxmlformats.org/officeDocument/2006/relationships/slideLayout" Target="../slideLayouts/slideLayout12.xml"/><Relationship Id="rId6" Type="http://schemas.openxmlformats.org/officeDocument/2006/relationships/diagramColors" Target="../diagrams/colors40.xml"/><Relationship Id="rId5" Type="http://schemas.openxmlformats.org/officeDocument/2006/relationships/diagramQuickStyle" Target="../diagrams/quickStyle40.xml"/><Relationship Id="rId4" Type="http://schemas.openxmlformats.org/officeDocument/2006/relationships/diagramLayout" Target="../diagrams/layout40.xml"/></Relationships>
</file>

<file path=ppt/slides/_rels/slide138.xml.rels><?xml version="1.0" encoding="UTF-8" standalone="yes"?>
<Relationships xmlns="http://schemas.openxmlformats.org/package/2006/relationships"><Relationship Id="rId3" Type="http://schemas.openxmlformats.org/officeDocument/2006/relationships/diagramData" Target="../diagrams/data41.xml"/><Relationship Id="rId7" Type="http://schemas.microsoft.com/office/2007/relationships/diagramDrawing" Target="../diagrams/drawing41.xml"/><Relationship Id="rId2" Type="http://schemas.openxmlformats.org/officeDocument/2006/relationships/notesSlide" Target="../notesSlides/notesSlide138.xml"/><Relationship Id="rId1" Type="http://schemas.openxmlformats.org/officeDocument/2006/relationships/slideLayout" Target="../slideLayouts/slideLayout12.xml"/><Relationship Id="rId6" Type="http://schemas.openxmlformats.org/officeDocument/2006/relationships/diagramColors" Target="../diagrams/colors41.xml"/><Relationship Id="rId5" Type="http://schemas.openxmlformats.org/officeDocument/2006/relationships/diagramQuickStyle" Target="../diagrams/quickStyle41.xml"/><Relationship Id="rId4" Type="http://schemas.openxmlformats.org/officeDocument/2006/relationships/diagramLayout" Target="../diagrams/layout41.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12.xml"/></Relationships>
</file>

<file path=ppt/slides/_rels/slide1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1.xml"/><Relationship Id="rId1" Type="http://schemas.openxmlformats.org/officeDocument/2006/relationships/slideLayout" Target="../slideLayouts/slideLayout12.xml"/></Relationships>
</file>

<file path=ppt/slides/_rels/slide142.xml.rels><?xml version="1.0" encoding="UTF-8" standalone="yes"?>
<Relationships xmlns="http://schemas.openxmlformats.org/package/2006/relationships"><Relationship Id="rId3" Type="http://schemas.openxmlformats.org/officeDocument/2006/relationships/diagramData" Target="../diagrams/data42.xml"/><Relationship Id="rId7" Type="http://schemas.microsoft.com/office/2007/relationships/diagramDrawing" Target="../diagrams/drawing42.xml"/><Relationship Id="rId2" Type="http://schemas.openxmlformats.org/officeDocument/2006/relationships/notesSlide" Target="../notesSlides/notesSlide142.xml"/><Relationship Id="rId1" Type="http://schemas.openxmlformats.org/officeDocument/2006/relationships/slideLayout" Target="../slideLayouts/slideLayout12.xml"/><Relationship Id="rId6" Type="http://schemas.openxmlformats.org/officeDocument/2006/relationships/diagramColors" Target="../diagrams/colors42.xml"/><Relationship Id="rId5" Type="http://schemas.openxmlformats.org/officeDocument/2006/relationships/diagramQuickStyle" Target="../diagrams/quickStyle42.xml"/><Relationship Id="rId4" Type="http://schemas.openxmlformats.org/officeDocument/2006/relationships/diagramLayout" Target="../diagrams/layout42.xml"/></Relationships>
</file>

<file path=ppt/slides/_rels/slide1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3.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12.xml"/></Relationships>
</file>

<file path=ppt/slides/_rels/slide145.xml.rels><?xml version="1.0" encoding="UTF-8" standalone="yes"?>
<Relationships xmlns="http://schemas.openxmlformats.org/package/2006/relationships"><Relationship Id="rId3" Type="http://schemas.openxmlformats.org/officeDocument/2006/relationships/diagramData" Target="../diagrams/data43.xml"/><Relationship Id="rId7" Type="http://schemas.microsoft.com/office/2007/relationships/diagramDrawing" Target="../diagrams/drawing43.xml"/><Relationship Id="rId2" Type="http://schemas.openxmlformats.org/officeDocument/2006/relationships/notesSlide" Target="../notesSlides/notesSlide145.xml"/><Relationship Id="rId1" Type="http://schemas.openxmlformats.org/officeDocument/2006/relationships/slideLayout" Target="../slideLayouts/slideLayout12.xml"/><Relationship Id="rId6" Type="http://schemas.openxmlformats.org/officeDocument/2006/relationships/diagramColors" Target="../diagrams/colors43.xml"/><Relationship Id="rId5" Type="http://schemas.openxmlformats.org/officeDocument/2006/relationships/diagramQuickStyle" Target="../diagrams/quickStyle43.xml"/><Relationship Id="rId4" Type="http://schemas.openxmlformats.org/officeDocument/2006/relationships/diagramLayout" Target="../diagrams/layout43.xml"/></Relationships>
</file>

<file path=ppt/slides/_rels/slide146.xml.rels><?xml version="1.0" encoding="UTF-8" standalone="yes"?>
<Relationships xmlns="http://schemas.openxmlformats.org/package/2006/relationships"><Relationship Id="rId3" Type="http://schemas.openxmlformats.org/officeDocument/2006/relationships/diagramData" Target="../diagrams/data44.xml"/><Relationship Id="rId7" Type="http://schemas.microsoft.com/office/2007/relationships/diagramDrawing" Target="../diagrams/drawing44.xml"/><Relationship Id="rId2" Type="http://schemas.openxmlformats.org/officeDocument/2006/relationships/notesSlide" Target="../notesSlides/notesSlide146.xml"/><Relationship Id="rId1" Type="http://schemas.openxmlformats.org/officeDocument/2006/relationships/slideLayout" Target="../slideLayouts/slideLayout12.xml"/><Relationship Id="rId6" Type="http://schemas.openxmlformats.org/officeDocument/2006/relationships/diagramColors" Target="../diagrams/colors44.xml"/><Relationship Id="rId5" Type="http://schemas.openxmlformats.org/officeDocument/2006/relationships/diagramQuickStyle" Target="../diagrams/quickStyle44.xml"/><Relationship Id="rId4" Type="http://schemas.openxmlformats.org/officeDocument/2006/relationships/diagramLayout" Target="../diagrams/layout44.xml"/></Relationships>
</file>

<file path=ppt/slides/_rels/slide1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7.xml"/><Relationship Id="rId1" Type="http://schemas.openxmlformats.org/officeDocument/2006/relationships/slideLayout" Target="../slideLayouts/slideLayout12.xml"/></Relationships>
</file>

<file path=ppt/slides/_rels/slide14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8.xml"/><Relationship Id="rId1" Type="http://schemas.openxmlformats.org/officeDocument/2006/relationships/slideLayout" Target="../slideLayouts/slideLayout12.xml"/></Relationships>
</file>

<file path=ppt/slides/_rels/slide149.xml.rels><?xml version="1.0" encoding="UTF-8" standalone="yes"?>
<Relationships xmlns="http://schemas.openxmlformats.org/package/2006/relationships"><Relationship Id="rId3" Type="http://schemas.openxmlformats.org/officeDocument/2006/relationships/diagramData" Target="../diagrams/data45.xml"/><Relationship Id="rId7" Type="http://schemas.microsoft.com/office/2007/relationships/diagramDrawing" Target="../diagrams/drawing45.xml"/><Relationship Id="rId2" Type="http://schemas.openxmlformats.org/officeDocument/2006/relationships/notesSlide" Target="../notesSlides/notesSlide149.xml"/><Relationship Id="rId1" Type="http://schemas.openxmlformats.org/officeDocument/2006/relationships/slideLayout" Target="../slideLayouts/slideLayout12.xml"/><Relationship Id="rId6" Type="http://schemas.openxmlformats.org/officeDocument/2006/relationships/diagramColors" Target="../diagrams/colors45.xml"/><Relationship Id="rId5" Type="http://schemas.openxmlformats.org/officeDocument/2006/relationships/diagramQuickStyle" Target="../diagrams/quickStyle45.xml"/><Relationship Id="rId4" Type="http://schemas.openxmlformats.org/officeDocument/2006/relationships/diagramLayout" Target="../diagrams/layout4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0.xml"/><Relationship Id="rId1" Type="http://schemas.openxmlformats.org/officeDocument/2006/relationships/slideLayout" Target="../slideLayouts/slideLayout12.xml"/></Relationships>
</file>

<file path=ppt/slides/_rels/slide15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5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12.emf"/></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13.emf"/></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7.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15.emf"/></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image" Target="../media/image16.emf"/></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7.xm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4.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5.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5.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8.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4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50.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51.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53.xml"/><Relationship Id="rId1" Type="http://schemas.openxmlformats.org/officeDocument/2006/relationships/slideLayout" Target="../slideLayouts/slideLayout1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57.xml"/><Relationship Id="rId1" Type="http://schemas.openxmlformats.org/officeDocument/2006/relationships/slideLayout" Target="../slideLayouts/slideLayout1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www.enap.gov.br/" TargetMode="External"/><Relationship Id="rId2" Type="http://schemas.openxmlformats.org/officeDocument/2006/relationships/notesSlide" Target="../notesSlides/notesSlide6.xml"/><Relationship Id="rId1" Type="http://schemas.openxmlformats.org/officeDocument/2006/relationships/slideLayout" Target="../slideLayouts/slideLayout42.xml"/><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61.xml"/><Relationship Id="rId1" Type="http://schemas.openxmlformats.org/officeDocument/2006/relationships/slideLayout" Target="../slideLayouts/slideLayout1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62.xml"/><Relationship Id="rId1" Type="http://schemas.openxmlformats.org/officeDocument/2006/relationships/slideLayout" Target="../slideLayouts/slideLayout1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8" Type="http://schemas.openxmlformats.org/officeDocument/2006/relationships/diagramData" Target="../diagrams/data14.xml"/><Relationship Id="rId3" Type="http://schemas.openxmlformats.org/officeDocument/2006/relationships/diagramData" Target="../diagrams/data13.xml"/><Relationship Id="rId7" Type="http://schemas.microsoft.com/office/2007/relationships/diagramDrawing" Target="../diagrams/drawing13.xml"/><Relationship Id="rId12" Type="http://schemas.microsoft.com/office/2007/relationships/diagramDrawing" Target="../diagrams/drawing14.xml"/><Relationship Id="rId2" Type="http://schemas.openxmlformats.org/officeDocument/2006/relationships/notesSlide" Target="../notesSlides/notesSlide65.xml"/><Relationship Id="rId1" Type="http://schemas.openxmlformats.org/officeDocument/2006/relationships/slideLayout" Target="../slideLayouts/slideLayout12.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0" Type="http://schemas.openxmlformats.org/officeDocument/2006/relationships/diagramQuickStyle" Target="../diagrams/quickStyle14.xml"/><Relationship Id="rId4" Type="http://schemas.openxmlformats.org/officeDocument/2006/relationships/diagramLayout" Target="../diagrams/layout13.xml"/><Relationship Id="rId9" Type="http://schemas.openxmlformats.org/officeDocument/2006/relationships/diagramLayout" Target="../diagrams/layout14.xml"/></Relationships>
</file>

<file path=ppt/slides/_rels/slide6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66.xml"/><Relationship Id="rId1" Type="http://schemas.openxmlformats.org/officeDocument/2006/relationships/slideLayout" Target="../slideLayouts/slideLayout1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68.xml"/><Relationship Id="rId1" Type="http://schemas.openxmlformats.org/officeDocument/2006/relationships/slideLayout" Target="../slideLayouts/slideLayout1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69.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69.xml"/><Relationship Id="rId1" Type="http://schemas.openxmlformats.org/officeDocument/2006/relationships/slideLayout" Target="../slideLayouts/slideLayout1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2.xml"/></Relationships>
</file>

<file path=ppt/slides/_rels/slide7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71.xml"/><Relationship Id="rId1" Type="http://schemas.openxmlformats.org/officeDocument/2006/relationships/slideLayout" Target="../slideLayouts/slideLayout1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72.xml"/><Relationship Id="rId1" Type="http://schemas.openxmlformats.org/officeDocument/2006/relationships/slideLayout" Target="../slideLayouts/slideLayout1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73.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73.xml"/><Relationship Id="rId1" Type="http://schemas.openxmlformats.org/officeDocument/2006/relationships/slideLayout" Target="../slideLayouts/slideLayout1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74.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74.xml"/><Relationship Id="rId1" Type="http://schemas.openxmlformats.org/officeDocument/2006/relationships/slideLayout" Target="../slideLayouts/slideLayout1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75.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75.xml"/><Relationship Id="rId1" Type="http://schemas.openxmlformats.org/officeDocument/2006/relationships/slideLayout" Target="../slideLayouts/slideLayout1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77.xml"/><Relationship Id="rId1" Type="http://schemas.openxmlformats.org/officeDocument/2006/relationships/slideLayout" Target="../slideLayouts/slideLayout1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8" Type="http://schemas.openxmlformats.org/officeDocument/2006/relationships/diagramData" Target="../diagrams/data25.xml"/><Relationship Id="rId3" Type="http://schemas.openxmlformats.org/officeDocument/2006/relationships/diagramData" Target="../diagrams/data24.xml"/><Relationship Id="rId7" Type="http://schemas.microsoft.com/office/2007/relationships/diagramDrawing" Target="../diagrams/drawing24.xml"/><Relationship Id="rId12" Type="http://schemas.microsoft.com/office/2007/relationships/diagramDrawing" Target="../diagrams/drawing25.xml"/><Relationship Id="rId2" Type="http://schemas.openxmlformats.org/officeDocument/2006/relationships/notesSlide" Target="../notesSlides/notesSlide81.xml"/><Relationship Id="rId1" Type="http://schemas.openxmlformats.org/officeDocument/2006/relationships/slideLayout" Target="../slideLayouts/slideLayout12.xml"/><Relationship Id="rId6" Type="http://schemas.openxmlformats.org/officeDocument/2006/relationships/diagramColors" Target="../diagrams/colors24.xml"/><Relationship Id="rId11" Type="http://schemas.openxmlformats.org/officeDocument/2006/relationships/diagramColors" Target="../diagrams/colors25.xml"/><Relationship Id="rId5" Type="http://schemas.openxmlformats.org/officeDocument/2006/relationships/diagramQuickStyle" Target="../diagrams/quickStyle24.xml"/><Relationship Id="rId10" Type="http://schemas.openxmlformats.org/officeDocument/2006/relationships/diagramQuickStyle" Target="../diagrams/quickStyle25.xml"/><Relationship Id="rId4" Type="http://schemas.openxmlformats.org/officeDocument/2006/relationships/diagramLayout" Target="../diagrams/layout24.xml"/><Relationship Id="rId9" Type="http://schemas.openxmlformats.org/officeDocument/2006/relationships/diagramLayout" Target="../diagrams/layout25.xml"/></Relationships>
</file>

<file path=ppt/slides/_rels/slide82.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82.xml"/><Relationship Id="rId1" Type="http://schemas.openxmlformats.org/officeDocument/2006/relationships/slideLayout" Target="../slideLayouts/slideLayout12.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notesSlide" Target="../notesSlides/notesSlide84.xml"/><Relationship Id="rId1" Type="http://schemas.openxmlformats.org/officeDocument/2006/relationships/slideLayout" Target="../slideLayouts/slideLayout1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85.xml.rels><?xml version="1.0" encoding="UTF-8" standalone="yes"?>
<Relationships xmlns="http://schemas.openxmlformats.org/package/2006/relationships"><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notesSlide" Target="../notesSlides/notesSlide85.xml"/><Relationship Id="rId1" Type="http://schemas.openxmlformats.org/officeDocument/2006/relationships/slideLayout" Target="../slideLayouts/slideLayout12.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86.xml"/><Relationship Id="rId1" Type="http://schemas.openxmlformats.org/officeDocument/2006/relationships/slideLayout" Target="../slideLayouts/slideLayout12.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notesSlide" Target="../notesSlides/notesSlide91.xml"/><Relationship Id="rId1" Type="http://schemas.openxmlformats.org/officeDocument/2006/relationships/slideLayout" Target="../slideLayouts/slideLayout12.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3.xml"/><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5.xml"/><Relationship Id="rId1" Type="http://schemas.openxmlformats.org/officeDocument/2006/relationships/slideLayout" Target="../slideLayouts/slideLayout42.xml"/></Relationships>
</file>

<file path=ppt/slides/_rels/slide96.xml.rels><?xml version="1.0" encoding="UTF-8" standalone="yes"?>
<Relationships xmlns="http://schemas.openxmlformats.org/package/2006/relationships"><Relationship Id="rId3" Type="http://schemas.openxmlformats.org/officeDocument/2006/relationships/diagramData" Target="../diagrams/data31.xml"/><Relationship Id="rId7" Type="http://schemas.microsoft.com/office/2007/relationships/diagramDrawing" Target="../diagrams/drawing31.xml"/><Relationship Id="rId2" Type="http://schemas.openxmlformats.org/officeDocument/2006/relationships/notesSlide" Target="../notesSlides/notesSlide96.xml"/><Relationship Id="rId1" Type="http://schemas.openxmlformats.org/officeDocument/2006/relationships/slideLayout" Target="../slideLayouts/slideLayout12.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9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7.xml"/><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8.xml"/><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611560" y="1556792"/>
            <a:ext cx="792088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pt-BR" sz="2600" b="1" dirty="0">
                <a:solidFill>
                  <a:srgbClr val="002060"/>
                </a:solidFill>
                <a:latin typeface="Calibri" panose="020F0502020204030204" pitchFamily="34" charset="0"/>
                <a:ea typeface="Times New Roman" panose="02020603050405020304" pitchFamily="18" charset="0"/>
                <a:cs typeface="Calibri" panose="020F0502020204030204" pitchFamily="34" charset="0"/>
              </a:rPr>
              <a:t>DEFESA DO USUÁRIO E SIMPLIFICAÇÃO</a:t>
            </a:r>
            <a:endParaRPr lang="pt-BR" altLang="pt-BR" sz="2600" dirty="0">
              <a:solidFill>
                <a:srgbClr val="002060"/>
              </a:solidFill>
              <a:latin typeface="Calibri" charset="0"/>
              <a:ea typeface="Calibri" charset="0"/>
              <a:cs typeface="Calibri" charset="0"/>
            </a:endParaRPr>
          </a:p>
        </p:txBody>
      </p:sp>
      <p:sp>
        <p:nvSpPr>
          <p:cNvPr id="3" name="Retângulo 5"/>
          <p:cNvSpPr>
            <a:spLocks noChangeArrowheads="1"/>
          </p:cNvSpPr>
          <p:nvPr/>
        </p:nvSpPr>
        <p:spPr bwMode="auto">
          <a:xfrm>
            <a:off x="1835696" y="2636912"/>
            <a:ext cx="4920726"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buFont typeface="Arial" panose="020B0604020202020204" pitchFamily="34" charset="0"/>
              <a:buChar char="•"/>
              <a:defRPr/>
            </a:pPr>
            <a:endParaRPr lang="pt-BR" altLang="pt-BR" sz="2200" dirty="0">
              <a:solidFill>
                <a:schemeClr val="tx1">
                  <a:lumMod val="65000"/>
                  <a:lumOff val="35000"/>
                </a:schemeClr>
              </a:solidFill>
              <a:latin typeface="Open Sans Light" panose="020B0306030504020204"/>
            </a:endParaRPr>
          </a:p>
          <a:p>
            <a:pPr algn="just">
              <a:buFont typeface="Arial" panose="020B0604020202020204" pitchFamily="34" charset="0"/>
              <a:buChar char="•"/>
              <a:defRPr/>
            </a:pPr>
            <a:endParaRPr lang="pt-BR" altLang="pt-BR" sz="2200" dirty="0">
              <a:solidFill>
                <a:schemeClr val="tx1">
                  <a:lumMod val="65000"/>
                  <a:lumOff val="35000"/>
                </a:schemeClr>
              </a:solidFill>
            </a:endParaRPr>
          </a:p>
          <a:p>
            <a:pPr algn="just">
              <a:buFont typeface="Arial" panose="020B0604020202020204" pitchFamily="34" charset="0"/>
              <a:buChar char="•"/>
              <a:defRPr/>
            </a:pPr>
            <a:endParaRPr lang="pt-BR" altLang="pt-BR" sz="2200" dirty="0">
              <a:solidFill>
                <a:schemeClr val="tx1">
                  <a:lumMod val="65000"/>
                  <a:lumOff val="35000"/>
                </a:schemeClr>
              </a:solidFill>
            </a:endParaRPr>
          </a:p>
          <a:p>
            <a:pPr algn="just">
              <a:defRPr/>
            </a:pPr>
            <a:endParaRPr lang="pt-BR" altLang="pt-BR" sz="2200" dirty="0">
              <a:solidFill>
                <a:srgbClr val="C00000"/>
              </a:solidFill>
            </a:endParaRPr>
          </a:p>
        </p:txBody>
      </p:sp>
      <p:pic>
        <p:nvPicPr>
          <p:cNvPr id="29698" name="Picture 2" descr="Resultado de imagem para defesa do usuário e desburocratização">
            <a:extLst>
              <a:ext uri="{FF2B5EF4-FFF2-40B4-BE49-F238E27FC236}">
                <a16:creationId xmlns:a16="http://schemas.microsoft.com/office/drawing/2014/main" id="{0A01F7D5-5D82-406E-8278-04C2E5D29D5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4676"/>
          <a:stretch/>
        </p:blipFill>
        <p:spPr bwMode="auto">
          <a:xfrm>
            <a:off x="1000125" y="2780928"/>
            <a:ext cx="7143750" cy="2762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16988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F13CCBA5-D87A-4992-A98B-0719A105C6C2}"/>
              </a:ext>
            </a:extLst>
          </p:cNvPr>
          <p:cNvSpPr txBox="1">
            <a:spLocks noChangeArrowheads="1"/>
          </p:cNvSpPr>
          <p:nvPr/>
        </p:nvSpPr>
        <p:spPr bwMode="auto">
          <a:xfrm>
            <a:off x="539750" y="908050"/>
            <a:ext cx="8135938" cy="6678751"/>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Programa de Certificação em Ouvidoria (Parceria OGU/</a:t>
            </a:r>
            <a:r>
              <a:rPr kumimoji="0" lang="pt-BR" altLang="pt-BR" sz="2200" b="1" i="0" u="none" strike="noStrike" kern="1200" cap="none" spc="0" normalizeH="0" baseline="0" noProof="0" dirty="0" err="1">
                <a:ln>
                  <a:noFill/>
                </a:ln>
                <a:solidFill>
                  <a:srgbClr val="002060"/>
                </a:solidFill>
                <a:effectLst/>
                <a:uLnTx/>
                <a:uFillTx/>
                <a:latin typeface="Calibri" panose="020F0502020204030204" pitchFamily="34" charset="0"/>
                <a:ea typeface="MS PGothic" pitchFamily="34" charset="-128"/>
                <a:cs typeface="Helvetica" pitchFamily="34" charset="0"/>
              </a:rPr>
              <a:t>Enap</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t>
            </a:r>
          </a:p>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342900" marR="0" lvl="0" indent="-342900" algn="just" defTabSz="914400" rtl="0" eaLnBrk="1" fontAlgn="base" latinLnBrk="0" hangingPunct="1">
              <a:spcBef>
                <a:spcPct val="0"/>
              </a:spcBef>
              <a:spcAft>
                <a:spcPct val="0"/>
              </a:spcAft>
              <a:buClrTx/>
              <a:buSzTx/>
              <a:buFont typeface="Wingdings" panose="05000000000000000000" pitchFamily="2" charset="2"/>
              <a:buChar char="ü"/>
              <a:tabLst/>
              <a:defRPr/>
            </a:pP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Existe uma prova final para obtenção da Certificação em Ouvidoria?</a:t>
            </a:r>
          </a:p>
          <a:p>
            <a:pPr marL="342900" marR="0" lvl="0" indent="-342900" algn="just" defTabSz="914400" rtl="0" eaLnBrk="1" fontAlgn="base" latinLnBrk="0" hangingPunct="1">
              <a:spcBef>
                <a:spcPct val="0"/>
              </a:spcBef>
              <a:spcAft>
                <a:spcPct val="0"/>
              </a:spcAft>
              <a:buClrTx/>
              <a:buSzTx/>
              <a:buFont typeface="Wingdings" panose="05000000000000000000" pitchFamily="2" charset="2"/>
              <a:buChar char="ü"/>
              <a:tabLst/>
              <a:defRPr/>
            </a:pPr>
            <a:endPar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just" defTabSz="914400" rtl="0" eaLnBrk="1" fontAlgn="base" latinLnBrk="0" hangingPunct="1">
              <a:spcBef>
                <a:spcPct val="0"/>
              </a:spcBef>
              <a:spcAft>
                <a:spcPts val="600"/>
              </a:spcAft>
              <a:buClrTx/>
              <a:buSzTx/>
              <a:buFontTx/>
              <a:buNone/>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Não. A Certificação em Ouvidoria será concedida àqueles que concluírem todos os 8 cursos do programa, alcançando 60% de aproveitamento em cada um deles, e será emitida diretamente no ambiente virtual de aprendizagem, da Escola Virtual da Enap. </a:t>
            </a:r>
          </a:p>
          <a:p>
            <a:pPr marL="0" marR="0" lvl="0" indent="0" algn="just" defTabSz="914400" rtl="0" eaLnBrk="1" fontAlgn="base" latinLnBrk="0" hangingPunct="1">
              <a:spcBef>
                <a:spcPct val="0"/>
              </a:spcBef>
              <a:spcAft>
                <a:spcPts val="60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just" defTabSz="914400" rtl="0" eaLnBrk="1" fontAlgn="base" latinLnBrk="0" hangingPunct="1">
              <a:spcBef>
                <a:spcPct val="0"/>
              </a:spcBef>
              <a:spcAft>
                <a:spcPct val="0"/>
              </a:spcAft>
              <a:buClrTx/>
              <a:buSzTx/>
              <a:buFontTx/>
              <a:buNone/>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a:t>
            </a:r>
            <a:r>
              <a:rPr kumimoji="0" lang="pt-BR" altLang="pt-BR" sz="2200" b="1" i="0" u="none" strike="noStrike" kern="1200" cap="none" spc="0" normalizeH="0" baseline="0" noProof="0" dirty="0">
                <a:ln>
                  <a:noFill/>
                </a:ln>
                <a:solidFill>
                  <a:srgbClr val="0070C0"/>
                </a:solidFill>
                <a:effectLst/>
                <a:uLnTx/>
                <a:uFillTx/>
                <a:latin typeface="Calibri" panose="020F0502020204030204" pitchFamily="34" charset="0"/>
                <a:ea typeface="MS PGothic" pitchFamily="34" charset="-128"/>
                <a:cs typeface="Helvetica" pitchFamily="34" charset="0"/>
              </a:rPr>
              <a:t>ATENÇÃO:</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Para receber a Certificação em Ouvidoria serão considerados somente os cursos realizados a partir do ano de 2017.</a:t>
            </a:r>
          </a:p>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p:txBody>
      </p:sp>
    </p:spTree>
    <p:extLst>
      <p:ext uri="{BB962C8B-B14F-4D97-AF65-F5344CB8AC3E}">
        <p14:creationId xmlns:p14="http://schemas.microsoft.com/office/powerpoint/2010/main" val="348297718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C2FAC1E-C4ED-4484-9B8A-E4FDAA4CEE2B}"/>
              </a:ext>
            </a:extLst>
          </p:cNvPr>
          <p:cNvSpPr txBox="1"/>
          <p:nvPr/>
        </p:nvSpPr>
        <p:spPr>
          <a:xfrm>
            <a:off x="755576" y="1075718"/>
            <a:ext cx="7657796" cy="430887"/>
          </a:xfrm>
          <a:prstGeom prst="rect">
            <a:avLst/>
          </a:prstGeom>
          <a:noFill/>
        </p:spPr>
        <p:txBody>
          <a:bodyPr wrap="square" rtlCol="0">
            <a:spAutoFit/>
          </a:bodyPr>
          <a:lstStyle/>
          <a:p>
            <a:pPr algn="just"/>
            <a:r>
              <a:rPr lang="pt-BR" sz="2200" b="1" kern="1600" dirty="0">
                <a:solidFill>
                  <a:srgbClr val="002060"/>
                </a:solidFill>
                <a:latin typeface="+mn-lt"/>
              </a:rPr>
              <a:t>HISTÓRICO</a:t>
            </a:r>
          </a:p>
        </p:txBody>
      </p:sp>
      <p:sp>
        <p:nvSpPr>
          <p:cNvPr id="4" name="CaixaDeTexto 3">
            <a:extLst>
              <a:ext uri="{FF2B5EF4-FFF2-40B4-BE49-F238E27FC236}">
                <a16:creationId xmlns:a16="http://schemas.microsoft.com/office/drawing/2014/main" id="{451D9572-7C83-4BDE-B9D3-C0981BA4E04D}"/>
              </a:ext>
            </a:extLst>
          </p:cNvPr>
          <p:cNvSpPr txBox="1"/>
          <p:nvPr/>
        </p:nvSpPr>
        <p:spPr>
          <a:xfrm>
            <a:off x="616137" y="1772816"/>
            <a:ext cx="7560454" cy="1446550"/>
          </a:xfrm>
          <a:prstGeom prst="rect">
            <a:avLst/>
          </a:prstGeom>
          <a:noFill/>
        </p:spPr>
        <p:txBody>
          <a:bodyPr wrap="square" rtlCol="0">
            <a:spAutoFit/>
          </a:bodyPr>
          <a:lstStyle/>
          <a:p>
            <a:pPr marL="285750" indent="-285750" algn="just">
              <a:buFont typeface="Wingdings" panose="05000000000000000000" pitchFamily="2" charset="2"/>
              <a:buChar char="Ø"/>
            </a:pPr>
            <a:r>
              <a:rPr lang="pt-BR" sz="2200" dirty="0">
                <a:latin typeface="+mn-lt"/>
              </a:rPr>
              <a:t>Burocracia weberiana (início do século XX): estrutura baseada na racionalidade. </a:t>
            </a:r>
          </a:p>
          <a:p>
            <a:pPr marL="285750" indent="-285750" algn="just">
              <a:buFont typeface="Wingdings" panose="05000000000000000000" pitchFamily="2" charset="2"/>
              <a:buChar char="Ø"/>
            </a:pPr>
            <a:r>
              <a:rPr lang="pt-BR" sz="2200" dirty="0">
                <a:latin typeface="+mn-lt"/>
              </a:rPr>
              <a:t>“Disfunções” da burocracia e a conotação negativa do termo.</a:t>
            </a:r>
          </a:p>
          <a:p>
            <a:pPr marL="285750" indent="-285750" algn="just">
              <a:buFont typeface="Wingdings" panose="05000000000000000000" pitchFamily="2" charset="2"/>
              <a:buChar char="Ø"/>
            </a:pPr>
            <a:endParaRPr lang="pt-BR" sz="2200" dirty="0">
              <a:latin typeface="+mn-lt"/>
            </a:endParaRPr>
          </a:p>
        </p:txBody>
      </p:sp>
      <p:sp>
        <p:nvSpPr>
          <p:cNvPr id="5" name="CaixaDeTexto 4">
            <a:extLst>
              <a:ext uri="{FF2B5EF4-FFF2-40B4-BE49-F238E27FC236}">
                <a16:creationId xmlns:a16="http://schemas.microsoft.com/office/drawing/2014/main" id="{9DE40DA6-CC02-403E-995F-BE6B81B532E0}"/>
              </a:ext>
            </a:extLst>
          </p:cNvPr>
          <p:cNvSpPr txBox="1"/>
          <p:nvPr/>
        </p:nvSpPr>
        <p:spPr>
          <a:xfrm>
            <a:off x="755576" y="3134643"/>
            <a:ext cx="2151030" cy="430887"/>
          </a:xfrm>
          <a:prstGeom prst="rect">
            <a:avLst/>
          </a:prstGeom>
          <a:noFill/>
        </p:spPr>
        <p:txBody>
          <a:bodyPr wrap="square" rtlCol="0">
            <a:spAutoFit/>
          </a:bodyPr>
          <a:lstStyle/>
          <a:p>
            <a:pPr algn="just"/>
            <a:r>
              <a:rPr lang="pt-BR" sz="2200" b="1" kern="1600" dirty="0">
                <a:solidFill>
                  <a:srgbClr val="002060"/>
                </a:solidFill>
                <a:latin typeface="+mn-lt"/>
              </a:rPr>
              <a:t>NO</a:t>
            </a:r>
            <a:r>
              <a:rPr lang="pt-BR" sz="2200" dirty="0">
                <a:latin typeface="+mn-lt"/>
              </a:rPr>
              <a:t> </a:t>
            </a:r>
            <a:r>
              <a:rPr lang="pt-BR" sz="2200" b="1" kern="1600" dirty="0">
                <a:solidFill>
                  <a:srgbClr val="002060"/>
                </a:solidFill>
                <a:latin typeface="+mn-lt"/>
              </a:rPr>
              <a:t>BRASIL</a:t>
            </a:r>
          </a:p>
        </p:txBody>
      </p:sp>
      <p:sp>
        <p:nvSpPr>
          <p:cNvPr id="6" name="CaixaDeTexto 5">
            <a:extLst>
              <a:ext uri="{FF2B5EF4-FFF2-40B4-BE49-F238E27FC236}">
                <a16:creationId xmlns:a16="http://schemas.microsoft.com/office/drawing/2014/main" id="{CD97D886-A8E9-4B2B-8E5E-1170C9928CC7}"/>
              </a:ext>
            </a:extLst>
          </p:cNvPr>
          <p:cNvSpPr txBox="1"/>
          <p:nvPr/>
        </p:nvSpPr>
        <p:spPr>
          <a:xfrm>
            <a:off x="616136" y="3777385"/>
            <a:ext cx="7797235" cy="3139321"/>
          </a:xfrm>
          <a:prstGeom prst="rect">
            <a:avLst/>
          </a:prstGeom>
          <a:noFill/>
        </p:spPr>
        <p:txBody>
          <a:bodyPr wrap="square" rtlCol="0">
            <a:spAutoFit/>
          </a:bodyPr>
          <a:lstStyle/>
          <a:p>
            <a:pPr marL="285750" indent="-285750" algn="just">
              <a:buFont typeface="Wingdings" panose="05000000000000000000" pitchFamily="2" charset="2"/>
              <a:buChar char="Ø"/>
            </a:pPr>
            <a:r>
              <a:rPr lang="pt-BR" sz="2200" b="1" dirty="0">
                <a:latin typeface="+mn-lt"/>
              </a:rPr>
              <a:t>Decreto-Lei n. 200/1967</a:t>
            </a:r>
            <a:r>
              <a:rPr lang="pt-BR" sz="2200" dirty="0">
                <a:latin typeface="+mn-lt"/>
              </a:rPr>
              <a:t>: supervisão ministerial e a organização dos serviços em sistemas transversais;</a:t>
            </a:r>
          </a:p>
          <a:p>
            <a:pPr marL="285750" indent="-285750" algn="just">
              <a:buFont typeface="Wingdings" panose="05000000000000000000" pitchFamily="2" charset="2"/>
              <a:buChar char="Ø"/>
            </a:pPr>
            <a:r>
              <a:rPr lang="pt-BR" sz="2200" dirty="0">
                <a:latin typeface="+mn-lt"/>
              </a:rPr>
              <a:t>Ministério da Administração Federal e Reforma do Estado (</a:t>
            </a:r>
            <a:r>
              <a:rPr lang="pt-BR" sz="2200" b="1" dirty="0">
                <a:latin typeface="+mn-lt"/>
              </a:rPr>
              <a:t>MARE</a:t>
            </a:r>
            <a:r>
              <a:rPr lang="pt-BR" sz="2200" dirty="0">
                <a:latin typeface="+mn-lt"/>
              </a:rPr>
              <a:t>) / Plano Diretor da Reforma do Estado (</a:t>
            </a:r>
            <a:r>
              <a:rPr lang="pt-BR" sz="2200" b="1" dirty="0">
                <a:latin typeface="+mn-lt"/>
              </a:rPr>
              <a:t>PDRAE</a:t>
            </a:r>
            <a:r>
              <a:rPr lang="pt-BR" sz="2200" dirty="0">
                <a:latin typeface="+mn-lt"/>
              </a:rPr>
              <a:t>);</a:t>
            </a:r>
          </a:p>
          <a:p>
            <a:pPr marL="285750" indent="-285750" algn="just">
              <a:buFont typeface="Wingdings" panose="05000000000000000000" pitchFamily="2" charset="2"/>
              <a:buChar char="Ø"/>
            </a:pPr>
            <a:r>
              <a:rPr lang="pt-BR" sz="2200" b="1" dirty="0">
                <a:latin typeface="+mn-lt"/>
              </a:rPr>
              <a:t>Emenda Constitucional n. 19/1998</a:t>
            </a:r>
            <a:r>
              <a:rPr lang="pt-BR" sz="2200" dirty="0">
                <a:latin typeface="+mn-lt"/>
              </a:rPr>
              <a:t>: criação das Organizações Sociais e dos contratos de gestão;</a:t>
            </a:r>
          </a:p>
          <a:p>
            <a:pPr marL="285750" indent="-285750" algn="just">
              <a:buFont typeface="Wingdings" panose="05000000000000000000" pitchFamily="2" charset="2"/>
              <a:buChar char="Ø"/>
            </a:pPr>
            <a:r>
              <a:rPr lang="pt-BR" sz="2200" b="1" u="sng" dirty="0">
                <a:latin typeface="+mn-lt"/>
              </a:rPr>
              <a:t>Decreto n. 9.094/2017</a:t>
            </a:r>
            <a:r>
              <a:rPr lang="pt-BR" sz="2200" dirty="0">
                <a:latin typeface="+mn-lt"/>
              </a:rPr>
              <a:t>: simplificação do atendimento prestado ao usuário do serviço público.</a:t>
            </a:r>
          </a:p>
          <a:p>
            <a:pPr marL="285750" indent="-285750" algn="just">
              <a:buFont typeface="Wingdings" panose="05000000000000000000" pitchFamily="2" charset="2"/>
              <a:buChar char="Ø"/>
            </a:pPr>
            <a:endParaRPr lang="pt-BR" sz="2200" dirty="0">
              <a:latin typeface="+mn-lt"/>
            </a:endParaRPr>
          </a:p>
        </p:txBody>
      </p:sp>
    </p:spTree>
    <p:extLst>
      <p:ext uri="{BB962C8B-B14F-4D97-AF65-F5344CB8AC3E}">
        <p14:creationId xmlns:p14="http://schemas.microsoft.com/office/powerpoint/2010/main" val="253822364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B12A49BF-34E2-47E7-985B-652EA71189E5}"/>
              </a:ext>
            </a:extLst>
          </p:cNvPr>
          <p:cNvSpPr txBox="1"/>
          <p:nvPr/>
        </p:nvSpPr>
        <p:spPr>
          <a:xfrm>
            <a:off x="1259632" y="2348880"/>
            <a:ext cx="6768752" cy="2862322"/>
          </a:xfrm>
          <a:prstGeom prst="rect">
            <a:avLst/>
          </a:prstGeom>
          <a:noFill/>
        </p:spPr>
        <p:txBody>
          <a:bodyPr wrap="square" rtlCol="0">
            <a:spAutoFit/>
          </a:bodyPr>
          <a:lstStyle/>
          <a:p>
            <a:pPr algn="ctr"/>
            <a:r>
              <a:rPr lang="pt-BR" sz="6000" b="1" dirty="0">
                <a:solidFill>
                  <a:schemeClr val="tx2"/>
                </a:solidFill>
                <a:latin typeface="+mn-lt"/>
              </a:rPr>
              <a:t>O QUE </a:t>
            </a:r>
          </a:p>
          <a:p>
            <a:pPr algn="ctr"/>
            <a:r>
              <a:rPr lang="pt-BR" sz="6000" b="1" dirty="0">
                <a:solidFill>
                  <a:schemeClr val="tx2"/>
                </a:solidFill>
                <a:latin typeface="+mn-lt"/>
              </a:rPr>
              <a:t>SIGNIFICA</a:t>
            </a:r>
          </a:p>
          <a:p>
            <a:pPr algn="ctr"/>
            <a:r>
              <a:rPr lang="pt-BR" sz="6000" b="1" dirty="0">
                <a:solidFill>
                  <a:schemeClr val="tx2"/>
                </a:solidFill>
                <a:latin typeface="+mn-lt"/>
              </a:rPr>
              <a:t>SIMPLIFICAR?</a:t>
            </a:r>
            <a:r>
              <a:rPr lang="pt-BR" sz="5400" dirty="0">
                <a:solidFill>
                  <a:schemeClr val="tx2"/>
                </a:solidFill>
              </a:rPr>
              <a:t> </a:t>
            </a:r>
          </a:p>
        </p:txBody>
      </p:sp>
    </p:spTree>
    <p:extLst>
      <p:ext uri="{BB962C8B-B14F-4D97-AF65-F5344CB8AC3E}">
        <p14:creationId xmlns:p14="http://schemas.microsoft.com/office/powerpoint/2010/main" val="78040606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B3D7654-3B06-4296-8537-268BEEA6946F}"/>
              </a:ext>
            </a:extLst>
          </p:cNvPr>
          <p:cNvSpPr txBox="1"/>
          <p:nvPr/>
        </p:nvSpPr>
        <p:spPr>
          <a:xfrm>
            <a:off x="305993" y="837873"/>
            <a:ext cx="3865541" cy="430887"/>
          </a:xfrm>
          <a:prstGeom prst="rect">
            <a:avLst/>
          </a:prstGeom>
          <a:noFill/>
        </p:spPr>
        <p:txBody>
          <a:bodyPr wrap="square" rtlCol="0">
            <a:spAutoFit/>
          </a:bodyPr>
          <a:lstStyle/>
          <a:p>
            <a:r>
              <a:rPr lang="pt-BR" sz="2200" b="1" kern="1600" dirty="0">
                <a:solidFill>
                  <a:srgbClr val="002060"/>
                </a:solidFill>
                <a:latin typeface="+mn-lt"/>
              </a:rPr>
              <a:t>DECRETO N. 9.094/2017 </a:t>
            </a:r>
          </a:p>
        </p:txBody>
      </p:sp>
      <p:sp>
        <p:nvSpPr>
          <p:cNvPr id="3" name="CaixaDeTexto 2">
            <a:extLst>
              <a:ext uri="{FF2B5EF4-FFF2-40B4-BE49-F238E27FC236}">
                <a16:creationId xmlns:a16="http://schemas.microsoft.com/office/drawing/2014/main" id="{BF43FD5B-5B17-4C68-8367-209AC3979B70}"/>
              </a:ext>
            </a:extLst>
          </p:cNvPr>
          <p:cNvSpPr txBox="1"/>
          <p:nvPr/>
        </p:nvSpPr>
        <p:spPr>
          <a:xfrm>
            <a:off x="20198" y="1413937"/>
            <a:ext cx="8800274" cy="1077218"/>
          </a:xfrm>
          <a:prstGeom prst="rect">
            <a:avLst/>
          </a:prstGeom>
          <a:noFill/>
        </p:spPr>
        <p:txBody>
          <a:bodyPr wrap="square" rtlCol="0">
            <a:spAutoFit/>
          </a:bodyPr>
          <a:lstStyle/>
          <a:p>
            <a:r>
              <a:rPr lang="pt-BR" sz="2100" b="1" dirty="0">
                <a:latin typeface="+mn-lt"/>
              </a:rPr>
              <a:t>Diretrizes</a:t>
            </a:r>
            <a:r>
              <a:rPr lang="pt-BR" sz="2100" dirty="0">
                <a:latin typeface="+mn-lt"/>
              </a:rPr>
              <a:t>:</a:t>
            </a:r>
          </a:p>
          <a:p>
            <a:endParaRPr lang="pt-BR" sz="2100" dirty="0">
              <a:latin typeface="+mn-lt"/>
            </a:endParaRPr>
          </a:p>
          <a:p>
            <a:endParaRPr lang="pt-BR" sz="2200" dirty="0">
              <a:latin typeface="+mn-lt"/>
            </a:endParaRPr>
          </a:p>
        </p:txBody>
      </p:sp>
      <p:sp>
        <p:nvSpPr>
          <p:cNvPr id="4" name="Elipse 3">
            <a:extLst>
              <a:ext uri="{FF2B5EF4-FFF2-40B4-BE49-F238E27FC236}">
                <a16:creationId xmlns:a16="http://schemas.microsoft.com/office/drawing/2014/main" id="{9690EFC8-C8A5-488F-A106-C22F3934DBE0}"/>
              </a:ext>
            </a:extLst>
          </p:cNvPr>
          <p:cNvSpPr/>
          <p:nvPr/>
        </p:nvSpPr>
        <p:spPr>
          <a:xfrm>
            <a:off x="305992" y="1990581"/>
            <a:ext cx="1706488" cy="17281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Presunção de boa-fé</a:t>
            </a:r>
          </a:p>
        </p:txBody>
      </p:sp>
      <p:sp>
        <p:nvSpPr>
          <p:cNvPr id="5" name="Elipse 4">
            <a:extLst>
              <a:ext uri="{FF2B5EF4-FFF2-40B4-BE49-F238E27FC236}">
                <a16:creationId xmlns:a16="http://schemas.microsoft.com/office/drawing/2014/main" id="{A2C99E57-9FFA-4952-81D7-6D21F246112C}"/>
              </a:ext>
            </a:extLst>
          </p:cNvPr>
          <p:cNvSpPr/>
          <p:nvPr/>
        </p:nvSpPr>
        <p:spPr>
          <a:xfrm>
            <a:off x="305992" y="4077072"/>
            <a:ext cx="2084063" cy="216024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Compartilhamento de informações</a:t>
            </a:r>
          </a:p>
        </p:txBody>
      </p:sp>
      <p:sp>
        <p:nvSpPr>
          <p:cNvPr id="6" name="Elipse 5">
            <a:extLst>
              <a:ext uri="{FF2B5EF4-FFF2-40B4-BE49-F238E27FC236}">
                <a16:creationId xmlns:a16="http://schemas.microsoft.com/office/drawing/2014/main" id="{69EB3B1A-8A65-4C2D-BD37-A25A7BF7F489}"/>
              </a:ext>
            </a:extLst>
          </p:cNvPr>
          <p:cNvSpPr/>
          <p:nvPr/>
        </p:nvSpPr>
        <p:spPr>
          <a:xfrm>
            <a:off x="2123728" y="2491155"/>
            <a:ext cx="2459140" cy="2453406"/>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Atuação integrada e sistêmica </a:t>
            </a:r>
            <a:r>
              <a:rPr lang="pt-BR" dirty="0"/>
              <a:t>na expedição </a:t>
            </a:r>
            <a:r>
              <a:rPr lang="pt-BR" b="1" dirty="0"/>
              <a:t>documentos</a:t>
            </a:r>
            <a:r>
              <a:rPr lang="pt-BR" dirty="0"/>
              <a:t> comprobatórios</a:t>
            </a:r>
            <a:endParaRPr lang="pt-BR" b="1" dirty="0"/>
          </a:p>
        </p:txBody>
      </p:sp>
      <p:sp>
        <p:nvSpPr>
          <p:cNvPr id="7" name="Elipse 6">
            <a:extLst>
              <a:ext uri="{FF2B5EF4-FFF2-40B4-BE49-F238E27FC236}">
                <a16:creationId xmlns:a16="http://schemas.microsoft.com/office/drawing/2014/main" id="{0F73EC21-906E-4500-9DAA-7804C8F03064}"/>
              </a:ext>
            </a:extLst>
          </p:cNvPr>
          <p:cNvSpPr/>
          <p:nvPr/>
        </p:nvSpPr>
        <p:spPr>
          <a:xfrm>
            <a:off x="4067944" y="910460"/>
            <a:ext cx="2332660" cy="2230507"/>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Racionalização de métodos e procedimentos </a:t>
            </a:r>
            <a:r>
              <a:rPr lang="pt-BR" dirty="0"/>
              <a:t>de controle</a:t>
            </a:r>
            <a:endParaRPr lang="pt-BR" b="1" dirty="0"/>
          </a:p>
        </p:txBody>
      </p:sp>
      <p:sp>
        <p:nvSpPr>
          <p:cNvPr id="9" name="Elipse 8">
            <a:extLst>
              <a:ext uri="{FF2B5EF4-FFF2-40B4-BE49-F238E27FC236}">
                <a16:creationId xmlns:a16="http://schemas.microsoft.com/office/drawing/2014/main" id="{F64615A0-172D-411B-80C7-69708627AA28}"/>
              </a:ext>
            </a:extLst>
          </p:cNvPr>
          <p:cNvSpPr/>
          <p:nvPr/>
        </p:nvSpPr>
        <p:spPr>
          <a:xfrm>
            <a:off x="3851920" y="4624678"/>
            <a:ext cx="2046096" cy="2016224"/>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Eliminação de formalidades</a:t>
            </a:r>
          </a:p>
          <a:p>
            <a:pPr algn="ctr"/>
            <a:r>
              <a:rPr lang="pt-BR" b="1" dirty="0"/>
              <a:t>(custo social x risco) </a:t>
            </a:r>
          </a:p>
        </p:txBody>
      </p:sp>
      <p:sp>
        <p:nvSpPr>
          <p:cNvPr id="11" name="Elipse 10">
            <a:extLst>
              <a:ext uri="{FF2B5EF4-FFF2-40B4-BE49-F238E27FC236}">
                <a16:creationId xmlns:a16="http://schemas.microsoft.com/office/drawing/2014/main" id="{95005E65-6177-4970-8610-1BE297568390}"/>
              </a:ext>
            </a:extLst>
          </p:cNvPr>
          <p:cNvSpPr/>
          <p:nvPr/>
        </p:nvSpPr>
        <p:spPr>
          <a:xfrm>
            <a:off x="5476553" y="2941349"/>
            <a:ext cx="1922496" cy="1945288"/>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Aplicação de soluções tecnológicas</a:t>
            </a:r>
          </a:p>
        </p:txBody>
      </p:sp>
      <p:sp>
        <p:nvSpPr>
          <p:cNvPr id="12" name="Elipse 11">
            <a:extLst>
              <a:ext uri="{FF2B5EF4-FFF2-40B4-BE49-F238E27FC236}">
                <a16:creationId xmlns:a16="http://schemas.microsoft.com/office/drawing/2014/main" id="{9982CF4A-9371-4798-9B20-7E4AD1EDB368}"/>
              </a:ext>
            </a:extLst>
          </p:cNvPr>
          <p:cNvSpPr/>
          <p:nvPr/>
        </p:nvSpPr>
        <p:spPr>
          <a:xfrm>
            <a:off x="6669233" y="4798224"/>
            <a:ext cx="1922496" cy="194528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Utilização de linguagem clara</a:t>
            </a:r>
          </a:p>
        </p:txBody>
      </p:sp>
      <p:sp>
        <p:nvSpPr>
          <p:cNvPr id="13" name="Elipse 12">
            <a:extLst>
              <a:ext uri="{FF2B5EF4-FFF2-40B4-BE49-F238E27FC236}">
                <a16:creationId xmlns:a16="http://schemas.microsoft.com/office/drawing/2014/main" id="{4BA9EE92-94CF-4081-86EF-96D0907E7657}"/>
              </a:ext>
            </a:extLst>
          </p:cNvPr>
          <p:cNvSpPr/>
          <p:nvPr/>
        </p:nvSpPr>
        <p:spPr>
          <a:xfrm>
            <a:off x="7113984" y="1407687"/>
            <a:ext cx="1817736" cy="173328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Articulação com entes para integração</a:t>
            </a:r>
          </a:p>
        </p:txBody>
      </p:sp>
    </p:spTree>
    <p:extLst>
      <p:ext uri="{BB962C8B-B14F-4D97-AF65-F5344CB8AC3E}">
        <p14:creationId xmlns:p14="http://schemas.microsoft.com/office/powerpoint/2010/main" val="241413265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404664" y="1322824"/>
            <a:ext cx="806489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400" b="1" dirty="0">
              <a:solidFill>
                <a:srgbClr val="0070C0"/>
              </a:solidFill>
              <a:ea typeface="Calibri" charset="0"/>
              <a:cs typeface="Calibri" charset="0"/>
            </a:endParaRPr>
          </a:p>
          <a:p>
            <a:pPr eaLnBrk="1" hangingPunct="1">
              <a:lnSpc>
                <a:spcPct val="100000"/>
              </a:lnSpc>
              <a:spcBef>
                <a:spcPct val="0"/>
              </a:spcBef>
              <a:buFontTx/>
              <a:buNone/>
            </a:pPr>
            <a:endParaRPr lang="pt-BR" altLang="pt-BR" sz="2400" b="1" dirty="0">
              <a:solidFill>
                <a:srgbClr val="0070C0"/>
              </a:solidFill>
              <a:ea typeface="Calibri" charset="0"/>
              <a:cs typeface="Calibri" charset="0"/>
            </a:endParaRPr>
          </a:p>
          <a:p>
            <a:pPr eaLnBrk="1" hangingPunct="1">
              <a:lnSpc>
                <a:spcPct val="100000"/>
              </a:lnSpc>
              <a:spcBef>
                <a:spcPct val="0"/>
              </a:spcBef>
              <a:buFontTx/>
              <a:buNone/>
            </a:pPr>
            <a:endParaRPr lang="pt-BR" altLang="pt-BR" sz="2200" dirty="0">
              <a:solidFill>
                <a:srgbClr val="002060"/>
              </a:solidFill>
              <a:ea typeface="Calibri" charset="0"/>
              <a:cs typeface="Calibri" charset="0"/>
            </a:endParaRPr>
          </a:p>
        </p:txBody>
      </p:sp>
      <p:pic>
        <p:nvPicPr>
          <p:cNvPr id="4" name="Picture 2" descr="http://3.bp.blogspot.com/-LEkRFZEOdYE/U-3p9d9vTHI/AAAAAAAABwg/8gTVxKT9yac/s1600/video.png">
            <a:extLst>
              <a:ext uri="{FF2B5EF4-FFF2-40B4-BE49-F238E27FC236}">
                <a16:creationId xmlns:a16="http://schemas.microsoft.com/office/drawing/2014/main" id="{022288D2-49E9-4C52-8CAD-5EFC2294414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250" y="2492375"/>
            <a:ext cx="4968875" cy="414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aixaDeTexto 3">
            <a:extLst>
              <a:ext uri="{FF2B5EF4-FFF2-40B4-BE49-F238E27FC236}">
                <a16:creationId xmlns:a16="http://schemas.microsoft.com/office/drawing/2014/main" id="{BC99AE94-FCB1-498D-96B3-DB0CBB58F8E3}"/>
              </a:ext>
            </a:extLst>
          </p:cNvPr>
          <p:cNvSpPr txBox="1">
            <a:spLocks noChangeArrowheads="1"/>
          </p:cNvSpPr>
          <p:nvPr/>
        </p:nvSpPr>
        <p:spPr bwMode="auto">
          <a:xfrm>
            <a:off x="323528" y="1359886"/>
            <a:ext cx="8642350" cy="547714"/>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lvl="0" algn="ctr" eaLnBrk="1" hangingPunct="1">
              <a:lnSpc>
                <a:spcPct val="150000"/>
              </a:lnSpc>
              <a:defRPr/>
            </a:pPr>
            <a:r>
              <a:rPr kumimoji="0" lang="pt-BR" altLang="pt-BR" sz="2200" b="1" i="0" u="none" strike="noStrike" kern="1200" cap="none" spc="0" normalizeH="0" baseline="0" noProof="0" dirty="0">
                <a:ln>
                  <a:noFill/>
                </a:ln>
                <a:solidFill>
                  <a:srgbClr val="002060"/>
                </a:solidFill>
                <a:effectLst/>
                <a:uLnTx/>
                <a:uFillTx/>
                <a:latin typeface="+mn-lt"/>
                <a:ea typeface="MS PGothic" pitchFamily="34" charset="-128"/>
                <a:cs typeface="Helvetica" pitchFamily="34" charset="0"/>
              </a:rPr>
              <a:t>Entrevistando a Ouvidoria-Geral da Un</a:t>
            </a:r>
            <a:r>
              <a:rPr lang="pt-BR" altLang="pt-BR" sz="2200" b="1" dirty="0" err="1">
                <a:solidFill>
                  <a:srgbClr val="002060"/>
                </a:solidFill>
                <a:latin typeface="+mn-lt"/>
                <a:cs typeface="Helvetica" pitchFamily="34" charset="0"/>
              </a:rPr>
              <a:t>ião</a:t>
            </a:r>
            <a:r>
              <a:rPr lang="pt-BR" altLang="pt-BR" sz="2200" b="1" dirty="0">
                <a:solidFill>
                  <a:srgbClr val="002060"/>
                </a:solidFill>
                <a:latin typeface="+mn-lt"/>
                <a:cs typeface="Helvetica" pitchFamily="34" charset="0"/>
              </a:rPr>
              <a:t> </a:t>
            </a:r>
            <a:endParaRPr kumimoji="0" lang="pt-BR" altLang="pt-BR" sz="2200" b="1" i="0" u="none" strike="noStrike" kern="1200" cap="none" spc="0" normalizeH="0" baseline="0" noProof="0" dirty="0">
              <a:ln>
                <a:noFill/>
              </a:ln>
              <a:solidFill>
                <a:srgbClr val="002060"/>
              </a:solidFill>
              <a:effectLst/>
              <a:uLnTx/>
              <a:uFillTx/>
              <a:latin typeface="+mn-lt"/>
              <a:ea typeface="MS PGothic" pitchFamily="34" charset="-128"/>
              <a:cs typeface="Helvetica" pitchFamily="34" charset="0"/>
            </a:endParaRPr>
          </a:p>
        </p:txBody>
      </p:sp>
    </p:spTree>
    <p:extLst>
      <p:ext uri="{BB962C8B-B14F-4D97-AF65-F5344CB8AC3E}">
        <p14:creationId xmlns:p14="http://schemas.microsoft.com/office/powerpoint/2010/main" val="264044322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876BEB6-3BC1-43FA-8AB4-09D2FECDCA6B}"/>
              </a:ext>
            </a:extLst>
          </p:cNvPr>
          <p:cNvSpPr txBox="1"/>
          <p:nvPr/>
        </p:nvSpPr>
        <p:spPr>
          <a:xfrm>
            <a:off x="654369" y="1628800"/>
            <a:ext cx="4392015" cy="430887"/>
          </a:xfrm>
          <a:prstGeom prst="rect">
            <a:avLst/>
          </a:prstGeom>
          <a:noFill/>
        </p:spPr>
        <p:txBody>
          <a:bodyPr wrap="square" rtlCol="0">
            <a:spAutoFit/>
          </a:bodyPr>
          <a:lstStyle/>
          <a:p>
            <a:r>
              <a:rPr lang="pt-BR" sz="2200" b="1" kern="1600" dirty="0">
                <a:solidFill>
                  <a:srgbClr val="002060"/>
                </a:solidFill>
                <a:latin typeface="+mn-lt"/>
                <a:cs typeface="Arial" panose="020B0604020202020204" pitchFamily="34" charset="0"/>
              </a:rPr>
              <a:t>FORMULÁRIO SIMPLIFIQUE! </a:t>
            </a:r>
          </a:p>
        </p:txBody>
      </p:sp>
      <p:sp>
        <p:nvSpPr>
          <p:cNvPr id="3" name="CaixaDeTexto 2">
            <a:extLst>
              <a:ext uri="{FF2B5EF4-FFF2-40B4-BE49-F238E27FC236}">
                <a16:creationId xmlns:a16="http://schemas.microsoft.com/office/drawing/2014/main" id="{BCCBC665-450D-4EBF-8EE1-96C602FE21FC}"/>
              </a:ext>
            </a:extLst>
          </p:cNvPr>
          <p:cNvSpPr txBox="1"/>
          <p:nvPr/>
        </p:nvSpPr>
        <p:spPr>
          <a:xfrm>
            <a:off x="654369" y="2852936"/>
            <a:ext cx="7632848" cy="4154984"/>
          </a:xfrm>
          <a:prstGeom prst="rect">
            <a:avLst/>
          </a:prstGeom>
          <a:noFill/>
        </p:spPr>
        <p:txBody>
          <a:bodyPr wrap="square" rtlCol="0">
            <a:spAutoFit/>
          </a:bodyPr>
          <a:lstStyle/>
          <a:p>
            <a:pPr marL="285750" indent="-285750" algn="just">
              <a:buFont typeface="Wingdings" panose="05000000000000000000" pitchFamily="2" charset="2"/>
              <a:buChar char="Ø"/>
            </a:pPr>
            <a:r>
              <a:rPr lang="pt-BR" sz="2200" dirty="0">
                <a:latin typeface="+mn-lt"/>
              </a:rPr>
              <a:t>Solicitações de simplificação, ou simplesmente “Simplifique!”, devem ser apresentadas aos órgãos e às entidades do Poder Executivo Federal por meio de </a:t>
            </a:r>
            <a:r>
              <a:rPr lang="pt-BR" sz="2200" b="1" dirty="0">
                <a:latin typeface="+mn-lt"/>
              </a:rPr>
              <a:t>formulário próprio</a:t>
            </a:r>
            <a:r>
              <a:rPr lang="pt-BR" sz="2200" dirty="0">
                <a:latin typeface="+mn-lt"/>
              </a:rPr>
              <a:t>. </a:t>
            </a:r>
          </a:p>
          <a:p>
            <a:pPr marL="285750" indent="-285750" algn="just">
              <a:buFont typeface="Wingdings" panose="05000000000000000000" pitchFamily="2" charset="2"/>
              <a:buChar char="Ø"/>
            </a:pPr>
            <a:endParaRPr lang="pt-BR" sz="2200" dirty="0">
              <a:latin typeface="+mn-lt"/>
            </a:endParaRPr>
          </a:p>
          <a:p>
            <a:pPr marL="285750" indent="-285750" algn="just">
              <a:buFont typeface="Wingdings" panose="05000000000000000000" pitchFamily="2" charset="2"/>
              <a:buChar char="Ø"/>
            </a:pPr>
            <a:r>
              <a:rPr lang="pt-BR" sz="2200" dirty="0">
                <a:latin typeface="+mn-lt"/>
              </a:rPr>
              <a:t>Disponibilizado pela OGU por meio do e-Ouv (</a:t>
            </a:r>
            <a:r>
              <a:rPr lang="pt-BR" sz="2200" b="1" dirty="0">
                <a:latin typeface="+mn-lt"/>
              </a:rPr>
              <a:t>mecanismo único</a:t>
            </a:r>
            <a:r>
              <a:rPr lang="pt-BR" sz="2200" dirty="0">
                <a:latin typeface="+mn-lt"/>
              </a:rPr>
              <a:t> de </a:t>
            </a:r>
            <a:r>
              <a:rPr lang="pt-BR" sz="2200" u="sng" dirty="0">
                <a:latin typeface="+mn-lt"/>
              </a:rPr>
              <a:t>registro</a:t>
            </a:r>
            <a:r>
              <a:rPr lang="pt-BR" sz="2200" dirty="0">
                <a:latin typeface="+mn-lt"/>
              </a:rPr>
              <a:t> e </a:t>
            </a:r>
            <a:r>
              <a:rPr lang="pt-BR" sz="2200" u="sng" dirty="0">
                <a:latin typeface="+mn-lt"/>
              </a:rPr>
              <a:t>tratamento</a:t>
            </a:r>
            <a:r>
              <a:rPr lang="pt-BR" sz="2200" dirty="0">
                <a:latin typeface="+mn-lt"/>
              </a:rPr>
              <a:t>).</a:t>
            </a:r>
          </a:p>
          <a:p>
            <a:pPr algn="just"/>
            <a:endParaRPr lang="pt-BR" sz="2200" dirty="0">
              <a:latin typeface="+mn-lt"/>
            </a:endParaRPr>
          </a:p>
          <a:p>
            <a:pPr marL="285750" indent="-285750" algn="just">
              <a:buFont typeface="Wingdings" panose="05000000000000000000" pitchFamily="2" charset="2"/>
              <a:buChar char="Ø"/>
            </a:pPr>
            <a:r>
              <a:rPr lang="pt-BR" sz="2200" dirty="0">
                <a:latin typeface="+mn-lt"/>
              </a:rPr>
              <a:t>Os usuários devem se identificar.</a:t>
            </a:r>
          </a:p>
          <a:p>
            <a:pPr marL="285750" indent="-285750" algn="just">
              <a:buFont typeface="Wingdings" panose="05000000000000000000" pitchFamily="2" charset="2"/>
              <a:buChar char="Ø"/>
            </a:pPr>
            <a:endParaRPr lang="pt-BR" sz="2200" dirty="0">
              <a:latin typeface="+mn-lt"/>
            </a:endParaRPr>
          </a:p>
          <a:p>
            <a:pPr marL="285750" indent="-285750" algn="just">
              <a:buFont typeface="Wingdings" panose="05000000000000000000" pitchFamily="2" charset="2"/>
              <a:buChar char="Ø"/>
            </a:pPr>
            <a:r>
              <a:rPr lang="pt-BR" sz="2200" dirty="0">
                <a:latin typeface="+mn-lt"/>
              </a:rPr>
              <a:t>Cartas: podem ser recebidas; devem ser digitalizadas e incluídas no e-OUV. </a:t>
            </a:r>
          </a:p>
          <a:p>
            <a:pPr marL="285750" indent="-285750">
              <a:buFont typeface="Wingdings" panose="05000000000000000000" pitchFamily="2" charset="2"/>
              <a:buChar char="Ø"/>
            </a:pPr>
            <a:endParaRPr lang="pt-BR" sz="2200" dirty="0">
              <a:latin typeface="+mn-lt"/>
            </a:endParaRPr>
          </a:p>
        </p:txBody>
      </p:sp>
      <p:pic>
        <p:nvPicPr>
          <p:cNvPr id="4" name="Imagem 3">
            <a:extLst>
              <a:ext uri="{FF2B5EF4-FFF2-40B4-BE49-F238E27FC236}">
                <a16:creationId xmlns:a16="http://schemas.microsoft.com/office/drawing/2014/main" id="{0F4A393A-0597-4697-9DDA-B1F91545348B}"/>
              </a:ext>
            </a:extLst>
          </p:cNvPr>
          <p:cNvPicPr>
            <a:picLocks noChangeAspect="1"/>
          </p:cNvPicPr>
          <p:nvPr/>
        </p:nvPicPr>
        <p:blipFill>
          <a:blip r:embed="rId3" cstate="print"/>
          <a:stretch>
            <a:fillRect/>
          </a:stretch>
        </p:blipFill>
        <p:spPr>
          <a:xfrm>
            <a:off x="6300192" y="989644"/>
            <a:ext cx="1723810" cy="1466667"/>
          </a:xfrm>
          <a:prstGeom prst="rect">
            <a:avLst/>
          </a:prstGeom>
        </p:spPr>
      </p:pic>
    </p:spTree>
    <p:extLst>
      <p:ext uri="{BB962C8B-B14F-4D97-AF65-F5344CB8AC3E}">
        <p14:creationId xmlns:p14="http://schemas.microsoft.com/office/powerpoint/2010/main" val="20570602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C517E679-B7B4-4D82-AE79-A96BB4C6DFC2}"/>
              </a:ext>
            </a:extLst>
          </p:cNvPr>
          <p:cNvSpPr txBox="1"/>
          <p:nvPr/>
        </p:nvSpPr>
        <p:spPr>
          <a:xfrm>
            <a:off x="2987824" y="1700808"/>
            <a:ext cx="5616623" cy="4493538"/>
          </a:xfrm>
          <a:prstGeom prst="rect">
            <a:avLst/>
          </a:prstGeom>
          <a:noFill/>
        </p:spPr>
        <p:txBody>
          <a:bodyPr wrap="square" rtlCol="0">
            <a:spAutoFit/>
          </a:bodyPr>
          <a:lstStyle/>
          <a:p>
            <a:r>
              <a:rPr lang="pt-BR" sz="2200" b="1" dirty="0">
                <a:solidFill>
                  <a:srgbClr val="002060"/>
                </a:solidFill>
                <a:latin typeface="+mn-lt"/>
              </a:rPr>
              <a:t>IMPORTANTE!</a:t>
            </a:r>
          </a:p>
          <a:p>
            <a:pPr marL="285750" indent="-285750">
              <a:buFont typeface="Wingdings" panose="05000000000000000000" pitchFamily="2" charset="2"/>
              <a:buChar char="Ø"/>
            </a:pPr>
            <a:endParaRPr lang="pt-BR" sz="2200" dirty="0">
              <a:latin typeface="+mn-lt"/>
            </a:endParaRPr>
          </a:p>
          <a:p>
            <a:pPr marL="285750" indent="-285750" algn="just">
              <a:buFont typeface="Wingdings" panose="05000000000000000000" pitchFamily="2" charset="2"/>
              <a:buChar char="Ø"/>
            </a:pPr>
            <a:r>
              <a:rPr lang="pt-BR" sz="2200" dirty="0">
                <a:latin typeface="+mn-lt"/>
              </a:rPr>
              <a:t>As solicitações de simplificação devem necessariamente referir-se um serviço público, com a finalidade de promover, por meio da participação do usuário, a simplificação;</a:t>
            </a:r>
          </a:p>
          <a:p>
            <a:pPr marL="285750" indent="-285750" algn="just">
              <a:buFont typeface="Wingdings" panose="05000000000000000000" pitchFamily="2" charset="2"/>
              <a:buChar char="Ø"/>
            </a:pPr>
            <a:endParaRPr lang="pt-BR" sz="2200" dirty="0">
              <a:latin typeface="+mn-lt"/>
            </a:endParaRPr>
          </a:p>
          <a:p>
            <a:pPr marL="285750" indent="-285750" algn="just">
              <a:buFont typeface="Wingdings" panose="05000000000000000000" pitchFamily="2" charset="2"/>
              <a:buChar char="Ø"/>
            </a:pPr>
            <a:r>
              <a:rPr lang="pt-BR" sz="2200" dirty="0">
                <a:latin typeface="+mn-lt"/>
              </a:rPr>
              <a:t>Os serviços que estarão listados no formulário disponibilizado pela OGU serão os mesmos informados por cada órgão ou entidades no Portal de Serviços do Governo Federal.</a:t>
            </a:r>
          </a:p>
        </p:txBody>
      </p:sp>
      <p:pic>
        <p:nvPicPr>
          <p:cNvPr id="7" name="Imagem 6" descr="C:\Users\Marcos\AppData\Local\Microsoft\Windows\Temporary Internet Files\Content.IE5\4MUT62ZL\Circle-icons-megaphone.svg[1].png">
            <a:extLst>
              <a:ext uri="{FF2B5EF4-FFF2-40B4-BE49-F238E27FC236}">
                <a16:creationId xmlns:a16="http://schemas.microsoft.com/office/drawing/2014/main" id="{5B9E99BD-B3AE-49AF-850A-7543621F850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2976920"/>
            <a:ext cx="1488301" cy="1440160"/>
          </a:xfrm>
          <a:prstGeom prst="rect">
            <a:avLst/>
          </a:prstGeom>
          <a:noFill/>
          <a:ln>
            <a:noFill/>
          </a:ln>
        </p:spPr>
      </p:pic>
    </p:spTree>
    <p:extLst>
      <p:ext uri="{BB962C8B-B14F-4D97-AF65-F5344CB8AC3E}">
        <p14:creationId xmlns:p14="http://schemas.microsoft.com/office/powerpoint/2010/main" val="106929030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24107213-4B16-470E-95C6-88FADD8B38F8}"/>
              </a:ext>
            </a:extLst>
          </p:cNvPr>
          <p:cNvSpPr txBox="1"/>
          <p:nvPr/>
        </p:nvSpPr>
        <p:spPr>
          <a:xfrm>
            <a:off x="49831" y="4869160"/>
            <a:ext cx="9113948" cy="769441"/>
          </a:xfrm>
          <a:prstGeom prst="rect">
            <a:avLst/>
          </a:prstGeom>
          <a:noFill/>
        </p:spPr>
        <p:txBody>
          <a:bodyPr wrap="square" rtlCol="0">
            <a:spAutoFit/>
          </a:bodyPr>
          <a:lstStyle/>
          <a:p>
            <a:pPr algn="just"/>
            <a:endParaRPr lang="pt-BR" sz="2200" dirty="0">
              <a:latin typeface="+mn-lt"/>
            </a:endParaRPr>
          </a:p>
          <a:p>
            <a:pPr algn="just"/>
            <a:r>
              <a:rPr lang="pt-BR" sz="2200" dirty="0">
                <a:latin typeface="+mn-lt"/>
              </a:rPr>
              <a:t> </a:t>
            </a:r>
          </a:p>
        </p:txBody>
      </p:sp>
      <p:pic>
        <p:nvPicPr>
          <p:cNvPr id="3" name="Imagem 2">
            <a:extLst>
              <a:ext uri="{FF2B5EF4-FFF2-40B4-BE49-F238E27FC236}">
                <a16:creationId xmlns:a16="http://schemas.microsoft.com/office/drawing/2014/main" id="{D007D63D-C8C5-497C-8801-5B47F45EFC54}"/>
              </a:ext>
            </a:extLst>
          </p:cNvPr>
          <p:cNvPicPr>
            <a:picLocks noChangeAspect="1"/>
          </p:cNvPicPr>
          <p:nvPr/>
        </p:nvPicPr>
        <p:blipFill>
          <a:blip r:embed="rId3" cstate="print"/>
          <a:stretch>
            <a:fillRect/>
          </a:stretch>
        </p:blipFill>
        <p:spPr>
          <a:xfrm>
            <a:off x="179512" y="1268760"/>
            <a:ext cx="8748464" cy="5203658"/>
          </a:xfrm>
          <a:prstGeom prst="rect">
            <a:avLst/>
          </a:prstGeom>
        </p:spPr>
      </p:pic>
      <p:sp>
        <p:nvSpPr>
          <p:cNvPr id="4" name="CaixaDeTexto 3">
            <a:extLst>
              <a:ext uri="{FF2B5EF4-FFF2-40B4-BE49-F238E27FC236}">
                <a16:creationId xmlns:a16="http://schemas.microsoft.com/office/drawing/2014/main" id="{4B7FE939-82EA-479B-866C-04C903443224}"/>
              </a:ext>
            </a:extLst>
          </p:cNvPr>
          <p:cNvSpPr txBox="1"/>
          <p:nvPr/>
        </p:nvSpPr>
        <p:spPr>
          <a:xfrm>
            <a:off x="1965152" y="6457890"/>
            <a:ext cx="5283306" cy="400110"/>
          </a:xfrm>
          <a:prstGeom prst="rect">
            <a:avLst/>
          </a:prstGeom>
          <a:noFill/>
        </p:spPr>
        <p:txBody>
          <a:bodyPr wrap="none" rtlCol="0">
            <a:spAutoFit/>
          </a:bodyPr>
          <a:lstStyle/>
          <a:p>
            <a:r>
              <a:rPr lang="pt-BR" sz="2000" dirty="0">
                <a:latin typeface="+mn-lt"/>
                <a:hlinkClick r:id="rId4"/>
              </a:rPr>
              <a:t>www.ouvidoria.gov.br</a:t>
            </a:r>
            <a:r>
              <a:rPr lang="pt-BR" sz="2000" dirty="0">
                <a:latin typeface="+mn-lt"/>
              </a:rPr>
              <a:t> e </a:t>
            </a:r>
            <a:r>
              <a:rPr lang="pt-BR" sz="2000" dirty="0">
                <a:latin typeface="+mn-lt"/>
                <a:hlinkClick r:id="rId5"/>
              </a:rPr>
              <a:t>www.simplifique.gov.br</a:t>
            </a:r>
            <a:r>
              <a:rPr lang="pt-BR" sz="2000" dirty="0">
                <a:latin typeface="+mn-lt"/>
              </a:rPr>
              <a:t>  </a:t>
            </a:r>
          </a:p>
        </p:txBody>
      </p:sp>
      <p:sp>
        <p:nvSpPr>
          <p:cNvPr id="6" name="CaixaDeTexto 5">
            <a:extLst>
              <a:ext uri="{FF2B5EF4-FFF2-40B4-BE49-F238E27FC236}">
                <a16:creationId xmlns:a16="http://schemas.microsoft.com/office/drawing/2014/main" id="{8BDD90E9-623F-4AF1-BC87-0183F531ED8D}"/>
              </a:ext>
            </a:extLst>
          </p:cNvPr>
          <p:cNvSpPr txBox="1"/>
          <p:nvPr/>
        </p:nvSpPr>
        <p:spPr>
          <a:xfrm>
            <a:off x="179512" y="836712"/>
            <a:ext cx="7632848" cy="430887"/>
          </a:xfrm>
          <a:prstGeom prst="rect">
            <a:avLst/>
          </a:prstGeom>
          <a:noFill/>
        </p:spPr>
        <p:txBody>
          <a:bodyPr wrap="square" rtlCol="0">
            <a:spAutoFit/>
          </a:bodyPr>
          <a:lstStyle/>
          <a:p>
            <a:r>
              <a:rPr lang="pt-BR" sz="2200" b="1" dirty="0">
                <a:solidFill>
                  <a:srgbClr val="002060"/>
                </a:solidFill>
                <a:latin typeface="+mn-lt"/>
              </a:rPr>
              <a:t>COMO REGISTRAR? </a:t>
            </a:r>
          </a:p>
        </p:txBody>
      </p:sp>
    </p:spTree>
    <p:extLst>
      <p:ext uri="{BB962C8B-B14F-4D97-AF65-F5344CB8AC3E}">
        <p14:creationId xmlns:p14="http://schemas.microsoft.com/office/powerpoint/2010/main" val="282975482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B5E86E6F-21C4-40FA-99B4-364187344B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1268760"/>
            <a:ext cx="8296872" cy="2128296"/>
          </a:xfrm>
          <a:prstGeom prst="rect">
            <a:avLst/>
          </a:prstGeom>
          <a:ln>
            <a:solidFill>
              <a:schemeClr val="tx2"/>
            </a:solidFill>
          </a:ln>
        </p:spPr>
      </p:pic>
      <p:pic>
        <p:nvPicPr>
          <p:cNvPr id="6" name="Imagem 5">
            <a:extLst>
              <a:ext uri="{FF2B5EF4-FFF2-40B4-BE49-F238E27FC236}">
                <a16:creationId xmlns:a16="http://schemas.microsoft.com/office/drawing/2014/main" id="{DD538951-849B-43BD-902B-DFDEBAE0A771}"/>
              </a:ext>
            </a:extLst>
          </p:cNvPr>
          <p:cNvPicPr>
            <a:picLocks noChangeAspect="1"/>
          </p:cNvPicPr>
          <p:nvPr/>
        </p:nvPicPr>
        <p:blipFill>
          <a:blip r:embed="rId4" cstate="print"/>
          <a:stretch>
            <a:fillRect/>
          </a:stretch>
        </p:blipFill>
        <p:spPr>
          <a:xfrm>
            <a:off x="251520" y="3645024"/>
            <a:ext cx="4838938" cy="3024336"/>
          </a:xfrm>
          <a:prstGeom prst="rect">
            <a:avLst/>
          </a:prstGeom>
        </p:spPr>
      </p:pic>
      <p:sp>
        <p:nvSpPr>
          <p:cNvPr id="3" name="CaixaDeTexto 2">
            <a:extLst>
              <a:ext uri="{FF2B5EF4-FFF2-40B4-BE49-F238E27FC236}">
                <a16:creationId xmlns:a16="http://schemas.microsoft.com/office/drawing/2014/main" id="{263CDA67-FCC5-45F2-8F6F-CC355FA3A8FA}"/>
              </a:ext>
            </a:extLst>
          </p:cNvPr>
          <p:cNvSpPr txBox="1"/>
          <p:nvPr/>
        </p:nvSpPr>
        <p:spPr>
          <a:xfrm>
            <a:off x="5106077" y="6269250"/>
            <a:ext cx="2380780" cy="400110"/>
          </a:xfrm>
          <a:prstGeom prst="rect">
            <a:avLst/>
          </a:prstGeom>
          <a:noFill/>
        </p:spPr>
        <p:txBody>
          <a:bodyPr wrap="none" rtlCol="0">
            <a:spAutoFit/>
          </a:bodyPr>
          <a:lstStyle/>
          <a:p>
            <a:r>
              <a:rPr lang="pt-BR" sz="2000" dirty="0">
                <a:latin typeface="+mn-lt"/>
                <a:hlinkClick r:id="rId5"/>
              </a:rPr>
              <a:t>www.serviços.gov.br</a:t>
            </a:r>
            <a:r>
              <a:rPr lang="pt-BR" sz="2000" dirty="0">
                <a:latin typeface="+mn-lt"/>
              </a:rPr>
              <a:t> </a:t>
            </a:r>
          </a:p>
        </p:txBody>
      </p:sp>
      <p:sp>
        <p:nvSpPr>
          <p:cNvPr id="8" name="CaixaDeTexto 7">
            <a:extLst>
              <a:ext uri="{FF2B5EF4-FFF2-40B4-BE49-F238E27FC236}">
                <a16:creationId xmlns:a16="http://schemas.microsoft.com/office/drawing/2014/main" id="{8BDD90E9-623F-4AF1-BC87-0183F531ED8D}"/>
              </a:ext>
            </a:extLst>
          </p:cNvPr>
          <p:cNvSpPr txBox="1"/>
          <p:nvPr/>
        </p:nvSpPr>
        <p:spPr>
          <a:xfrm>
            <a:off x="179512" y="836712"/>
            <a:ext cx="7632848" cy="430887"/>
          </a:xfrm>
          <a:prstGeom prst="rect">
            <a:avLst/>
          </a:prstGeom>
          <a:noFill/>
        </p:spPr>
        <p:txBody>
          <a:bodyPr wrap="square" rtlCol="0">
            <a:spAutoFit/>
          </a:bodyPr>
          <a:lstStyle/>
          <a:p>
            <a:r>
              <a:rPr lang="pt-BR" sz="2200" b="1" dirty="0">
                <a:solidFill>
                  <a:srgbClr val="002060"/>
                </a:solidFill>
                <a:latin typeface="+mn-lt"/>
              </a:rPr>
              <a:t>COMO REGISTRAR? </a:t>
            </a:r>
          </a:p>
        </p:txBody>
      </p:sp>
    </p:spTree>
    <p:extLst>
      <p:ext uri="{BB962C8B-B14F-4D97-AF65-F5344CB8AC3E}">
        <p14:creationId xmlns:p14="http://schemas.microsoft.com/office/powerpoint/2010/main" val="85756724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01277A0B-4EAF-41F6-8945-4AD53A2A0F9A}"/>
              </a:ext>
            </a:extLst>
          </p:cNvPr>
          <p:cNvSpPr txBox="1"/>
          <p:nvPr/>
        </p:nvSpPr>
        <p:spPr>
          <a:xfrm>
            <a:off x="308246" y="3501008"/>
            <a:ext cx="8147521" cy="2123658"/>
          </a:xfrm>
          <a:prstGeom prst="rect">
            <a:avLst/>
          </a:prstGeom>
          <a:noFill/>
        </p:spPr>
        <p:txBody>
          <a:bodyPr wrap="square" rtlCol="0">
            <a:spAutoFit/>
          </a:bodyPr>
          <a:lstStyle/>
          <a:p>
            <a:pPr algn="just"/>
            <a:r>
              <a:rPr lang="pt-BR" sz="2200" b="1" dirty="0">
                <a:latin typeface="+mn-lt"/>
              </a:rPr>
              <a:t>Os serviços guardam uma correlação com o órgão que os oferecem</a:t>
            </a:r>
            <a:r>
              <a:rPr lang="pt-BR" sz="2200" dirty="0">
                <a:latin typeface="+mn-lt"/>
              </a:rPr>
              <a:t>.</a:t>
            </a:r>
          </a:p>
          <a:p>
            <a:pPr algn="just"/>
            <a:endParaRPr lang="pt-BR" sz="2200" dirty="0">
              <a:latin typeface="+mn-lt"/>
            </a:endParaRPr>
          </a:p>
          <a:p>
            <a:pPr algn="just"/>
            <a:r>
              <a:rPr lang="pt-BR" sz="2200" dirty="0">
                <a:latin typeface="+mn-lt"/>
              </a:rPr>
              <a:t>Na eventualidade de o serviço não ser encontrado, o usuário terá a opção “</a:t>
            </a:r>
            <a:r>
              <a:rPr lang="pt-BR" sz="2200" u="sng" dirty="0">
                <a:latin typeface="+mn-lt"/>
              </a:rPr>
              <a:t>Não encontrei o serviço</a:t>
            </a:r>
            <a:r>
              <a:rPr lang="pt-BR" sz="2200" dirty="0">
                <a:latin typeface="+mn-lt"/>
              </a:rPr>
              <a:t>”. Assim, será possível digitar o nome do serviço e escolher o órgão destinatário da solicitação.</a:t>
            </a:r>
          </a:p>
          <a:p>
            <a:endParaRPr lang="pt-BR" sz="2200" dirty="0">
              <a:latin typeface="+mn-lt"/>
            </a:endParaRPr>
          </a:p>
        </p:txBody>
      </p:sp>
      <p:sp>
        <p:nvSpPr>
          <p:cNvPr id="4" name="CaixaDeTexto 3">
            <a:extLst>
              <a:ext uri="{FF2B5EF4-FFF2-40B4-BE49-F238E27FC236}">
                <a16:creationId xmlns:a16="http://schemas.microsoft.com/office/drawing/2014/main" id="{C9850FA8-D55C-47B4-9FFE-425DEAF836B9}"/>
              </a:ext>
            </a:extLst>
          </p:cNvPr>
          <p:cNvSpPr txBox="1"/>
          <p:nvPr/>
        </p:nvSpPr>
        <p:spPr>
          <a:xfrm>
            <a:off x="289720" y="950404"/>
            <a:ext cx="7632848" cy="430887"/>
          </a:xfrm>
          <a:prstGeom prst="rect">
            <a:avLst/>
          </a:prstGeom>
          <a:noFill/>
        </p:spPr>
        <p:txBody>
          <a:bodyPr wrap="square" rtlCol="0">
            <a:spAutoFit/>
          </a:bodyPr>
          <a:lstStyle/>
          <a:p>
            <a:r>
              <a:rPr lang="pt-BR" sz="2200" b="1" dirty="0">
                <a:solidFill>
                  <a:srgbClr val="002060"/>
                </a:solidFill>
                <a:latin typeface="+mn-lt"/>
              </a:rPr>
              <a:t>COMO REGISTRAR? </a:t>
            </a:r>
          </a:p>
        </p:txBody>
      </p:sp>
      <p:pic>
        <p:nvPicPr>
          <p:cNvPr id="2" name="Imagem 1">
            <a:extLst>
              <a:ext uri="{FF2B5EF4-FFF2-40B4-BE49-F238E27FC236}">
                <a16:creationId xmlns:a16="http://schemas.microsoft.com/office/drawing/2014/main" id="{9315B5E5-B720-491E-BC1E-9DF05CC8C1EF}"/>
              </a:ext>
            </a:extLst>
          </p:cNvPr>
          <p:cNvPicPr>
            <a:picLocks noChangeAspect="1"/>
          </p:cNvPicPr>
          <p:nvPr/>
        </p:nvPicPr>
        <p:blipFill>
          <a:blip r:embed="rId3" cstate="print"/>
          <a:stretch>
            <a:fillRect/>
          </a:stretch>
        </p:blipFill>
        <p:spPr>
          <a:xfrm>
            <a:off x="6731957" y="1381291"/>
            <a:ext cx="1723810" cy="1466667"/>
          </a:xfrm>
          <a:prstGeom prst="rect">
            <a:avLst/>
          </a:prstGeom>
        </p:spPr>
      </p:pic>
    </p:spTree>
    <p:extLst>
      <p:ext uri="{BB962C8B-B14F-4D97-AF65-F5344CB8AC3E}">
        <p14:creationId xmlns:p14="http://schemas.microsoft.com/office/powerpoint/2010/main" val="234066115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68BCCF8A-316A-4302-81BC-12FDBFFA6113}"/>
              </a:ext>
            </a:extLst>
          </p:cNvPr>
          <p:cNvSpPr txBox="1"/>
          <p:nvPr/>
        </p:nvSpPr>
        <p:spPr>
          <a:xfrm>
            <a:off x="467544" y="970999"/>
            <a:ext cx="7344816" cy="430887"/>
          </a:xfrm>
          <a:prstGeom prst="rect">
            <a:avLst/>
          </a:prstGeom>
          <a:noFill/>
        </p:spPr>
        <p:txBody>
          <a:bodyPr wrap="square" rtlCol="0">
            <a:spAutoFit/>
          </a:bodyPr>
          <a:lstStyle/>
          <a:p>
            <a:r>
              <a:rPr lang="pt-BR" sz="2200" b="1" dirty="0">
                <a:solidFill>
                  <a:srgbClr val="002060"/>
                </a:solidFill>
                <a:latin typeface="+mn-lt"/>
              </a:rPr>
              <a:t>PROCEDIMENTOS APLICÁVEIS AO SIMPLIFIQUE! </a:t>
            </a:r>
          </a:p>
        </p:txBody>
      </p:sp>
      <p:graphicFrame>
        <p:nvGraphicFramePr>
          <p:cNvPr id="5" name="Diagrama 4">
            <a:extLst>
              <a:ext uri="{FF2B5EF4-FFF2-40B4-BE49-F238E27FC236}">
                <a16:creationId xmlns:a16="http://schemas.microsoft.com/office/drawing/2014/main" id="{D415DDC6-4D38-4718-9D13-D9A0F3B4A062}"/>
              </a:ext>
            </a:extLst>
          </p:cNvPr>
          <p:cNvGraphicFramePr/>
          <p:nvPr>
            <p:extLst>
              <p:ext uri="{D42A27DB-BD31-4B8C-83A1-F6EECF244321}">
                <p14:modId xmlns:p14="http://schemas.microsoft.com/office/powerpoint/2010/main" val="438924870"/>
              </p:ext>
            </p:extLst>
          </p:nvPr>
        </p:nvGraphicFramePr>
        <p:xfrm>
          <a:off x="467544" y="1772815"/>
          <a:ext cx="8280920" cy="48320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82945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CaixaDeTexto 3">
            <a:extLst>
              <a:ext uri="{FF2B5EF4-FFF2-40B4-BE49-F238E27FC236}">
                <a16:creationId xmlns:a16="http://schemas.microsoft.com/office/drawing/2014/main" id="{A8F8A888-3C8C-45D8-9C65-3C2207421D7B}"/>
              </a:ext>
            </a:extLst>
          </p:cNvPr>
          <p:cNvSpPr txBox="1">
            <a:spLocks noChangeArrowheads="1"/>
          </p:cNvSpPr>
          <p:nvPr/>
        </p:nvSpPr>
        <p:spPr bwMode="auto">
          <a:xfrm>
            <a:off x="323850" y="812800"/>
            <a:ext cx="8351838" cy="7478970"/>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ctr" defTabSz="914400" rtl="0" eaLnBrk="1" fontAlgn="base" latinLnBrk="0" hangingPunct="1">
              <a:lnSpc>
                <a:spcPct val="150000"/>
              </a:lnSpc>
              <a:spcBef>
                <a:spcPct val="0"/>
              </a:spcBef>
              <a:spcAft>
                <a:spcPct val="0"/>
              </a:spcAft>
              <a:buClrTx/>
              <a:buSzTx/>
              <a:buFontTx/>
              <a:buNone/>
              <a:tabLst/>
              <a:defRPr/>
            </a:pP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Profoco Presencial</a:t>
            </a:r>
          </a:p>
          <a:p>
            <a:pPr marL="0" marR="0" lvl="0" indent="0" algn="ctr" defTabSz="914400" rtl="0" eaLnBrk="1" fontAlgn="base" latinLnBrk="0" hangingPunct="1">
              <a:lnSpc>
                <a:spcPct val="150000"/>
              </a:lnSpc>
              <a:spcBef>
                <a:spcPct val="0"/>
              </a:spcBef>
              <a:spcAft>
                <a:spcPct val="0"/>
              </a:spcAft>
              <a:buClrTx/>
              <a:buSzTx/>
              <a:buFontTx/>
              <a:buNone/>
              <a:tabLst/>
              <a:defRPr/>
            </a:pPr>
            <a:endPar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342900" marR="0" lvl="0" indent="-342900" algn="just" defTabSz="914400" rtl="0" eaLnBrk="1" fontAlgn="base" latinLnBrk="0" hangingPunct="1">
              <a:lnSpc>
                <a:spcPct val="150000"/>
              </a:lnSpc>
              <a:spcBef>
                <a:spcPct val="0"/>
              </a:spcBef>
              <a:spcAft>
                <a:spcPct val="0"/>
              </a:spcAft>
              <a:buClrTx/>
              <a:buSzTx/>
              <a:buFont typeface="Wingdings" panose="05000000000000000000" pitchFamily="2" charset="2"/>
              <a:buChar char="ü"/>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O módulo “Profoco Presencial” foi desenvolvido para complementar as atividades de EAD. </a:t>
            </a:r>
          </a:p>
          <a:p>
            <a:pPr marL="342900" marR="0" lvl="0" indent="-342900" algn="just" defTabSz="914400" rtl="0" eaLnBrk="1" fontAlgn="base" latinLnBrk="0" hangingPunct="1">
              <a:lnSpc>
                <a:spcPct val="150000"/>
              </a:lnSpc>
              <a:spcBef>
                <a:spcPct val="0"/>
              </a:spcBef>
              <a:spcAft>
                <a:spcPct val="0"/>
              </a:spcAft>
              <a:buClrTx/>
              <a:buSzTx/>
              <a:buFont typeface="Wingdings" panose="05000000000000000000" pitchFamily="2" charset="2"/>
              <a:buChar char="ü"/>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Voltado especificamente para servidores e empregados públicos que atuam em ouvidorias federais, estaduais e municipais.</a:t>
            </a:r>
          </a:p>
          <a:p>
            <a:pPr marL="342900" marR="0" lvl="0" indent="-342900" algn="just" defTabSz="914400" rtl="0" eaLnBrk="1" fontAlgn="base" latinLnBrk="0" hangingPunct="1">
              <a:lnSpc>
                <a:spcPct val="150000"/>
              </a:lnSpc>
              <a:spcBef>
                <a:spcPct val="0"/>
              </a:spcBef>
              <a:spcAft>
                <a:spcPct val="0"/>
              </a:spcAft>
              <a:buClrTx/>
              <a:buSzTx/>
              <a:buFont typeface="Wingdings" panose="05000000000000000000" pitchFamily="2" charset="2"/>
              <a:buChar char="ü"/>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Atualmente são oferecidos os cursos </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Acesso à Informação</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a:t>
            </a:r>
            <a:r>
              <a:rPr kumimoji="0" lang="pt-BR" altLang="pt-BR" sz="2200" b="1" i="1"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Práticas de Atendimento ao Cidadão em Ouvidoria</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Tratamento de Denúncias em Ouvidoria</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e </a:t>
            </a:r>
            <a:r>
              <a:rPr kumimoji="0" lang="pt-BR" altLang="pt-BR" sz="2200" b="1" i="1"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Defesa do Usuário e Simplificação</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t>
            </a:r>
          </a:p>
          <a:p>
            <a:pPr marL="342900" marR="0" lvl="0" indent="-342900" algn="just" defTabSz="914400" rtl="0" eaLnBrk="1" fontAlgn="base" latinLnBrk="0" hangingPunct="1">
              <a:lnSpc>
                <a:spcPct val="150000"/>
              </a:lnSpc>
              <a:spcBef>
                <a:spcPct val="0"/>
              </a:spcBef>
              <a:spcAft>
                <a:spcPct val="0"/>
              </a:spcAft>
              <a:buClrTx/>
              <a:buSzTx/>
              <a:buFont typeface="Wingdings" panose="05000000000000000000" pitchFamily="2" charset="2"/>
              <a:buChar char="ü"/>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 duração de cada curso é de 20h. </a:t>
            </a:r>
          </a:p>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600" b="1" i="0" u="none" strike="noStrike" kern="1200" cap="none" spc="0" normalizeH="0" baseline="0" noProof="0" dirty="0">
              <a:ln>
                <a:noFill/>
              </a:ln>
              <a:solidFill>
                <a:srgbClr val="002060"/>
              </a:solidFill>
              <a:effectLst/>
              <a:uLnTx/>
              <a:uFillTx/>
              <a:latin typeface="Calibri Light"/>
              <a:ea typeface="MS PGothic" pitchFamily="34" charset="-128"/>
              <a:cs typeface="Helvetica" pitchFamily="34" charset="0"/>
            </a:endParaRPr>
          </a:p>
          <a:p>
            <a:pPr marL="0" marR="0" lvl="0" indent="0" algn="ctr" defTabSz="914400" rtl="0" eaLnBrk="1" fontAlgn="base" latinLnBrk="0" hangingPunct="1">
              <a:lnSpc>
                <a:spcPct val="150000"/>
              </a:lnSpc>
              <a:spcBef>
                <a:spcPct val="0"/>
              </a:spcBef>
              <a:spcAft>
                <a:spcPct val="0"/>
              </a:spcAft>
              <a:buClrTx/>
              <a:buSzTx/>
              <a:buFontTx/>
              <a:buNone/>
              <a:tabLst/>
              <a:defRPr/>
            </a:pPr>
            <a:endParaRPr kumimoji="0" lang="pt-BR" altLang="pt-BR" sz="2600" b="1" i="0" u="none" strike="noStrike" kern="1200" cap="none" spc="0" normalizeH="0" baseline="0" noProof="0" dirty="0">
              <a:ln>
                <a:noFill/>
              </a:ln>
              <a:solidFill>
                <a:srgbClr val="002060"/>
              </a:solidFill>
              <a:effectLst/>
              <a:uLnTx/>
              <a:uFillTx/>
              <a:latin typeface="Calibri Light"/>
              <a:ea typeface="MS PGothic" pitchFamily="34" charset="-128"/>
              <a:cs typeface="Helvetica" pitchFamily="34" charset="0"/>
            </a:endParaRPr>
          </a:p>
          <a:p>
            <a:pPr marL="0" marR="0" lvl="0" indent="0" algn="ctr" defTabSz="914400" rtl="0" eaLnBrk="1" fontAlgn="base" latinLnBrk="0" hangingPunct="1">
              <a:lnSpc>
                <a:spcPct val="150000"/>
              </a:lnSpc>
              <a:spcBef>
                <a:spcPct val="0"/>
              </a:spcBef>
              <a:spcAft>
                <a:spcPct val="0"/>
              </a:spcAft>
              <a:buClrTx/>
              <a:buSzTx/>
              <a:buFontTx/>
              <a:buNone/>
              <a:tabLst/>
              <a:defRPr/>
            </a:pPr>
            <a:endParaRPr kumimoji="0" lang="pt-BR" altLang="pt-BR" sz="2600" b="1" i="0" u="none" strike="noStrike" kern="1200" cap="none" spc="0" normalizeH="0" baseline="0" noProof="0" dirty="0">
              <a:ln>
                <a:noFill/>
              </a:ln>
              <a:solidFill>
                <a:srgbClr val="002060"/>
              </a:solidFill>
              <a:effectLst/>
              <a:uLnTx/>
              <a:uFillTx/>
              <a:latin typeface="Calibri Light"/>
              <a:ea typeface="MS PGothic" pitchFamily="34" charset="-128"/>
              <a:cs typeface="Helvetica" pitchFamily="34" charset="0"/>
            </a:endParaRPr>
          </a:p>
        </p:txBody>
      </p:sp>
      <p:pic>
        <p:nvPicPr>
          <p:cNvPr id="4" name="Imagem 3">
            <a:extLst>
              <a:ext uri="{FF2B5EF4-FFF2-40B4-BE49-F238E27FC236}">
                <a16:creationId xmlns:a16="http://schemas.microsoft.com/office/drawing/2014/main" id="{F5B43CCF-6D67-4F91-9F69-D31FEDF3C4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980728"/>
            <a:ext cx="3254720" cy="1409704"/>
          </a:xfrm>
          <a:prstGeom prst="rect">
            <a:avLst/>
          </a:prstGeom>
        </p:spPr>
      </p:pic>
    </p:spTree>
    <p:extLst>
      <p:ext uri="{BB962C8B-B14F-4D97-AF65-F5344CB8AC3E}">
        <p14:creationId xmlns:p14="http://schemas.microsoft.com/office/powerpoint/2010/main" val="143774742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5BEC7E6-AA05-446F-BC5F-7F26A7C3595C}"/>
              </a:ext>
            </a:extLst>
          </p:cNvPr>
          <p:cNvSpPr txBox="1"/>
          <p:nvPr/>
        </p:nvSpPr>
        <p:spPr>
          <a:xfrm>
            <a:off x="467544" y="1196752"/>
            <a:ext cx="6984776" cy="430887"/>
          </a:xfrm>
          <a:prstGeom prst="rect">
            <a:avLst/>
          </a:prstGeom>
          <a:noFill/>
        </p:spPr>
        <p:txBody>
          <a:bodyPr wrap="square" rtlCol="0">
            <a:spAutoFit/>
          </a:bodyPr>
          <a:lstStyle/>
          <a:p>
            <a:r>
              <a:rPr lang="pt-BR" sz="2200" b="1" dirty="0">
                <a:solidFill>
                  <a:srgbClr val="002060"/>
                </a:solidFill>
                <a:latin typeface="+mn-lt"/>
              </a:rPr>
              <a:t>RECLAMAÇÃO</a:t>
            </a:r>
            <a:r>
              <a:rPr lang="pt-BR" sz="2200" dirty="0">
                <a:solidFill>
                  <a:srgbClr val="002060"/>
                </a:solidFill>
                <a:latin typeface="+mn-lt"/>
              </a:rPr>
              <a:t> </a:t>
            </a:r>
          </a:p>
        </p:txBody>
      </p:sp>
      <p:sp>
        <p:nvSpPr>
          <p:cNvPr id="3" name="CaixaDeTexto 2">
            <a:extLst>
              <a:ext uri="{FF2B5EF4-FFF2-40B4-BE49-F238E27FC236}">
                <a16:creationId xmlns:a16="http://schemas.microsoft.com/office/drawing/2014/main" id="{D063F6CF-6CD2-4D6C-A13B-213ACE127E41}"/>
              </a:ext>
            </a:extLst>
          </p:cNvPr>
          <p:cNvSpPr txBox="1"/>
          <p:nvPr/>
        </p:nvSpPr>
        <p:spPr>
          <a:xfrm>
            <a:off x="467544" y="2420888"/>
            <a:ext cx="8136904" cy="2954655"/>
          </a:xfrm>
          <a:prstGeom prst="rect">
            <a:avLst/>
          </a:prstGeom>
          <a:noFill/>
        </p:spPr>
        <p:txBody>
          <a:bodyPr wrap="square" rtlCol="0">
            <a:spAutoFit/>
          </a:bodyPr>
          <a:lstStyle/>
          <a:p>
            <a:pPr marL="285750" indent="-285750" algn="just">
              <a:spcAft>
                <a:spcPts val="1200"/>
              </a:spcAft>
              <a:buFont typeface="Wingdings" panose="05000000000000000000" pitchFamily="2" charset="2"/>
              <a:buChar char="Ø"/>
            </a:pPr>
            <a:r>
              <a:rPr lang="pt-BR" sz="2200" dirty="0">
                <a:latin typeface="+mn-lt"/>
              </a:rPr>
              <a:t>Indica uma </a:t>
            </a:r>
            <a:r>
              <a:rPr lang="pt-BR" sz="2200" b="1" dirty="0">
                <a:solidFill>
                  <a:srgbClr val="0070C0"/>
                </a:solidFill>
                <a:latin typeface="+mn-lt"/>
              </a:rPr>
              <a:t>dificuldade enfrentada pelo usuário </a:t>
            </a:r>
            <a:r>
              <a:rPr lang="pt-BR" sz="2200" dirty="0">
                <a:latin typeface="+mn-lt"/>
              </a:rPr>
              <a:t>no acesso a um serviço público. </a:t>
            </a:r>
          </a:p>
          <a:p>
            <a:pPr marL="285750" indent="-285750" algn="just">
              <a:buFont typeface="Wingdings" panose="05000000000000000000" pitchFamily="2" charset="2"/>
              <a:buChar char="Ø"/>
            </a:pPr>
            <a:r>
              <a:rPr lang="pt-BR" sz="2200" dirty="0">
                <a:latin typeface="+mn-lt"/>
              </a:rPr>
              <a:t>As reclamações serão encaminhadas diretamente à unidade competente para adotar as medidas corretivas. </a:t>
            </a:r>
          </a:p>
          <a:p>
            <a:pPr algn="just"/>
            <a:endParaRPr lang="pt-BR" sz="2200" dirty="0">
              <a:latin typeface="+mn-lt"/>
            </a:endParaRPr>
          </a:p>
          <a:p>
            <a:pPr marL="285750" indent="-285750" algn="just">
              <a:buFont typeface="Wingdings" panose="05000000000000000000" pitchFamily="2" charset="2"/>
              <a:buChar char="Ø"/>
            </a:pPr>
            <a:r>
              <a:rPr lang="pt-BR" sz="2200" dirty="0">
                <a:latin typeface="+mn-lt"/>
              </a:rPr>
              <a:t>Recebida a resposta da unidade responsável, a ouvidoria responderá ao demandante informando as providências adotadas em relação à reclamação.</a:t>
            </a:r>
          </a:p>
        </p:txBody>
      </p:sp>
    </p:spTree>
    <p:extLst>
      <p:ext uri="{BB962C8B-B14F-4D97-AF65-F5344CB8AC3E}">
        <p14:creationId xmlns:p14="http://schemas.microsoft.com/office/powerpoint/2010/main" val="202754971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5BEC7E6-AA05-446F-BC5F-7F26A7C3595C}"/>
              </a:ext>
            </a:extLst>
          </p:cNvPr>
          <p:cNvSpPr txBox="1"/>
          <p:nvPr/>
        </p:nvSpPr>
        <p:spPr>
          <a:xfrm>
            <a:off x="395536" y="1196752"/>
            <a:ext cx="6984776" cy="430887"/>
          </a:xfrm>
          <a:prstGeom prst="rect">
            <a:avLst/>
          </a:prstGeom>
          <a:noFill/>
        </p:spPr>
        <p:txBody>
          <a:bodyPr wrap="square" rtlCol="0">
            <a:spAutoFit/>
          </a:bodyPr>
          <a:lstStyle/>
          <a:p>
            <a:r>
              <a:rPr lang="pt-BR" sz="2200" b="1" dirty="0">
                <a:solidFill>
                  <a:srgbClr val="002060"/>
                </a:solidFill>
                <a:latin typeface="+mn-lt"/>
              </a:rPr>
              <a:t>RECLAMAÇÃO</a:t>
            </a:r>
            <a:r>
              <a:rPr lang="pt-BR" sz="2200" dirty="0">
                <a:solidFill>
                  <a:srgbClr val="002060"/>
                </a:solidFill>
                <a:latin typeface="+mn-lt"/>
              </a:rPr>
              <a:t> </a:t>
            </a:r>
          </a:p>
        </p:txBody>
      </p:sp>
      <p:pic>
        <p:nvPicPr>
          <p:cNvPr id="5" name="Imagem 4">
            <a:extLst>
              <a:ext uri="{FF2B5EF4-FFF2-40B4-BE49-F238E27FC236}">
                <a16:creationId xmlns:a16="http://schemas.microsoft.com/office/drawing/2014/main" id="{D7A84896-78BD-47C9-881D-C19DE734CCA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2924944"/>
            <a:ext cx="8712968" cy="2515630"/>
          </a:xfrm>
          <a:prstGeom prst="rect">
            <a:avLst/>
          </a:prstGeom>
          <a:noFill/>
          <a:ln>
            <a:solidFill>
              <a:schemeClr val="tx2"/>
            </a:solidFill>
          </a:ln>
        </p:spPr>
      </p:pic>
    </p:spTree>
    <p:extLst>
      <p:ext uri="{BB962C8B-B14F-4D97-AF65-F5344CB8AC3E}">
        <p14:creationId xmlns:p14="http://schemas.microsoft.com/office/powerpoint/2010/main" val="166281516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5DA59E45-F828-4913-AC15-884D28E75220}"/>
              </a:ext>
            </a:extLst>
          </p:cNvPr>
          <p:cNvSpPr txBox="1"/>
          <p:nvPr/>
        </p:nvSpPr>
        <p:spPr>
          <a:xfrm>
            <a:off x="107504" y="1052736"/>
            <a:ext cx="2880320" cy="430887"/>
          </a:xfrm>
          <a:prstGeom prst="rect">
            <a:avLst/>
          </a:prstGeom>
          <a:noFill/>
        </p:spPr>
        <p:txBody>
          <a:bodyPr wrap="square" rtlCol="0">
            <a:spAutoFit/>
          </a:bodyPr>
          <a:lstStyle/>
          <a:p>
            <a:r>
              <a:rPr lang="pt-BR" sz="2200" b="1" dirty="0">
                <a:solidFill>
                  <a:srgbClr val="002060"/>
                </a:solidFill>
                <a:latin typeface="+mn-lt"/>
              </a:rPr>
              <a:t>DENÚNCIA</a:t>
            </a:r>
          </a:p>
        </p:txBody>
      </p:sp>
      <p:sp>
        <p:nvSpPr>
          <p:cNvPr id="3" name="CaixaDeTexto 2">
            <a:extLst>
              <a:ext uri="{FF2B5EF4-FFF2-40B4-BE49-F238E27FC236}">
                <a16:creationId xmlns:a16="http://schemas.microsoft.com/office/drawing/2014/main" id="{4178DD0D-D670-4478-B48A-0B31C1277349}"/>
              </a:ext>
            </a:extLst>
          </p:cNvPr>
          <p:cNvSpPr txBox="1"/>
          <p:nvPr/>
        </p:nvSpPr>
        <p:spPr>
          <a:xfrm>
            <a:off x="107504" y="2132856"/>
            <a:ext cx="8856984" cy="4493538"/>
          </a:xfrm>
          <a:prstGeom prst="rect">
            <a:avLst/>
          </a:prstGeom>
          <a:noFill/>
        </p:spPr>
        <p:txBody>
          <a:bodyPr wrap="square" rtlCol="0">
            <a:spAutoFit/>
          </a:bodyPr>
          <a:lstStyle/>
          <a:p>
            <a:pPr marL="285750" indent="-285750" algn="just">
              <a:buFont typeface="Wingdings" panose="05000000000000000000" pitchFamily="2" charset="2"/>
              <a:buChar char="Ø"/>
            </a:pPr>
            <a:r>
              <a:rPr lang="pt-BR" sz="2200" dirty="0">
                <a:latin typeface="+mn-lt"/>
              </a:rPr>
              <a:t>Relatos que manifestem o </a:t>
            </a:r>
            <a:r>
              <a:rPr lang="pt-BR" sz="2200" b="1" dirty="0">
                <a:solidFill>
                  <a:srgbClr val="0070C0"/>
                </a:solidFill>
                <a:latin typeface="+mn-lt"/>
              </a:rPr>
              <a:t>descumprimento das normas previstas no Decreto n. 9.094/2017</a:t>
            </a:r>
            <a:r>
              <a:rPr lang="pt-BR" sz="2200" dirty="0">
                <a:latin typeface="+mn-lt"/>
              </a:rPr>
              <a:t>.</a:t>
            </a:r>
          </a:p>
          <a:p>
            <a:pPr marL="285750" indent="-285750" algn="just">
              <a:buFont typeface="Wingdings" panose="05000000000000000000" pitchFamily="2" charset="2"/>
              <a:buChar char="Ø"/>
            </a:pPr>
            <a:endParaRPr lang="pt-BR" sz="2200" dirty="0">
              <a:latin typeface="+mn-lt"/>
            </a:endParaRPr>
          </a:p>
          <a:p>
            <a:pPr marL="285750" indent="-285750" algn="just">
              <a:buFont typeface="Wingdings" panose="05000000000000000000" pitchFamily="2" charset="2"/>
              <a:buChar char="Ø"/>
            </a:pPr>
            <a:r>
              <a:rPr lang="pt-BR" sz="2200" dirty="0">
                <a:latin typeface="+mn-lt"/>
              </a:rPr>
              <a:t>A ouvidoria fará a análise prévia quanto à aderência do fato narrado às normas de atendimento vigentes. </a:t>
            </a:r>
          </a:p>
          <a:p>
            <a:pPr marL="285750" indent="-285750" algn="just">
              <a:buFont typeface="Wingdings" panose="05000000000000000000" pitchFamily="2" charset="2"/>
              <a:buChar char="Ø"/>
            </a:pPr>
            <a:endParaRPr lang="pt-BR" sz="2200" dirty="0">
              <a:latin typeface="+mn-lt"/>
            </a:endParaRPr>
          </a:p>
          <a:p>
            <a:pPr marL="285750" indent="-285750" algn="just">
              <a:buFont typeface="Wingdings" panose="05000000000000000000" pitchFamily="2" charset="2"/>
              <a:buChar char="Ø"/>
            </a:pPr>
            <a:r>
              <a:rPr lang="pt-BR" sz="2200" dirty="0">
                <a:latin typeface="+mn-lt"/>
              </a:rPr>
              <a:t>Em caso de descumprimento, deverá entrar em </a:t>
            </a:r>
            <a:r>
              <a:rPr lang="pt-BR" sz="2200" b="1" dirty="0">
                <a:solidFill>
                  <a:srgbClr val="0070C0"/>
                </a:solidFill>
                <a:latin typeface="+mn-lt"/>
              </a:rPr>
              <a:t>contato com a unidade do agente </a:t>
            </a:r>
            <a:r>
              <a:rPr lang="pt-BR" sz="2200" dirty="0">
                <a:latin typeface="+mn-lt"/>
              </a:rPr>
              <a:t>denunciado a fim de que ele retifique a sua prática. </a:t>
            </a:r>
          </a:p>
          <a:p>
            <a:pPr marL="285750" indent="-285750" algn="just">
              <a:buFont typeface="Wingdings" panose="05000000000000000000" pitchFamily="2" charset="2"/>
              <a:buChar char="Ø"/>
            </a:pPr>
            <a:endParaRPr lang="pt-BR" sz="2200" dirty="0">
              <a:latin typeface="+mn-lt"/>
            </a:endParaRPr>
          </a:p>
          <a:p>
            <a:pPr marL="285750" indent="-285750" algn="just">
              <a:buFont typeface="Wingdings" panose="05000000000000000000" pitchFamily="2" charset="2"/>
              <a:buChar char="Ø"/>
            </a:pPr>
            <a:r>
              <a:rPr lang="pt-BR" sz="2200" dirty="0">
                <a:latin typeface="+mn-lt"/>
              </a:rPr>
              <a:t>Em caso de retificação, o agente denunciado firmará </a:t>
            </a:r>
            <a:r>
              <a:rPr lang="pt-BR" sz="2200" b="1" dirty="0">
                <a:solidFill>
                  <a:srgbClr val="0070C0"/>
                </a:solidFill>
                <a:latin typeface="+mn-lt"/>
              </a:rPr>
              <a:t>compromisso</a:t>
            </a:r>
            <a:r>
              <a:rPr lang="pt-BR" sz="2200" dirty="0">
                <a:latin typeface="+mn-lt"/>
              </a:rPr>
              <a:t>, que será inserido no sistema e-</a:t>
            </a:r>
            <a:r>
              <a:rPr lang="pt-BR" sz="2200" dirty="0" err="1">
                <a:latin typeface="+mn-lt"/>
              </a:rPr>
              <a:t>Ouv</a:t>
            </a:r>
            <a:r>
              <a:rPr lang="pt-BR" sz="2200" dirty="0">
                <a:latin typeface="+mn-lt"/>
              </a:rPr>
              <a:t> pela ouvidoria, para monitoramento das partes interessadas.</a:t>
            </a:r>
          </a:p>
          <a:p>
            <a:endParaRPr lang="pt-BR" sz="2200" dirty="0">
              <a:solidFill>
                <a:schemeClr val="tx2"/>
              </a:solidFill>
              <a:latin typeface="+mn-lt"/>
            </a:endParaRPr>
          </a:p>
        </p:txBody>
      </p:sp>
    </p:spTree>
    <p:extLst>
      <p:ext uri="{BB962C8B-B14F-4D97-AF65-F5344CB8AC3E}">
        <p14:creationId xmlns:p14="http://schemas.microsoft.com/office/powerpoint/2010/main" val="206563876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5DA59E45-F828-4913-AC15-884D28E75220}"/>
              </a:ext>
            </a:extLst>
          </p:cNvPr>
          <p:cNvSpPr txBox="1"/>
          <p:nvPr/>
        </p:nvSpPr>
        <p:spPr>
          <a:xfrm>
            <a:off x="251520" y="1015704"/>
            <a:ext cx="2880320" cy="430887"/>
          </a:xfrm>
          <a:prstGeom prst="rect">
            <a:avLst/>
          </a:prstGeom>
          <a:noFill/>
        </p:spPr>
        <p:txBody>
          <a:bodyPr wrap="square" rtlCol="0">
            <a:spAutoFit/>
          </a:bodyPr>
          <a:lstStyle/>
          <a:p>
            <a:r>
              <a:rPr lang="pt-BR" sz="2200" b="1" dirty="0">
                <a:solidFill>
                  <a:srgbClr val="002060"/>
                </a:solidFill>
                <a:latin typeface="+mn-lt"/>
              </a:rPr>
              <a:t>DENÚNCIA</a:t>
            </a:r>
          </a:p>
        </p:txBody>
      </p:sp>
      <p:sp>
        <p:nvSpPr>
          <p:cNvPr id="3" name="CaixaDeTexto 2">
            <a:extLst>
              <a:ext uri="{FF2B5EF4-FFF2-40B4-BE49-F238E27FC236}">
                <a16:creationId xmlns:a16="http://schemas.microsoft.com/office/drawing/2014/main" id="{4178DD0D-D670-4478-B48A-0B31C1277349}"/>
              </a:ext>
            </a:extLst>
          </p:cNvPr>
          <p:cNvSpPr txBox="1"/>
          <p:nvPr/>
        </p:nvSpPr>
        <p:spPr>
          <a:xfrm>
            <a:off x="102187" y="1231148"/>
            <a:ext cx="8856984" cy="754053"/>
          </a:xfrm>
          <a:prstGeom prst="rect">
            <a:avLst/>
          </a:prstGeom>
          <a:noFill/>
        </p:spPr>
        <p:txBody>
          <a:bodyPr wrap="square" rtlCol="0">
            <a:spAutoFit/>
          </a:bodyPr>
          <a:lstStyle/>
          <a:p>
            <a:pPr marL="285750" indent="-285750" algn="just">
              <a:buFont typeface="Wingdings" panose="05000000000000000000" pitchFamily="2" charset="2"/>
              <a:buChar char="Ø"/>
            </a:pPr>
            <a:endParaRPr lang="pt-BR" sz="2100" dirty="0">
              <a:solidFill>
                <a:schemeClr val="tx2"/>
              </a:solidFill>
              <a:latin typeface="+mn-lt"/>
            </a:endParaRPr>
          </a:p>
          <a:p>
            <a:endParaRPr lang="pt-BR" sz="2200" dirty="0">
              <a:solidFill>
                <a:schemeClr val="tx2"/>
              </a:solidFill>
              <a:latin typeface="+mn-lt"/>
            </a:endParaRPr>
          </a:p>
        </p:txBody>
      </p:sp>
      <p:grpSp>
        <p:nvGrpSpPr>
          <p:cNvPr id="6" name="Agrupar 5">
            <a:extLst>
              <a:ext uri="{FF2B5EF4-FFF2-40B4-BE49-F238E27FC236}">
                <a16:creationId xmlns:a16="http://schemas.microsoft.com/office/drawing/2014/main" id="{34DD51DD-F81A-47AD-91C0-87574A7DDE85}"/>
              </a:ext>
            </a:extLst>
          </p:cNvPr>
          <p:cNvGrpSpPr/>
          <p:nvPr/>
        </p:nvGrpSpPr>
        <p:grpSpPr>
          <a:xfrm>
            <a:off x="539552" y="2714574"/>
            <a:ext cx="8208912" cy="3378722"/>
            <a:chOff x="1311312" y="4086945"/>
            <a:chExt cx="6887708" cy="2500951"/>
          </a:xfrm>
        </p:grpSpPr>
        <p:grpSp>
          <p:nvGrpSpPr>
            <p:cNvPr id="8" name="Grupo 4">
              <a:extLst>
                <a:ext uri="{FF2B5EF4-FFF2-40B4-BE49-F238E27FC236}">
                  <a16:creationId xmlns:a16="http://schemas.microsoft.com/office/drawing/2014/main" id="{923F493C-21B5-42BF-95EC-804982BF542E}"/>
                </a:ext>
              </a:extLst>
            </p:cNvPr>
            <p:cNvGrpSpPr/>
            <p:nvPr/>
          </p:nvGrpSpPr>
          <p:grpSpPr>
            <a:xfrm>
              <a:off x="1311312" y="4613564"/>
              <a:ext cx="787014" cy="807364"/>
              <a:chOff x="743747" y="231804"/>
              <a:chExt cx="662288" cy="685407"/>
            </a:xfrm>
            <a:scene3d>
              <a:camera prst="orthographicFront">
                <a:rot lat="0" lon="0" rev="0"/>
              </a:camera>
              <a:lightRig rig="contrasting" dir="t">
                <a:rot lat="0" lon="0" rev="7800000"/>
              </a:lightRig>
            </a:scene3d>
          </p:grpSpPr>
          <p:sp>
            <p:nvSpPr>
              <p:cNvPr id="38" name="Elipse 37">
                <a:extLst>
                  <a:ext uri="{FF2B5EF4-FFF2-40B4-BE49-F238E27FC236}">
                    <a16:creationId xmlns:a16="http://schemas.microsoft.com/office/drawing/2014/main" id="{996B274A-0D8F-46CE-B5ED-B41D859A625D}"/>
                  </a:ext>
                </a:extLst>
              </p:cNvPr>
              <p:cNvSpPr/>
              <p:nvPr/>
            </p:nvSpPr>
            <p:spPr>
              <a:xfrm>
                <a:off x="743747" y="231804"/>
                <a:ext cx="662287" cy="685407"/>
              </a:xfrm>
              <a:prstGeom prst="ellipse">
                <a:avLst/>
              </a:prstGeom>
              <a:solidFill>
                <a:srgbClr val="A88000"/>
              </a:solidFill>
              <a:ln>
                <a:noFill/>
              </a:ln>
              <a:effectLst/>
              <a:scene3d>
                <a:camera prst="orthographicFront">
                  <a:rot lat="0" lon="0" rev="0"/>
                </a:camera>
                <a:lightRig rig="threePt" dir="t">
                  <a:rot lat="0" lon="0" rev="1200000"/>
                </a:lightRig>
              </a:scene3d>
              <a:sp3d>
                <a:bevelT w="139700" h="139700"/>
              </a:sp3d>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sp>
          <p:sp>
            <p:nvSpPr>
              <p:cNvPr id="39" name="Elipse 4">
                <a:extLst>
                  <a:ext uri="{FF2B5EF4-FFF2-40B4-BE49-F238E27FC236}">
                    <a16:creationId xmlns:a16="http://schemas.microsoft.com/office/drawing/2014/main" id="{49D931D2-1799-48AC-86D7-879F49E35D9B}"/>
                  </a:ext>
                </a:extLst>
              </p:cNvPr>
              <p:cNvSpPr/>
              <p:nvPr/>
            </p:nvSpPr>
            <p:spPr>
              <a:xfrm>
                <a:off x="743747" y="332180"/>
                <a:ext cx="662288" cy="484655"/>
              </a:xfrm>
              <a:prstGeom prst="rect">
                <a:avLst/>
              </a:prstGeom>
              <a:ln>
                <a:noFill/>
              </a:ln>
              <a:effectLst/>
              <a:sp3d>
                <a:bevelT w="139700" h="139700"/>
              </a:sp3d>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pt-BR" sz="1000" b="1" kern="1200" dirty="0"/>
                  <a:t>Registra manifestação</a:t>
                </a:r>
              </a:p>
            </p:txBody>
          </p:sp>
        </p:grpSp>
        <p:sp>
          <p:nvSpPr>
            <p:cNvPr id="9" name="CaixaDeTexto 8">
              <a:extLst>
                <a:ext uri="{FF2B5EF4-FFF2-40B4-BE49-F238E27FC236}">
                  <a16:creationId xmlns:a16="http://schemas.microsoft.com/office/drawing/2014/main" id="{8F6C4CD8-48CC-4318-B408-67A0DA77DE78}"/>
                </a:ext>
              </a:extLst>
            </p:cNvPr>
            <p:cNvSpPr txBox="1"/>
            <p:nvPr/>
          </p:nvSpPr>
          <p:spPr>
            <a:xfrm>
              <a:off x="1363714" y="4171583"/>
              <a:ext cx="664702" cy="205036"/>
            </a:xfrm>
            <a:prstGeom prst="rect">
              <a:avLst/>
            </a:prstGeom>
            <a:noFill/>
          </p:spPr>
          <p:txBody>
            <a:bodyPr wrap="none" rtlCol="0">
              <a:spAutoFit/>
            </a:bodyPr>
            <a:lstStyle/>
            <a:p>
              <a:pPr algn="ctr"/>
              <a:r>
                <a:rPr lang="pt-BR" sz="1200" b="1" dirty="0">
                  <a:solidFill>
                    <a:schemeClr val="accent5">
                      <a:lumMod val="50000"/>
                    </a:schemeClr>
                  </a:solidFill>
                </a:rPr>
                <a:t>Cidadão</a:t>
              </a:r>
            </a:p>
          </p:txBody>
        </p:sp>
        <p:sp>
          <p:nvSpPr>
            <p:cNvPr id="10" name="CaixaDeTexto 9">
              <a:extLst>
                <a:ext uri="{FF2B5EF4-FFF2-40B4-BE49-F238E27FC236}">
                  <a16:creationId xmlns:a16="http://schemas.microsoft.com/office/drawing/2014/main" id="{55F35A45-5F71-40F3-B0D9-0255A33BEC52}"/>
                </a:ext>
              </a:extLst>
            </p:cNvPr>
            <p:cNvSpPr txBox="1"/>
            <p:nvPr/>
          </p:nvSpPr>
          <p:spPr>
            <a:xfrm>
              <a:off x="3128050" y="4165635"/>
              <a:ext cx="758852" cy="205036"/>
            </a:xfrm>
            <a:prstGeom prst="rect">
              <a:avLst/>
            </a:prstGeom>
            <a:noFill/>
          </p:spPr>
          <p:txBody>
            <a:bodyPr wrap="none" rtlCol="0">
              <a:spAutoFit/>
            </a:bodyPr>
            <a:lstStyle/>
            <a:p>
              <a:pPr algn="ctr"/>
              <a:r>
                <a:rPr lang="pt-BR" sz="1200" b="1" dirty="0">
                  <a:solidFill>
                    <a:schemeClr val="accent5">
                      <a:lumMod val="50000"/>
                    </a:schemeClr>
                  </a:solidFill>
                </a:rPr>
                <a:t>Ouvidoria</a:t>
              </a:r>
            </a:p>
          </p:txBody>
        </p:sp>
        <p:sp>
          <p:nvSpPr>
            <p:cNvPr id="11" name="Retângulo 10">
              <a:extLst>
                <a:ext uri="{FF2B5EF4-FFF2-40B4-BE49-F238E27FC236}">
                  <a16:creationId xmlns:a16="http://schemas.microsoft.com/office/drawing/2014/main" id="{FE1E3CB8-05D0-459D-8AA6-9C3F35E284A0}"/>
                </a:ext>
              </a:extLst>
            </p:cNvPr>
            <p:cNvSpPr/>
            <p:nvPr/>
          </p:nvSpPr>
          <p:spPr>
            <a:xfrm>
              <a:off x="2445425" y="4692033"/>
              <a:ext cx="868274" cy="648072"/>
            </a:xfrm>
            <a:prstGeom prst="rect">
              <a:avLst/>
            </a:prstGeom>
            <a:solidFill>
              <a:schemeClr val="accent6">
                <a:lumMod val="75000"/>
              </a:schemeClr>
            </a:solidFill>
            <a:ln>
              <a:noFill/>
            </a:ln>
            <a:effectLst/>
            <a:scene3d>
              <a:camera prst="orthographicFront">
                <a:rot lat="0" lon="0" rev="0"/>
              </a:camera>
              <a:lightRig rig="contrasting" dir="t">
                <a:rot lat="0" lon="0" rev="1500000"/>
              </a:lightRig>
            </a:scene3d>
            <a:sp3d prstMaterial="metal">
              <a:bevelT w="88900" h="88900"/>
            </a:sp3d>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rtlCol="0" anchor="ctr"/>
            <a:lstStyle/>
            <a:p>
              <a:pPr algn="ctr"/>
              <a:r>
                <a:rPr lang="pt-BR" sz="1000" b="1" dirty="0"/>
                <a:t>Analisa informações recebidas</a:t>
              </a:r>
            </a:p>
          </p:txBody>
        </p:sp>
        <p:cxnSp>
          <p:nvCxnSpPr>
            <p:cNvPr id="12" name="Conector de seta reta 24">
              <a:extLst>
                <a:ext uri="{FF2B5EF4-FFF2-40B4-BE49-F238E27FC236}">
                  <a16:creationId xmlns:a16="http://schemas.microsoft.com/office/drawing/2014/main" id="{8B78C028-21D3-4D57-BCA4-7F13B812887F}"/>
                </a:ext>
              </a:extLst>
            </p:cNvPr>
            <p:cNvCxnSpPr>
              <a:cxnSpLocks/>
              <a:stCxn id="38" idx="6"/>
              <a:endCxn id="11" idx="1"/>
            </p:cNvCxnSpPr>
            <p:nvPr/>
          </p:nvCxnSpPr>
          <p:spPr>
            <a:xfrm flipV="1">
              <a:off x="2098325" y="5016069"/>
              <a:ext cx="347100" cy="1177"/>
            </a:xfrm>
            <a:prstGeom prst="straightConnector1">
              <a:avLst/>
            </a:prstGeom>
            <a:ln w="1905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CaixaDeTexto 12">
              <a:extLst>
                <a:ext uri="{FF2B5EF4-FFF2-40B4-BE49-F238E27FC236}">
                  <a16:creationId xmlns:a16="http://schemas.microsoft.com/office/drawing/2014/main" id="{ED4B2677-9083-4643-9626-43035CBAAD0E}"/>
                </a:ext>
              </a:extLst>
            </p:cNvPr>
            <p:cNvSpPr txBox="1"/>
            <p:nvPr/>
          </p:nvSpPr>
          <p:spPr>
            <a:xfrm>
              <a:off x="2000715" y="5475422"/>
              <a:ext cx="776175" cy="338554"/>
            </a:xfrm>
            <a:prstGeom prst="rect">
              <a:avLst/>
            </a:prstGeom>
            <a:noFill/>
          </p:spPr>
          <p:txBody>
            <a:bodyPr wrap="none" rtlCol="0">
              <a:spAutoFit/>
            </a:bodyPr>
            <a:lstStyle/>
            <a:p>
              <a:pPr algn="ctr"/>
              <a:r>
                <a:rPr lang="pt-BR" sz="800" b="1" dirty="0">
                  <a:solidFill>
                    <a:schemeClr val="tx1">
                      <a:lumMod val="65000"/>
                      <a:lumOff val="35000"/>
                    </a:schemeClr>
                  </a:solidFill>
                </a:rPr>
                <a:t>Precisa de </a:t>
              </a:r>
            </a:p>
            <a:p>
              <a:pPr algn="ctr"/>
              <a:r>
                <a:rPr lang="pt-BR" sz="800" b="1" dirty="0">
                  <a:solidFill>
                    <a:schemeClr val="tx1">
                      <a:lumMod val="65000"/>
                      <a:lumOff val="35000"/>
                    </a:schemeClr>
                  </a:solidFill>
                </a:rPr>
                <a:t>complemento</a:t>
              </a:r>
            </a:p>
          </p:txBody>
        </p:sp>
        <p:sp>
          <p:nvSpPr>
            <p:cNvPr id="14" name="Retângulo 13">
              <a:extLst>
                <a:ext uri="{FF2B5EF4-FFF2-40B4-BE49-F238E27FC236}">
                  <a16:creationId xmlns:a16="http://schemas.microsoft.com/office/drawing/2014/main" id="{9F8D106D-6E4F-428B-974A-49734A9B0F6C}"/>
                </a:ext>
              </a:extLst>
            </p:cNvPr>
            <p:cNvSpPr/>
            <p:nvPr/>
          </p:nvSpPr>
          <p:spPr>
            <a:xfrm>
              <a:off x="3660799" y="4687973"/>
              <a:ext cx="979824" cy="648072"/>
            </a:xfrm>
            <a:prstGeom prst="rect">
              <a:avLst/>
            </a:prstGeom>
            <a:solidFill>
              <a:schemeClr val="accent6">
                <a:lumMod val="75000"/>
              </a:schemeClr>
            </a:solidFill>
            <a:ln>
              <a:noFill/>
            </a:ln>
            <a:effectLst/>
            <a:scene3d>
              <a:camera prst="orthographicFront">
                <a:rot lat="0" lon="0" rev="0"/>
              </a:camera>
              <a:lightRig rig="contrasting" dir="t">
                <a:rot lat="0" lon="0" rev="1500000"/>
              </a:lightRig>
            </a:scene3d>
            <a:sp3d prstMaterial="metal">
              <a:bevelT w="88900" h="88900"/>
            </a:sp3d>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rtlCol="0" anchor="ctr"/>
            <a:lstStyle/>
            <a:p>
              <a:pPr algn="ctr"/>
              <a:r>
                <a:rPr lang="pt-BR" sz="1000" b="1" dirty="0"/>
                <a:t>Encaminha para a unidade envolvida</a:t>
              </a:r>
            </a:p>
          </p:txBody>
        </p:sp>
        <p:sp>
          <p:nvSpPr>
            <p:cNvPr id="15" name="Retângulo 14">
              <a:extLst>
                <a:ext uri="{FF2B5EF4-FFF2-40B4-BE49-F238E27FC236}">
                  <a16:creationId xmlns:a16="http://schemas.microsoft.com/office/drawing/2014/main" id="{171D533A-3877-448E-ACE6-D7629ED91F23}"/>
                </a:ext>
              </a:extLst>
            </p:cNvPr>
            <p:cNvSpPr/>
            <p:nvPr/>
          </p:nvSpPr>
          <p:spPr>
            <a:xfrm>
              <a:off x="6242098" y="4684407"/>
              <a:ext cx="823169" cy="648072"/>
            </a:xfrm>
            <a:prstGeom prst="rect">
              <a:avLst/>
            </a:prstGeom>
            <a:solidFill>
              <a:schemeClr val="accent6">
                <a:lumMod val="75000"/>
              </a:schemeClr>
            </a:solidFill>
            <a:ln>
              <a:noFill/>
            </a:ln>
            <a:effectLst/>
            <a:scene3d>
              <a:camera prst="orthographicFront">
                <a:rot lat="0" lon="0" rev="0"/>
              </a:camera>
              <a:lightRig rig="contrasting" dir="t">
                <a:rot lat="0" lon="0" rev="1500000"/>
              </a:lightRig>
            </a:scene3d>
            <a:sp3d prstMaterial="metal">
              <a:bevelT w="88900" h="88900"/>
            </a:sp3d>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rtlCol="0" anchor="ctr"/>
            <a:lstStyle/>
            <a:p>
              <a:pPr algn="ctr"/>
              <a:r>
                <a:rPr lang="pt-BR" sz="1000" b="1" dirty="0"/>
                <a:t>Envia resposta ao usuário com ou sem compromisso</a:t>
              </a:r>
            </a:p>
          </p:txBody>
        </p:sp>
        <p:grpSp>
          <p:nvGrpSpPr>
            <p:cNvPr id="16" name="Grupo 105">
              <a:extLst>
                <a:ext uri="{FF2B5EF4-FFF2-40B4-BE49-F238E27FC236}">
                  <a16:creationId xmlns:a16="http://schemas.microsoft.com/office/drawing/2014/main" id="{509AAB31-B944-40AF-AF87-8AE62C6420FA}"/>
                </a:ext>
              </a:extLst>
            </p:cNvPr>
            <p:cNvGrpSpPr/>
            <p:nvPr/>
          </p:nvGrpSpPr>
          <p:grpSpPr>
            <a:xfrm>
              <a:off x="7395830" y="4715927"/>
              <a:ext cx="565297" cy="585031"/>
              <a:chOff x="743747" y="231804"/>
              <a:chExt cx="662287" cy="685407"/>
            </a:xfrm>
          </p:grpSpPr>
          <p:sp>
            <p:nvSpPr>
              <p:cNvPr id="36" name="Elipse 35">
                <a:extLst>
                  <a:ext uri="{FF2B5EF4-FFF2-40B4-BE49-F238E27FC236}">
                    <a16:creationId xmlns:a16="http://schemas.microsoft.com/office/drawing/2014/main" id="{7EA5C4C3-470C-48A6-8CFD-7E4A3217D318}"/>
                  </a:ext>
                </a:extLst>
              </p:cNvPr>
              <p:cNvSpPr/>
              <p:nvPr/>
            </p:nvSpPr>
            <p:spPr>
              <a:xfrm>
                <a:off x="743747" y="231804"/>
                <a:ext cx="662287" cy="685407"/>
              </a:xfrm>
              <a:prstGeom prst="ellipse">
                <a:avLst/>
              </a:prstGeom>
              <a:solidFill>
                <a:srgbClr val="A8800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sp>
          <p:sp>
            <p:nvSpPr>
              <p:cNvPr id="37" name="Elipse 4">
                <a:extLst>
                  <a:ext uri="{FF2B5EF4-FFF2-40B4-BE49-F238E27FC236}">
                    <a16:creationId xmlns:a16="http://schemas.microsoft.com/office/drawing/2014/main" id="{280A84C3-02C5-4C1F-AD4B-838C3D89A09A}"/>
                  </a:ext>
                </a:extLst>
              </p:cNvPr>
              <p:cNvSpPr/>
              <p:nvPr/>
            </p:nvSpPr>
            <p:spPr>
              <a:xfrm>
                <a:off x="815965" y="332180"/>
                <a:ext cx="493080" cy="55768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pt-BR" sz="1000" b="1" kern="1200" dirty="0"/>
                  <a:t>Recebe resposta</a:t>
                </a:r>
              </a:p>
            </p:txBody>
          </p:sp>
        </p:grpSp>
        <p:cxnSp>
          <p:nvCxnSpPr>
            <p:cNvPr id="17" name="Conector angulado 124">
              <a:extLst>
                <a:ext uri="{FF2B5EF4-FFF2-40B4-BE49-F238E27FC236}">
                  <a16:creationId xmlns:a16="http://schemas.microsoft.com/office/drawing/2014/main" id="{73D5F81E-69AE-4604-89ED-4A6675EACE00}"/>
                </a:ext>
              </a:extLst>
            </p:cNvPr>
            <p:cNvCxnSpPr>
              <a:cxnSpLocks/>
              <a:stCxn id="11" idx="2"/>
              <a:endCxn id="38" idx="4"/>
            </p:cNvCxnSpPr>
            <p:nvPr/>
          </p:nvCxnSpPr>
          <p:spPr>
            <a:xfrm rot="5400000">
              <a:off x="2251780" y="4793145"/>
              <a:ext cx="80823" cy="1174743"/>
            </a:xfrm>
            <a:prstGeom prst="bentConnector3">
              <a:avLst>
                <a:gd name="adj1" fmla="val 382840"/>
              </a:avLst>
            </a:prstGeom>
            <a:ln w="19050">
              <a:solidFill>
                <a:schemeClr val="tx1">
                  <a:lumMod val="50000"/>
                  <a:lumOff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8" name="CaixaDeTexto 17">
              <a:extLst>
                <a:ext uri="{FF2B5EF4-FFF2-40B4-BE49-F238E27FC236}">
                  <a16:creationId xmlns:a16="http://schemas.microsoft.com/office/drawing/2014/main" id="{F36CF796-16BE-4B3F-8F6A-B7B327F4B77D}"/>
                </a:ext>
              </a:extLst>
            </p:cNvPr>
            <p:cNvSpPr txBox="1"/>
            <p:nvPr/>
          </p:nvSpPr>
          <p:spPr>
            <a:xfrm>
              <a:off x="3844815" y="5302691"/>
              <a:ext cx="686908" cy="461665"/>
            </a:xfrm>
            <a:prstGeom prst="rect">
              <a:avLst/>
            </a:prstGeom>
            <a:noFill/>
          </p:spPr>
          <p:txBody>
            <a:bodyPr wrap="square" rtlCol="0">
              <a:spAutoFit/>
            </a:bodyPr>
            <a:lstStyle/>
            <a:p>
              <a:pPr algn="ctr"/>
              <a:r>
                <a:rPr lang="pt-BR" sz="800" b="1" dirty="0">
                  <a:solidFill>
                    <a:schemeClr val="tx1">
                      <a:lumMod val="65000"/>
                      <a:lumOff val="35000"/>
                    </a:schemeClr>
                  </a:solidFill>
                </a:rPr>
                <a:t>Prorroga e aguarda resposta</a:t>
              </a:r>
            </a:p>
          </p:txBody>
        </p:sp>
        <p:cxnSp>
          <p:nvCxnSpPr>
            <p:cNvPr id="19" name="Conector angulado 124">
              <a:extLst>
                <a:ext uri="{FF2B5EF4-FFF2-40B4-BE49-F238E27FC236}">
                  <a16:creationId xmlns:a16="http://schemas.microsoft.com/office/drawing/2014/main" id="{1520F1FA-A42D-4262-97D1-581D1823E2E0}"/>
                </a:ext>
              </a:extLst>
            </p:cNvPr>
            <p:cNvCxnSpPr>
              <a:cxnSpLocks/>
            </p:cNvCxnSpPr>
            <p:nvPr/>
          </p:nvCxnSpPr>
          <p:spPr>
            <a:xfrm rot="5400000">
              <a:off x="4141792" y="4952097"/>
              <a:ext cx="72000" cy="828000"/>
            </a:xfrm>
            <a:prstGeom prst="bentConnector3">
              <a:avLst>
                <a:gd name="adj1" fmla="val 382840"/>
              </a:avLst>
            </a:prstGeom>
            <a:ln w="19050">
              <a:solidFill>
                <a:schemeClr val="tx1">
                  <a:lumMod val="50000"/>
                  <a:lumOff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0" name="Retângulo 19">
              <a:extLst>
                <a:ext uri="{FF2B5EF4-FFF2-40B4-BE49-F238E27FC236}">
                  <a16:creationId xmlns:a16="http://schemas.microsoft.com/office/drawing/2014/main" id="{6E4FBB61-31E2-4CD7-B83C-A3E84726865C}"/>
                </a:ext>
              </a:extLst>
            </p:cNvPr>
            <p:cNvSpPr/>
            <p:nvPr/>
          </p:nvSpPr>
          <p:spPr>
            <a:xfrm>
              <a:off x="4987723" y="4685479"/>
              <a:ext cx="907275" cy="648072"/>
            </a:xfrm>
            <a:prstGeom prst="rect">
              <a:avLst/>
            </a:prstGeom>
            <a:solidFill>
              <a:schemeClr val="accent6">
                <a:lumMod val="75000"/>
              </a:schemeClr>
            </a:solidFill>
            <a:ln>
              <a:noFill/>
            </a:ln>
            <a:effectLst/>
            <a:scene3d>
              <a:camera prst="orthographicFront">
                <a:rot lat="0" lon="0" rev="0"/>
              </a:camera>
              <a:lightRig rig="contrasting" dir="t">
                <a:rot lat="0" lon="0" rev="1500000"/>
              </a:lightRig>
            </a:scene3d>
            <a:sp3d prstMaterial="metal">
              <a:bevelT w="88900" h="88900"/>
            </a:sp3d>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rtlCol="0" anchor="ctr"/>
            <a:lstStyle/>
            <a:p>
              <a:pPr algn="ctr"/>
              <a:r>
                <a:rPr lang="pt-BR" sz="1000" b="1" dirty="0"/>
                <a:t>Produz resposta e envia para Ouvidoria</a:t>
              </a:r>
            </a:p>
          </p:txBody>
        </p:sp>
        <p:cxnSp>
          <p:nvCxnSpPr>
            <p:cNvPr id="21" name="Conector de seta reta 24">
              <a:extLst>
                <a:ext uri="{FF2B5EF4-FFF2-40B4-BE49-F238E27FC236}">
                  <a16:creationId xmlns:a16="http://schemas.microsoft.com/office/drawing/2014/main" id="{A9B4B72B-D701-403D-BC19-6CEDE0808BD1}"/>
                </a:ext>
              </a:extLst>
            </p:cNvPr>
            <p:cNvCxnSpPr>
              <a:cxnSpLocks/>
              <a:stCxn id="11" idx="3"/>
              <a:endCxn id="14" idx="1"/>
            </p:cNvCxnSpPr>
            <p:nvPr/>
          </p:nvCxnSpPr>
          <p:spPr>
            <a:xfrm flipV="1">
              <a:off x="3313699" y="5012009"/>
              <a:ext cx="347100" cy="4060"/>
            </a:xfrm>
            <a:prstGeom prst="straightConnector1">
              <a:avLst/>
            </a:prstGeom>
            <a:ln w="1905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Conector de seta reta 24">
              <a:extLst>
                <a:ext uri="{FF2B5EF4-FFF2-40B4-BE49-F238E27FC236}">
                  <a16:creationId xmlns:a16="http://schemas.microsoft.com/office/drawing/2014/main" id="{2DDE3189-30A7-42A9-A4E0-3243296636A0}"/>
                </a:ext>
              </a:extLst>
            </p:cNvPr>
            <p:cNvCxnSpPr>
              <a:cxnSpLocks/>
              <a:stCxn id="14" idx="3"/>
              <a:endCxn id="20" idx="1"/>
            </p:cNvCxnSpPr>
            <p:nvPr/>
          </p:nvCxnSpPr>
          <p:spPr>
            <a:xfrm flipV="1">
              <a:off x="4640623" y="5009515"/>
              <a:ext cx="347100" cy="2494"/>
            </a:xfrm>
            <a:prstGeom prst="straightConnector1">
              <a:avLst/>
            </a:prstGeom>
            <a:ln w="1905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CaixaDeTexto 22">
              <a:extLst>
                <a:ext uri="{FF2B5EF4-FFF2-40B4-BE49-F238E27FC236}">
                  <a16:creationId xmlns:a16="http://schemas.microsoft.com/office/drawing/2014/main" id="{21D43818-44A5-454A-8241-BA2893859D6C}"/>
                </a:ext>
              </a:extLst>
            </p:cNvPr>
            <p:cNvSpPr txBox="1"/>
            <p:nvPr/>
          </p:nvSpPr>
          <p:spPr>
            <a:xfrm>
              <a:off x="4987723" y="4086945"/>
              <a:ext cx="910748" cy="341727"/>
            </a:xfrm>
            <a:prstGeom prst="rect">
              <a:avLst/>
            </a:prstGeom>
            <a:noFill/>
          </p:spPr>
          <p:txBody>
            <a:bodyPr wrap="square" rtlCol="0">
              <a:spAutoFit/>
            </a:bodyPr>
            <a:lstStyle/>
            <a:p>
              <a:pPr algn="ctr"/>
              <a:r>
                <a:rPr lang="pt-BR" sz="1200" b="1" dirty="0">
                  <a:solidFill>
                    <a:schemeClr val="accent5">
                      <a:lumMod val="50000"/>
                    </a:schemeClr>
                  </a:solidFill>
                </a:rPr>
                <a:t>Unidade </a:t>
              </a:r>
            </a:p>
            <a:p>
              <a:pPr algn="ctr"/>
              <a:r>
                <a:rPr lang="pt-BR" sz="1200" b="1" dirty="0">
                  <a:solidFill>
                    <a:schemeClr val="accent5">
                      <a:lumMod val="50000"/>
                    </a:schemeClr>
                  </a:solidFill>
                </a:rPr>
                <a:t>envolvida</a:t>
              </a:r>
            </a:p>
          </p:txBody>
        </p:sp>
        <p:cxnSp>
          <p:nvCxnSpPr>
            <p:cNvPr id="24" name="Conector de seta reta 24">
              <a:extLst>
                <a:ext uri="{FF2B5EF4-FFF2-40B4-BE49-F238E27FC236}">
                  <a16:creationId xmlns:a16="http://schemas.microsoft.com/office/drawing/2014/main" id="{659831F3-BCC1-4766-B063-547BD6F4BF70}"/>
                </a:ext>
              </a:extLst>
            </p:cNvPr>
            <p:cNvCxnSpPr>
              <a:cxnSpLocks/>
              <a:stCxn id="20" idx="3"/>
              <a:endCxn id="15" idx="1"/>
            </p:cNvCxnSpPr>
            <p:nvPr/>
          </p:nvCxnSpPr>
          <p:spPr>
            <a:xfrm flipV="1">
              <a:off x="5894998" y="5008443"/>
              <a:ext cx="347100" cy="1072"/>
            </a:xfrm>
            <a:prstGeom prst="straightConnector1">
              <a:avLst/>
            </a:prstGeom>
            <a:ln w="1905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Conector de seta reta 24">
              <a:extLst>
                <a:ext uri="{FF2B5EF4-FFF2-40B4-BE49-F238E27FC236}">
                  <a16:creationId xmlns:a16="http://schemas.microsoft.com/office/drawing/2014/main" id="{9D685CC1-AF04-4DA2-83B5-10ACBCBC3B22}"/>
                </a:ext>
              </a:extLst>
            </p:cNvPr>
            <p:cNvCxnSpPr>
              <a:cxnSpLocks/>
              <a:stCxn id="15" idx="3"/>
              <a:endCxn id="36" idx="2"/>
            </p:cNvCxnSpPr>
            <p:nvPr/>
          </p:nvCxnSpPr>
          <p:spPr>
            <a:xfrm>
              <a:off x="7065267" y="5008443"/>
              <a:ext cx="330563" cy="0"/>
            </a:xfrm>
            <a:prstGeom prst="straightConnector1">
              <a:avLst/>
            </a:prstGeom>
            <a:ln w="1905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CaixaDeTexto 25">
              <a:extLst>
                <a:ext uri="{FF2B5EF4-FFF2-40B4-BE49-F238E27FC236}">
                  <a16:creationId xmlns:a16="http://schemas.microsoft.com/office/drawing/2014/main" id="{7296C35F-8F98-415C-90D4-D897F3ACD883}"/>
                </a:ext>
              </a:extLst>
            </p:cNvPr>
            <p:cNvSpPr txBox="1"/>
            <p:nvPr/>
          </p:nvSpPr>
          <p:spPr>
            <a:xfrm>
              <a:off x="7346128" y="4171583"/>
              <a:ext cx="664702" cy="205036"/>
            </a:xfrm>
            <a:prstGeom prst="rect">
              <a:avLst/>
            </a:prstGeom>
            <a:noFill/>
          </p:spPr>
          <p:txBody>
            <a:bodyPr wrap="none" rtlCol="0">
              <a:spAutoFit/>
            </a:bodyPr>
            <a:lstStyle/>
            <a:p>
              <a:pPr algn="ctr"/>
              <a:r>
                <a:rPr lang="pt-BR" sz="1200" b="1" dirty="0">
                  <a:solidFill>
                    <a:schemeClr val="accent5">
                      <a:lumMod val="50000"/>
                    </a:schemeClr>
                  </a:solidFill>
                </a:rPr>
                <a:t>Cidadão</a:t>
              </a:r>
            </a:p>
          </p:txBody>
        </p:sp>
        <p:sp>
          <p:nvSpPr>
            <p:cNvPr id="27" name="CaixaDeTexto 26">
              <a:extLst>
                <a:ext uri="{FF2B5EF4-FFF2-40B4-BE49-F238E27FC236}">
                  <a16:creationId xmlns:a16="http://schemas.microsoft.com/office/drawing/2014/main" id="{CA10FCD2-747D-454E-B45E-8A85A17F0588}"/>
                </a:ext>
              </a:extLst>
            </p:cNvPr>
            <p:cNvSpPr txBox="1"/>
            <p:nvPr/>
          </p:nvSpPr>
          <p:spPr>
            <a:xfrm>
              <a:off x="6277956" y="4173592"/>
              <a:ext cx="758852" cy="205036"/>
            </a:xfrm>
            <a:prstGeom prst="rect">
              <a:avLst/>
            </a:prstGeom>
            <a:noFill/>
          </p:spPr>
          <p:txBody>
            <a:bodyPr wrap="none" rtlCol="0">
              <a:spAutoFit/>
            </a:bodyPr>
            <a:lstStyle/>
            <a:p>
              <a:pPr algn="ctr"/>
              <a:r>
                <a:rPr lang="pt-BR" sz="1200" b="1" dirty="0">
                  <a:solidFill>
                    <a:schemeClr val="accent5">
                      <a:lumMod val="50000"/>
                    </a:schemeClr>
                  </a:solidFill>
                </a:rPr>
                <a:t>Ouvidoria</a:t>
              </a:r>
            </a:p>
          </p:txBody>
        </p:sp>
        <p:sp>
          <p:nvSpPr>
            <p:cNvPr id="28" name="Chave Direita 27">
              <a:extLst>
                <a:ext uri="{FF2B5EF4-FFF2-40B4-BE49-F238E27FC236}">
                  <a16:creationId xmlns:a16="http://schemas.microsoft.com/office/drawing/2014/main" id="{BC3435D4-8B28-42FF-A33C-89204443F0BD}"/>
                </a:ext>
              </a:extLst>
            </p:cNvPr>
            <p:cNvSpPr/>
            <p:nvPr/>
          </p:nvSpPr>
          <p:spPr>
            <a:xfrm rot="16200000">
              <a:off x="3447590" y="3468815"/>
              <a:ext cx="190868" cy="2195197"/>
            </a:xfrm>
            <a:prstGeom prst="rightBrac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29" name="Retângulo 28">
              <a:extLst>
                <a:ext uri="{FF2B5EF4-FFF2-40B4-BE49-F238E27FC236}">
                  <a16:creationId xmlns:a16="http://schemas.microsoft.com/office/drawing/2014/main" id="{75A4A0EE-48BB-452E-B4A2-B6C5F8BC84A5}"/>
                </a:ext>
              </a:extLst>
            </p:cNvPr>
            <p:cNvSpPr/>
            <p:nvPr/>
          </p:nvSpPr>
          <p:spPr>
            <a:xfrm>
              <a:off x="5940152" y="5741013"/>
              <a:ext cx="974610" cy="648072"/>
            </a:xfrm>
            <a:prstGeom prst="rect">
              <a:avLst/>
            </a:prstGeom>
            <a:solidFill>
              <a:schemeClr val="accent6">
                <a:lumMod val="75000"/>
              </a:schemeClr>
            </a:solidFill>
            <a:ln>
              <a:noFill/>
            </a:ln>
            <a:effectLst/>
            <a:scene3d>
              <a:camera prst="orthographicFront">
                <a:rot lat="0" lon="0" rev="0"/>
              </a:camera>
              <a:lightRig rig="contrasting" dir="t">
                <a:rot lat="0" lon="0" rev="1500000"/>
              </a:lightRig>
            </a:scene3d>
            <a:sp3d prstMaterial="metal">
              <a:bevelT w="88900" h="88900"/>
            </a:sp3d>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rtlCol="0" anchor="ctr"/>
            <a:lstStyle/>
            <a:p>
              <a:pPr algn="ctr"/>
              <a:r>
                <a:rPr lang="pt-BR" sz="1000" b="1" dirty="0"/>
                <a:t>Ocorreu descumprimento de compromisso</a:t>
              </a:r>
            </a:p>
          </p:txBody>
        </p:sp>
        <p:grpSp>
          <p:nvGrpSpPr>
            <p:cNvPr id="30" name="Grupo 4">
              <a:extLst>
                <a:ext uri="{FF2B5EF4-FFF2-40B4-BE49-F238E27FC236}">
                  <a16:creationId xmlns:a16="http://schemas.microsoft.com/office/drawing/2014/main" id="{F4DC5018-BCD0-45BB-9818-9CE006BDC04C}"/>
                </a:ext>
              </a:extLst>
            </p:cNvPr>
            <p:cNvGrpSpPr/>
            <p:nvPr/>
          </p:nvGrpSpPr>
          <p:grpSpPr>
            <a:xfrm>
              <a:off x="7291978" y="5661367"/>
              <a:ext cx="787014" cy="807364"/>
              <a:chOff x="743747" y="231804"/>
              <a:chExt cx="662288" cy="685407"/>
            </a:xfrm>
            <a:scene3d>
              <a:camera prst="orthographicFront">
                <a:rot lat="0" lon="0" rev="0"/>
              </a:camera>
              <a:lightRig rig="contrasting" dir="t">
                <a:rot lat="0" lon="0" rev="7800000"/>
              </a:lightRig>
            </a:scene3d>
          </p:grpSpPr>
          <p:sp>
            <p:nvSpPr>
              <p:cNvPr id="34" name="Elipse 33">
                <a:extLst>
                  <a:ext uri="{FF2B5EF4-FFF2-40B4-BE49-F238E27FC236}">
                    <a16:creationId xmlns:a16="http://schemas.microsoft.com/office/drawing/2014/main" id="{56392737-4567-4B7C-90F9-CE1E168EFD4A}"/>
                  </a:ext>
                </a:extLst>
              </p:cNvPr>
              <p:cNvSpPr/>
              <p:nvPr/>
            </p:nvSpPr>
            <p:spPr>
              <a:xfrm>
                <a:off x="743747" y="231804"/>
                <a:ext cx="662287" cy="685407"/>
              </a:xfrm>
              <a:prstGeom prst="ellipse">
                <a:avLst/>
              </a:prstGeom>
              <a:solidFill>
                <a:srgbClr val="A88000"/>
              </a:solidFill>
              <a:ln>
                <a:noFill/>
              </a:ln>
              <a:effectLst/>
              <a:scene3d>
                <a:camera prst="orthographicFront">
                  <a:rot lat="0" lon="0" rev="0"/>
                </a:camera>
                <a:lightRig rig="threePt" dir="t">
                  <a:rot lat="0" lon="0" rev="1200000"/>
                </a:lightRig>
              </a:scene3d>
              <a:sp3d>
                <a:bevelT w="139700" h="139700"/>
              </a:sp3d>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sp>
          <p:sp>
            <p:nvSpPr>
              <p:cNvPr id="35" name="Elipse 4">
                <a:extLst>
                  <a:ext uri="{FF2B5EF4-FFF2-40B4-BE49-F238E27FC236}">
                    <a16:creationId xmlns:a16="http://schemas.microsoft.com/office/drawing/2014/main" id="{E780CCB0-9AE6-48CE-AD23-AE0963E8D73E}"/>
                  </a:ext>
                </a:extLst>
              </p:cNvPr>
              <p:cNvSpPr/>
              <p:nvPr/>
            </p:nvSpPr>
            <p:spPr>
              <a:xfrm>
                <a:off x="743747" y="332180"/>
                <a:ext cx="662288" cy="484655"/>
              </a:xfrm>
              <a:prstGeom prst="rect">
                <a:avLst/>
              </a:prstGeom>
              <a:ln>
                <a:noFill/>
              </a:ln>
              <a:effectLst/>
              <a:sp3d>
                <a:bevelT w="139700" h="139700"/>
              </a:sp3d>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pt-BR" sz="1000" b="1" dirty="0"/>
                  <a:t>Denuncia </a:t>
                </a:r>
                <a:br>
                  <a:rPr lang="pt-BR" sz="1000" b="1" dirty="0"/>
                </a:br>
                <a:r>
                  <a:rPr lang="pt-BR" sz="1000" b="1" dirty="0"/>
                  <a:t>para OGU</a:t>
                </a:r>
              </a:p>
            </p:txBody>
          </p:sp>
        </p:grpSp>
        <p:cxnSp>
          <p:nvCxnSpPr>
            <p:cNvPr id="31" name="Conector de seta reta 24">
              <a:extLst>
                <a:ext uri="{FF2B5EF4-FFF2-40B4-BE49-F238E27FC236}">
                  <a16:creationId xmlns:a16="http://schemas.microsoft.com/office/drawing/2014/main" id="{5BDC2D64-8724-482F-945A-8CF07276B4BE}"/>
                </a:ext>
              </a:extLst>
            </p:cNvPr>
            <p:cNvCxnSpPr>
              <a:cxnSpLocks/>
              <a:stCxn id="29" idx="3"/>
              <a:endCxn id="35" idx="1"/>
            </p:cNvCxnSpPr>
            <p:nvPr/>
          </p:nvCxnSpPr>
          <p:spPr>
            <a:xfrm>
              <a:off x="6914762" y="6065049"/>
              <a:ext cx="377216" cy="0"/>
            </a:xfrm>
            <a:prstGeom prst="straightConnector1">
              <a:avLst/>
            </a:prstGeom>
            <a:ln w="1905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Conector: Angulado 31">
              <a:extLst>
                <a:ext uri="{FF2B5EF4-FFF2-40B4-BE49-F238E27FC236}">
                  <a16:creationId xmlns:a16="http://schemas.microsoft.com/office/drawing/2014/main" id="{187EDAF4-43A5-4A24-B8CC-7D97AB833ECA}"/>
                </a:ext>
              </a:extLst>
            </p:cNvPr>
            <p:cNvCxnSpPr>
              <a:endCxn id="29" idx="1"/>
            </p:cNvCxnSpPr>
            <p:nvPr/>
          </p:nvCxnSpPr>
          <p:spPr>
            <a:xfrm rot="5400000">
              <a:off x="6420836" y="4796931"/>
              <a:ext cx="787434" cy="1748802"/>
            </a:xfrm>
            <a:prstGeom prst="bentConnector4">
              <a:avLst>
                <a:gd name="adj1" fmla="val 29425"/>
                <a:gd name="adj2" fmla="val 113072"/>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Retângulo: Cantos Arredondados 32">
              <a:extLst>
                <a:ext uri="{FF2B5EF4-FFF2-40B4-BE49-F238E27FC236}">
                  <a16:creationId xmlns:a16="http://schemas.microsoft.com/office/drawing/2014/main" id="{C4AD8222-B4A7-4E64-A752-BB6877606882}"/>
                </a:ext>
              </a:extLst>
            </p:cNvPr>
            <p:cNvSpPr/>
            <p:nvPr/>
          </p:nvSpPr>
          <p:spPr>
            <a:xfrm>
              <a:off x="5508104" y="5610975"/>
              <a:ext cx="2690916" cy="976921"/>
            </a:xfrm>
            <a:prstGeom prst="roundRect">
              <a:avLst/>
            </a:prstGeom>
            <a:noFill/>
            <a:ln>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Tree>
    <p:extLst>
      <p:ext uri="{BB962C8B-B14F-4D97-AF65-F5344CB8AC3E}">
        <p14:creationId xmlns:p14="http://schemas.microsoft.com/office/powerpoint/2010/main" val="296246616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E518F60-F7EE-4124-8EAA-EC55670BB120}"/>
              </a:ext>
            </a:extLst>
          </p:cNvPr>
          <p:cNvSpPr txBox="1"/>
          <p:nvPr/>
        </p:nvSpPr>
        <p:spPr>
          <a:xfrm>
            <a:off x="107504" y="980728"/>
            <a:ext cx="8712968" cy="430887"/>
          </a:xfrm>
          <a:prstGeom prst="rect">
            <a:avLst/>
          </a:prstGeom>
          <a:noFill/>
        </p:spPr>
        <p:txBody>
          <a:bodyPr wrap="square" rtlCol="0">
            <a:spAutoFit/>
          </a:bodyPr>
          <a:lstStyle/>
          <a:p>
            <a:r>
              <a:rPr lang="pt-BR" sz="2200" b="1" dirty="0">
                <a:solidFill>
                  <a:srgbClr val="002060"/>
                </a:solidFill>
                <a:latin typeface="+mn-lt"/>
              </a:rPr>
              <a:t>SOLICITAÇÃO DE SIMPLIFICAÇÃO EM SENTIDO ESTRITO </a:t>
            </a:r>
          </a:p>
        </p:txBody>
      </p:sp>
      <p:sp>
        <p:nvSpPr>
          <p:cNvPr id="3" name="CaixaDeTexto 2">
            <a:extLst>
              <a:ext uri="{FF2B5EF4-FFF2-40B4-BE49-F238E27FC236}">
                <a16:creationId xmlns:a16="http://schemas.microsoft.com/office/drawing/2014/main" id="{A09E5DD5-6295-44C1-BAF3-68099F0DD1F1}"/>
              </a:ext>
            </a:extLst>
          </p:cNvPr>
          <p:cNvSpPr txBox="1"/>
          <p:nvPr/>
        </p:nvSpPr>
        <p:spPr>
          <a:xfrm>
            <a:off x="107504" y="2132856"/>
            <a:ext cx="8712968" cy="4493538"/>
          </a:xfrm>
          <a:prstGeom prst="rect">
            <a:avLst/>
          </a:prstGeom>
          <a:noFill/>
        </p:spPr>
        <p:txBody>
          <a:bodyPr wrap="square" rtlCol="0">
            <a:spAutoFit/>
          </a:bodyPr>
          <a:lstStyle/>
          <a:p>
            <a:pPr marL="285750" indent="-285750" algn="just">
              <a:buFont typeface="Wingdings" panose="05000000000000000000" pitchFamily="2" charset="2"/>
              <a:buChar char="Ø"/>
            </a:pPr>
            <a:r>
              <a:rPr lang="pt-BR" sz="2200" dirty="0">
                <a:latin typeface="+mn-lt"/>
              </a:rPr>
              <a:t>Ocorrerá quando o usuário descrever </a:t>
            </a:r>
            <a:r>
              <a:rPr lang="pt-BR" sz="2200" b="1" dirty="0">
                <a:solidFill>
                  <a:srgbClr val="0070C0"/>
                </a:solidFill>
                <a:latin typeface="+mn-lt"/>
              </a:rPr>
              <a:t>exigências injustificáveis ou a necessidade de revisão de determinados procedimentos ou normas </a:t>
            </a:r>
            <a:r>
              <a:rPr lang="pt-BR" sz="2200" dirty="0">
                <a:latin typeface="+mn-lt"/>
              </a:rPr>
              <a:t>existentes.</a:t>
            </a:r>
          </a:p>
          <a:p>
            <a:pPr marL="285750" indent="-285750" algn="just">
              <a:buFont typeface="Wingdings" panose="05000000000000000000" pitchFamily="2" charset="2"/>
              <a:buChar char="Ø"/>
            </a:pPr>
            <a:endParaRPr lang="pt-BR" sz="2200" dirty="0">
              <a:latin typeface="+mn-lt"/>
            </a:endParaRPr>
          </a:p>
          <a:p>
            <a:pPr marL="285750" indent="-285750" algn="just">
              <a:buFont typeface="Wingdings" panose="05000000000000000000" pitchFamily="2" charset="2"/>
              <a:buChar char="Ø"/>
            </a:pPr>
            <a:r>
              <a:rPr lang="pt-BR" sz="2200" dirty="0">
                <a:latin typeface="+mn-lt"/>
              </a:rPr>
              <a:t>Será encaminhada pela ouvidoria para a análise do </a:t>
            </a:r>
            <a:r>
              <a:rPr lang="pt-BR" sz="2200" b="1" dirty="0">
                <a:solidFill>
                  <a:srgbClr val="0070C0"/>
                </a:solidFill>
                <a:latin typeface="+mn-lt"/>
              </a:rPr>
              <a:t>Comitê Permanente de Desburocratização</a:t>
            </a:r>
            <a:r>
              <a:rPr lang="pt-BR" sz="2200" dirty="0">
                <a:solidFill>
                  <a:srgbClr val="0070C0"/>
                </a:solidFill>
                <a:latin typeface="+mn-lt"/>
              </a:rPr>
              <a:t> </a:t>
            </a:r>
            <a:r>
              <a:rPr lang="pt-BR" sz="2200" dirty="0">
                <a:latin typeface="+mn-lt"/>
              </a:rPr>
              <a:t>do órgão ou entidade (Decreto de 7 de março de 2017). </a:t>
            </a:r>
          </a:p>
          <a:p>
            <a:pPr marL="285750" indent="-285750" algn="just">
              <a:buFont typeface="Wingdings" panose="05000000000000000000" pitchFamily="2" charset="2"/>
              <a:buChar char="Ø"/>
            </a:pPr>
            <a:endParaRPr lang="pt-BR" sz="2200" dirty="0">
              <a:latin typeface="+mn-lt"/>
            </a:endParaRPr>
          </a:p>
          <a:p>
            <a:pPr marL="285750" indent="-285750" algn="just">
              <a:buFont typeface="Wingdings" panose="05000000000000000000" pitchFamily="2" charset="2"/>
              <a:buChar char="Ø"/>
            </a:pPr>
            <a:r>
              <a:rPr lang="pt-BR" sz="2200" dirty="0">
                <a:latin typeface="+mn-lt"/>
              </a:rPr>
              <a:t>Caso o Comitê se manifeste pela viabilidade de adoção das medidas propostas na solicitação, emitirá </a:t>
            </a:r>
            <a:r>
              <a:rPr lang="pt-BR" sz="2200" b="1" dirty="0">
                <a:solidFill>
                  <a:srgbClr val="0070C0"/>
                </a:solidFill>
                <a:latin typeface="+mn-lt"/>
              </a:rPr>
              <a:t>relatório</a:t>
            </a:r>
            <a:r>
              <a:rPr lang="pt-BR" sz="2200" dirty="0">
                <a:latin typeface="+mn-lt"/>
              </a:rPr>
              <a:t> que será inserido pela ouvidoria no sistema para </a:t>
            </a:r>
            <a:r>
              <a:rPr lang="pt-BR" sz="2200" b="1" dirty="0">
                <a:solidFill>
                  <a:srgbClr val="0070C0"/>
                </a:solidFill>
                <a:latin typeface="+mn-lt"/>
              </a:rPr>
              <a:t>acompanhamento</a:t>
            </a:r>
            <a:r>
              <a:rPr lang="pt-BR" sz="2200" dirty="0">
                <a:solidFill>
                  <a:srgbClr val="0070C0"/>
                </a:solidFill>
                <a:latin typeface="+mn-lt"/>
              </a:rPr>
              <a:t> </a:t>
            </a:r>
            <a:r>
              <a:rPr lang="pt-BR" sz="2200" dirty="0">
                <a:latin typeface="+mn-lt"/>
              </a:rPr>
              <a:t>das partes interessadas. </a:t>
            </a:r>
          </a:p>
          <a:p>
            <a:pPr marL="285750" indent="-285750" algn="just">
              <a:buFont typeface="Wingdings" panose="05000000000000000000" pitchFamily="2" charset="2"/>
              <a:buChar char="Ø"/>
            </a:pPr>
            <a:endParaRPr lang="pt-BR" sz="2200" dirty="0">
              <a:latin typeface="+mn-lt"/>
            </a:endParaRPr>
          </a:p>
          <a:p>
            <a:endParaRPr lang="pt-BR" sz="2200" dirty="0">
              <a:latin typeface="+mn-lt"/>
            </a:endParaRPr>
          </a:p>
        </p:txBody>
      </p:sp>
    </p:spTree>
    <p:extLst>
      <p:ext uri="{BB962C8B-B14F-4D97-AF65-F5344CB8AC3E}">
        <p14:creationId xmlns:p14="http://schemas.microsoft.com/office/powerpoint/2010/main" val="263843491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E518F60-F7EE-4124-8EAA-EC55670BB120}"/>
              </a:ext>
            </a:extLst>
          </p:cNvPr>
          <p:cNvSpPr txBox="1"/>
          <p:nvPr/>
        </p:nvSpPr>
        <p:spPr>
          <a:xfrm>
            <a:off x="125303" y="929973"/>
            <a:ext cx="8712968" cy="430887"/>
          </a:xfrm>
          <a:prstGeom prst="rect">
            <a:avLst/>
          </a:prstGeom>
          <a:noFill/>
        </p:spPr>
        <p:txBody>
          <a:bodyPr wrap="square" rtlCol="0">
            <a:spAutoFit/>
          </a:bodyPr>
          <a:lstStyle/>
          <a:p>
            <a:r>
              <a:rPr lang="pt-BR" sz="2200" b="1" dirty="0">
                <a:solidFill>
                  <a:srgbClr val="002060"/>
                </a:solidFill>
                <a:latin typeface="+mn-lt"/>
              </a:rPr>
              <a:t>SOLICITAÇÃO DE SIMPLIFICAÇÃO EM SENTIDO ESTRITO </a:t>
            </a:r>
          </a:p>
        </p:txBody>
      </p:sp>
      <p:grpSp>
        <p:nvGrpSpPr>
          <p:cNvPr id="38" name="Agrupar 37">
            <a:extLst>
              <a:ext uri="{FF2B5EF4-FFF2-40B4-BE49-F238E27FC236}">
                <a16:creationId xmlns:a16="http://schemas.microsoft.com/office/drawing/2014/main" id="{86841717-5F9C-4E04-828B-639C34B43755}"/>
              </a:ext>
            </a:extLst>
          </p:cNvPr>
          <p:cNvGrpSpPr/>
          <p:nvPr/>
        </p:nvGrpSpPr>
        <p:grpSpPr>
          <a:xfrm>
            <a:off x="251520" y="2339760"/>
            <a:ext cx="8424936" cy="3393496"/>
            <a:chOff x="1202412" y="827592"/>
            <a:chExt cx="6876579" cy="2537608"/>
          </a:xfrm>
        </p:grpSpPr>
        <p:grpSp>
          <p:nvGrpSpPr>
            <p:cNvPr id="39" name="Grupo 4">
              <a:extLst>
                <a:ext uri="{FF2B5EF4-FFF2-40B4-BE49-F238E27FC236}">
                  <a16:creationId xmlns:a16="http://schemas.microsoft.com/office/drawing/2014/main" id="{C67804BB-19CB-46A8-834B-620B84E9C375}"/>
                </a:ext>
              </a:extLst>
            </p:cNvPr>
            <p:cNvGrpSpPr/>
            <p:nvPr/>
          </p:nvGrpSpPr>
          <p:grpSpPr>
            <a:xfrm>
              <a:off x="1202412" y="1354211"/>
              <a:ext cx="787014" cy="807364"/>
              <a:chOff x="743747" y="231804"/>
              <a:chExt cx="662288" cy="685407"/>
            </a:xfrm>
            <a:scene3d>
              <a:camera prst="orthographicFront">
                <a:rot lat="0" lon="0" rev="0"/>
              </a:camera>
              <a:lightRig rig="contrasting" dir="t">
                <a:rot lat="0" lon="0" rev="7800000"/>
              </a:lightRig>
            </a:scene3d>
          </p:grpSpPr>
          <p:sp>
            <p:nvSpPr>
              <p:cNvPr id="70" name="Elipse 69">
                <a:extLst>
                  <a:ext uri="{FF2B5EF4-FFF2-40B4-BE49-F238E27FC236}">
                    <a16:creationId xmlns:a16="http://schemas.microsoft.com/office/drawing/2014/main" id="{D7D84D29-65EB-4DBA-9A8E-88C37825A952}"/>
                  </a:ext>
                </a:extLst>
              </p:cNvPr>
              <p:cNvSpPr/>
              <p:nvPr/>
            </p:nvSpPr>
            <p:spPr>
              <a:xfrm>
                <a:off x="743747" y="231804"/>
                <a:ext cx="662287" cy="685407"/>
              </a:xfrm>
              <a:prstGeom prst="ellipse">
                <a:avLst/>
              </a:prstGeom>
              <a:solidFill>
                <a:srgbClr val="9BBB59">
                  <a:lumMod val="50000"/>
                </a:srgbClr>
              </a:solidFill>
              <a:ln>
                <a:noFill/>
              </a:ln>
              <a:effectLst/>
              <a:scene3d>
                <a:camera prst="orthographicFront">
                  <a:rot lat="0" lon="0" rev="0"/>
                </a:camera>
                <a:lightRig rig="threePt" dir="t">
                  <a:rot lat="0" lon="0" rev="1200000"/>
                </a:lightRig>
              </a:scene3d>
              <a:sp3d>
                <a:bevelT w="139700" h="139700"/>
              </a:sp3d>
            </p:spPr>
          </p:sp>
          <p:sp>
            <p:nvSpPr>
              <p:cNvPr id="71" name="Elipse 4">
                <a:extLst>
                  <a:ext uri="{FF2B5EF4-FFF2-40B4-BE49-F238E27FC236}">
                    <a16:creationId xmlns:a16="http://schemas.microsoft.com/office/drawing/2014/main" id="{1B2BD482-0949-44FF-A296-6AC533A51E97}"/>
                  </a:ext>
                </a:extLst>
              </p:cNvPr>
              <p:cNvSpPr/>
              <p:nvPr/>
            </p:nvSpPr>
            <p:spPr>
              <a:xfrm>
                <a:off x="743747" y="332180"/>
                <a:ext cx="662288" cy="484655"/>
              </a:xfrm>
              <a:prstGeom prst="rect">
                <a:avLst/>
              </a:prstGeom>
              <a:noFill/>
              <a:ln>
                <a:noFill/>
              </a:ln>
              <a:effectLst/>
              <a:sp3d>
                <a:bevelT w="139700" h="139700"/>
              </a:sp3d>
            </p:spPr>
            <p:txBody>
              <a:bodyPr spcFirstLastPara="0" vert="horz" wrap="square" lIns="12700" tIns="12700" rIns="12700" bIns="12700" numCol="1" spcCol="1270" anchor="ctr" anchorCtr="0">
                <a:noAutofit/>
              </a:bodyPr>
              <a:lstStyle/>
              <a:p>
                <a:pPr marL="0" marR="0" lvl="0" indent="0" algn="ctr" defTabSz="444500" eaLnBrk="1" fontAlgn="auto" latinLnBrk="0" hangingPunct="1">
                  <a:lnSpc>
                    <a:spcPct val="90000"/>
                  </a:lnSpc>
                  <a:spcBef>
                    <a:spcPts val="0"/>
                  </a:spcBef>
                  <a:spcAft>
                    <a:spcPct val="35000"/>
                  </a:spcAft>
                  <a:buClrTx/>
                  <a:buSzTx/>
                  <a:buFontTx/>
                  <a:buNone/>
                  <a:tabLst/>
                  <a:defRPr/>
                </a:pPr>
                <a:r>
                  <a:rPr kumimoji="0" lang="pt-BR" sz="1000" b="1" i="0" u="none" strike="noStrike" kern="0" cap="none" spc="0" normalizeH="0" baseline="0" noProof="0" dirty="0">
                    <a:ln>
                      <a:noFill/>
                    </a:ln>
                    <a:solidFill>
                      <a:prstClr val="white"/>
                    </a:solidFill>
                    <a:effectLst/>
                    <a:uLnTx/>
                    <a:uFillTx/>
                    <a:latin typeface="Calibri"/>
                    <a:ea typeface="+mn-ea"/>
                    <a:cs typeface="+mn-cs"/>
                  </a:rPr>
                  <a:t>Registra manifestação</a:t>
                </a:r>
              </a:p>
            </p:txBody>
          </p:sp>
        </p:grpSp>
        <p:sp>
          <p:nvSpPr>
            <p:cNvPr id="40" name="CaixaDeTexto 39">
              <a:extLst>
                <a:ext uri="{FF2B5EF4-FFF2-40B4-BE49-F238E27FC236}">
                  <a16:creationId xmlns:a16="http://schemas.microsoft.com/office/drawing/2014/main" id="{9CDEA02F-06AC-4837-9BE1-BA014BEDA849}"/>
                </a:ext>
              </a:extLst>
            </p:cNvPr>
            <p:cNvSpPr txBox="1"/>
            <p:nvPr/>
          </p:nvSpPr>
          <p:spPr>
            <a:xfrm>
              <a:off x="1299185" y="912230"/>
              <a:ext cx="575957" cy="20713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200" b="1" i="0" u="none" strike="noStrike" kern="0" cap="none" spc="0" normalizeH="0" baseline="0" noProof="0" dirty="0">
                  <a:ln>
                    <a:noFill/>
                  </a:ln>
                  <a:solidFill>
                    <a:srgbClr val="4BACC6">
                      <a:lumMod val="50000"/>
                    </a:srgbClr>
                  </a:solidFill>
                  <a:effectLst/>
                  <a:uLnTx/>
                  <a:uFillTx/>
                  <a:latin typeface="Calibri"/>
                  <a:ea typeface="+mn-ea"/>
                </a:rPr>
                <a:t>Cidadão</a:t>
              </a:r>
            </a:p>
          </p:txBody>
        </p:sp>
        <p:sp>
          <p:nvSpPr>
            <p:cNvPr id="41" name="CaixaDeTexto 40">
              <a:extLst>
                <a:ext uri="{FF2B5EF4-FFF2-40B4-BE49-F238E27FC236}">
                  <a16:creationId xmlns:a16="http://schemas.microsoft.com/office/drawing/2014/main" id="{E855DFB3-0DA5-4D7A-A48E-E56D0C22EF53}"/>
                </a:ext>
              </a:extLst>
            </p:cNvPr>
            <p:cNvSpPr txBox="1"/>
            <p:nvPr/>
          </p:nvSpPr>
          <p:spPr>
            <a:xfrm>
              <a:off x="3094619" y="912230"/>
              <a:ext cx="667546" cy="20713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200" b="1" i="0" u="none" strike="noStrike" kern="0" cap="none" spc="0" normalizeH="0" baseline="0" noProof="0" dirty="0">
                  <a:ln>
                    <a:noFill/>
                  </a:ln>
                  <a:solidFill>
                    <a:srgbClr val="4BACC6">
                      <a:lumMod val="50000"/>
                    </a:srgbClr>
                  </a:solidFill>
                  <a:effectLst/>
                  <a:uLnTx/>
                  <a:uFillTx/>
                  <a:latin typeface="Calibri"/>
                  <a:ea typeface="+mn-ea"/>
                </a:rPr>
                <a:t>Ouvidoria</a:t>
              </a:r>
            </a:p>
          </p:txBody>
        </p:sp>
        <p:sp>
          <p:nvSpPr>
            <p:cNvPr id="42" name="Retângulo 41">
              <a:extLst>
                <a:ext uri="{FF2B5EF4-FFF2-40B4-BE49-F238E27FC236}">
                  <a16:creationId xmlns:a16="http://schemas.microsoft.com/office/drawing/2014/main" id="{BAA5BBD1-43A0-45B2-93F1-E8DFCA006A9E}"/>
                </a:ext>
              </a:extLst>
            </p:cNvPr>
            <p:cNvSpPr/>
            <p:nvPr/>
          </p:nvSpPr>
          <p:spPr>
            <a:xfrm>
              <a:off x="2336525" y="1432680"/>
              <a:ext cx="868274" cy="648072"/>
            </a:xfrm>
            <a:prstGeom prst="rect">
              <a:avLst/>
            </a:prstGeom>
            <a:solidFill>
              <a:srgbClr val="9BBB59">
                <a:lumMod val="75000"/>
              </a:srgbClr>
            </a:solidFill>
            <a:ln>
              <a:noFill/>
            </a:ln>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000" b="1" i="0" u="none" strike="noStrike" kern="0" cap="none" spc="0" normalizeH="0" baseline="0" noProof="0" dirty="0">
                  <a:ln>
                    <a:noFill/>
                  </a:ln>
                  <a:solidFill>
                    <a:prstClr val="white"/>
                  </a:solidFill>
                  <a:effectLst/>
                  <a:uLnTx/>
                  <a:uFillTx/>
                  <a:latin typeface="Calibri"/>
                  <a:ea typeface="+mn-ea"/>
                  <a:cs typeface="+mn-cs"/>
                </a:rPr>
                <a:t>Analisa informações recebidas</a:t>
              </a:r>
            </a:p>
          </p:txBody>
        </p:sp>
        <p:cxnSp>
          <p:nvCxnSpPr>
            <p:cNvPr id="43" name="Conector de seta reta 24">
              <a:extLst>
                <a:ext uri="{FF2B5EF4-FFF2-40B4-BE49-F238E27FC236}">
                  <a16:creationId xmlns:a16="http://schemas.microsoft.com/office/drawing/2014/main" id="{B4BF0BCA-1D50-4E15-932F-DBFBF0D68626}"/>
                </a:ext>
              </a:extLst>
            </p:cNvPr>
            <p:cNvCxnSpPr>
              <a:cxnSpLocks/>
              <a:stCxn id="70" idx="6"/>
              <a:endCxn id="42" idx="1"/>
            </p:cNvCxnSpPr>
            <p:nvPr/>
          </p:nvCxnSpPr>
          <p:spPr>
            <a:xfrm flipV="1">
              <a:off x="1989425" y="1756716"/>
              <a:ext cx="347100" cy="1177"/>
            </a:xfrm>
            <a:prstGeom prst="straightConnector1">
              <a:avLst/>
            </a:prstGeom>
            <a:noFill/>
            <a:ln w="19050" cap="flat" cmpd="sng" algn="ctr">
              <a:solidFill>
                <a:sysClr val="windowText" lastClr="000000">
                  <a:lumMod val="50000"/>
                  <a:lumOff val="50000"/>
                </a:sysClr>
              </a:solidFill>
              <a:prstDash val="solid"/>
              <a:tailEnd type="arrow"/>
            </a:ln>
            <a:effectLst/>
          </p:spPr>
        </p:cxnSp>
        <p:sp>
          <p:nvSpPr>
            <p:cNvPr id="44" name="CaixaDeTexto 43">
              <a:extLst>
                <a:ext uri="{FF2B5EF4-FFF2-40B4-BE49-F238E27FC236}">
                  <a16:creationId xmlns:a16="http://schemas.microsoft.com/office/drawing/2014/main" id="{2528C8D9-88C7-4F29-92C9-4543D3A3EDC8}"/>
                </a:ext>
              </a:extLst>
            </p:cNvPr>
            <p:cNvSpPr txBox="1"/>
            <p:nvPr/>
          </p:nvSpPr>
          <p:spPr>
            <a:xfrm>
              <a:off x="1901644" y="2216069"/>
              <a:ext cx="756517" cy="29919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000" b="1" i="0" u="none" strike="noStrike" kern="0" cap="none" spc="0" normalizeH="0" baseline="0" noProof="0" dirty="0">
                  <a:ln>
                    <a:noFill/>
                  </a:ln>
                  <a:solidFill>
                    <a:prstClr val="black">
                      <a:lumMod val="65000"/>
                      <a:lumOff val="35000"/>
                    </a:prstClr>
                  </a:solidFill>
                  <a:effectLst/>
                  <a:uLnTx/>
                  <a:uFillTx/>
                  <a:latin typeface="Calibri"/>
                  <a:ea typeface="+mn-ea"/>
                </a:rPr>
                <a:t>Precisa de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000" b="1" i="0" u="none" strike="noStrike" kern="0" cap="none" spc="0" normalizeH="0" baseline="0" noProof="0" dirty="0">
                  <a:ln>
                    <a:noFill/>
                  </a:ln>
                  <a:solidFill>
                    <a:prstClr val="black">
                      <a:lumMod val="65000"/>
                      <a:lumOff val="35000"/>
                    </a:prstClr>
                  </a:solidFill>
                  <a:effectLst/>
                  <a:uLnTx/>
                  <a:uFillTx/>
                  <a:latin typeface="Calibri"/>
                  <a:ea typeface="+mn-ea"/>
                </a:rPr>
                <a:t>complemento</a:t>
              </a:r>
            </a:p>
          </p:txBody>
        </p:sp>
        <p:sp>
          <p:nvSpPr>
            <p:cNvPr id="45" name="Retângulo 44">
              <a:extLst>
                <a:ext uri="{FF2B5EF4-FFF2-40B4-BE49-F238E27FC236}">
                  <a16:creationId xmlns:a16="http://schemas.microsoft.com/office/drawing/2014/main" id="{4A8F91DA-746E-4FB9-9F79-E858888DF100}"/>
                </a:ext>
              </a:extLst>
            </p:cNvPr>
            <p:cNvSpPr/>
            <p:nvPr/>
          </p:nvSpPr>
          <p:spPr>
            <a:xfrm>
              <a:off x="3551899" y="1428620"/>
              <a:ext cx="979824" cy="648072"/>
            </a:xfrm>
            <a:prstGeom prst="rect">
              <a:avLst/>
            </a:prstGeom>
            <a:solidFill>
              <a:srgbClr val="9BBB59">
                <a:lumMod val="75000"/>
              </a:srgbClr>
            </a:solidFill>
            <a:ln>
              <a:noFill/>
            </a:ln>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000" b="1" i="0" u="none" strike="noStrike" kern="0" cap="none" spc="0" normalizeH="0" baseline="0" noProof="0" dirty="0">
                  <a:ln>
                    <a:noFill/>
                  </a:ln>
                  <a:solidFill>
                    <a:prstClr val="white"/>
                  </a:solidFill>
                  <a:effectLst/>
                  <a:uLnTx/>
                  <a:uFillTx/>
                  <a:latin typeface="Calibri"/>
                  <a:ea typeface="+mn-ea"/>
                  <a:cs typeface="+mn-cs"/>
                </a:rPr>
                <a:t>Encaminha para Comitê de Desburocratização </a:t>
              </a:r>
            </a:p>
          </p:txBody>
        </p:sp>
        <p:sp>
          <p:nvSpPr>
            <p:cNvPr id="46" name="Retângulo 45">
              <a:extLst>
                <a:ext uri="{FF2B5EF4-FFF2-40B4-BE49-F238E27FC236}">
                  <a16:creationId xmlns:a16="http://schemas.microsoft.com/office/drawing/2014/main" id="{CA40D2EC-D7B3-4906-9BEA-C03BF5896B8C}"/>
                </a:ext>
              </a:extLst>
            </p:cNvPr>
            <p:cNvSpPr/>
            <p:nvPr/>
          </p:nvSpPr>
          <p:spPr>
            <a:xfrm>
              <a:off x="6133198" y="1425054"/>
              <a:ext cx="823169" cy="648072"/>
            </a:xfrm>
            <a:prstGeom prst="rect">
              <a:avLst/>
            </a:prstGeom>
            <a:solidFill>
              <a:srgbClr val="9BBB59">
                <a:lumMod val="75000"/>
              </a:srgbClr>
            </a:solidFill>
            <a:ln>
              <a:noFill/>
            </a:ln>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000" b="1" i="0" u="none" strike="noStrike" kern="0" cap="none" spc="0" normalizeH="0" baseline="0" noProof="0" dirty="0">
                  <a:ln>
                    <a:noFill/>
                  </a:ln>
                  <a:solidFill>
                    <a:prstClr val="white"/>
                  </a:solidFill>
                  <a:effectLst/>
                  <a:uLnTx/>
                  <a:uFillTx/>
                  <a:latin typeface="Calibri"/>
                  <a:ea typeface="+mn-ea"/>
                  <a:cs typeface="+mn-cs"/>
                </a:rPr>
                <a:t>Envia resposta ao usuário com ou sem compromisso</a:t>
              </a:r>
            </a:p>
          </p:txBody>
        </p:sp>
        <p:grpSp>
          <p:nvGrpSpPr>
            <p:cNvPr id="47" name="Grupo 105">
              <a:extLst>
                <a:ext uri="{FF2B5EF4-FFF2-40B4-BE49-F238E27FC236}">
                  <a16:creationId xmlns:a16="http://schemas.microsoft.com/office/drawing/2014/main" id="{816CA4A6-1D7B-4018-A31F-E04B035F4E45}"/>
                </a:ext>
              </a:extLst>
            </p:cNvPr>
            <p:cNvGrpSpPr/>
            <p:nvPr/>
          </p:nvGrpSpPr>
          <p:grpSpPr>
            <a:xfrm>
              <a:off x="7286930" y="1456574"/>
              <a:ext cx="565297" cy="585031"/>
              <a:chOff x="743747" y="231804"/>
              <a:chExt cx="662287" cy="685407"/>
            </a:xfrm>
          </p:grpSpPr>
          <p:sp>
            <p:nvSpPr>
              <p:cNvPr id="68" name="Elipse 67">
                <a:extLst>
                  <a:ext uri="{FF2B5EF4-FFF2-40B4-BE49-F238E27FC236}">
                    <a16:creationId xmlns:a16="http://schemas.microsoft.com/office/drawing/2014/main" id="{D68E2C05-1AD4-40C5-B906-609877668089}"/>
                  </a:ext>
                </a:extLst>
              </p:cNvPr>
              <p:cNvSpPr/>
              <p:nvPr/>
            </p:nvSpPr>
            <p:spPr>
              <a:xfrm>
                <a:off x="743747" y="231804"/>
                <a:ext cx="662287" cy="685407"/>
              </a:xfrm>
              <a:prstGeom prst="ellipse">
                <a:avLst/>
              </a:prstGeom>
              <a:solidFill>
                <a:srgbClr val="9BBB59">
                  <a:lumMod val="5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sp>
          <p:sp>
            <p:nvSpPr>
              <p:cNvPr id="69" name="Elipse 4">
                <a:extLst>
                  <a:ext uri="{FF2B5EF4-FFF2-40B4-BE49-F238E27FC236}">
                    <a16:creationId xmlns:a16="http://schemas.microsoft.com/office/drawing/2014/main" id="{430DCEE6-F0A3-43F0-8566-6A29E8B7CC21}"/>
                  </a:ext>
                </a:extLst>
              </p:cNvPr>
              <p:cNvSpPr/>
              <p:nvPr/>
            </p:nvSpPr>
            <p:spPr>
              <a:xfrm>
                <a:off x="840737" y="332180"/>
                <a:ext cx="468307" cy="484655"/>
              </a:xfrm>
              <a:prstGeom prst="rect">
                <a:avLst/>
              </a:prstGeom>
              <a:noFill/>
              <a:ln>
                <a:noFill/>
              </a:ln>
              <a:effectLst/>
            </p:spPr>
            <p:txBody>
              <a:bodyPr spcFirstLastPara="0" vert="horz" wrap="square" lIns="12700" tIns="12700" rIns="12700" bIns="12700" numCol="1" spcCol="1270" anchor="ctr" anchorCtr="0">
                <a:noAutofit/>
              </a:bodyPr>
              <a:lstStyle/>
              <a:p>
                <a:pPr marL="0" marR="0" lvl="0" indent="0" algn="ctr" defTabSz="444500" eaLnBrk="1" fontAlgn="auto" latinLnBrk="0" hangingPunct="1">
                  <a:lnSpc>
                    <a:spcPct val="90000"/>
                  </a:lnSpc>
                  <a:spcBef>
                    <a:spcPts val="0"/>
                  </a:spcBef>
                  <a:spcAft>
                    <a:spcPct val="35000"/>
                  </a:spcAft>
                  <a:buClrTx/>
                  <a:buSzTx/>
                  <a:buFontTx/>
                  <a:buNone/>
                  <a:tabLst/>
                  <a:defRPr/>
                </a:pPr>
                <a:r>
                  <a:rPr kumimoji="0" lang="pt-BR" sz="1000" b="1" i="0" u="none" strike="noStrike" kern="0" cap="none" spc="0" normalizeH="0" baseline="0" noProof="0" dirty="0">
                    <a:ln>
                      <a:noFill/>
                    </a:ln>
                    <a:solidFill>
                      <a:prstClr val="white"/>
                    </a:solidFill>
                    <a:effectLst/>
                    <a:uLnTx/>
                    <a:uFillTx/>
                    <a:latin typeface="Calibri"/>
                    <a:ea typeface="+mn-ea"/>
                    <a:cs typeface="+mn-cs"/>
                  </a:rPr>
                  <a:t>Recebe resposta</a:t>
                </a:r>
              </a:p>
            </p:txBody>
          </p:sp>
        </p:grpSp>
        <p:cxnSp>
          <p:nvCxnSpPr>
            <p:cNvPr id="48" name="Conector angulado 124">
              <a:extLst>
                <a:ext uri="{FF2B5EF4-FFF2-40B4-BE49-F238E27FC236}">
                  <a16:creationId xmlns:a16="http://schemas.microsoft.com/office/drawing/2014/main" id="{4721F691-67A8-4448-BC5C-0D12A0B2FE68}"/>
                </a:ext>
              </a:extLst>
            </p:cNvPr>
            <p:cNvCxnSpPr>
              <a:cxnSpLocks/>
              <a:stCxn id="42" idx="2"/>
              <a:endCxn id="70" idx="4"/>
            </p:cNvCxnSpPr>
            <p:nvPr/>
          </p:nvCxnSpPr>
          <p:spPr>
            <a:xfrm rot="5400000">
              <a:off x="2142880" y="1533792"/>
              <a:ext cx="80823" cy="1174743"/>
            </a:xfrm>
            <a:prstGeom prst="bentConnector3">
              <a:avLst>
                <a:gd name="adj1" fmla="val 382840"/>
              </a:avLst>
            </a:prstGeom>
            <a:noFill/>
            <a:ln w="19050" cap="flat" cmpd="sng" algn="ctr">
              <a:solidFill>
                <a:sysClr val="windowText" lastClr="000000">
                  <a:lumMod val="50000"/>
                  <a:lumOff val="50000"/>
                </a:sysClr>
              </a:solidFill>
              <a:prstDash val="sysDash"/>
              <a:tailEnd type="arrow"/>
            </a:ln>
            <a:effectLst/>
          </p:spPr>
        </p:cxnSp>
        <p:sp>
          <p:nvSpPr>
            <p:cNvPr id="49" name="CaixaDeTexto 48">
              <a:extLst>
                <a:ext uri="{FF2B5EF4-FFF2-40B4-BE49-F238E27FC236}">
                  <a16:creationId xmlns:a16="http://schemas.microsoft.com/office/drawing/2014/main" id="{15F4D6EA-0D24-4E62-9893-594430E64E69}"/>
                </a:ext>
              </a:extLst>
            </p:cNvPr>
            <p:cNvSpPr txBox="1"/>
            <p:nvPr/>
          </p:nvSpPr>
          <p:spPr>
            <a:xfrm>
              <a:off x="3735915" y="2043338"/>
              <a:ext cx="686908" cy="41427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000" b="1" i="0" u="none" strike="noStrike" kern="0" cap="none" spc="0" normalizeH="0" baseline="0" noProof="0" dirty="0">
                  <a:ln>
                    <a:noFill/>
                  </a:ln>
                  <a:solidFill>
                    <a:prstClr val="black">
                      <a:lumMod val="65000"/>
                      <a:lumOff val="35000"/>
                    </a:prstClr>
                  </a:solidFill>
                  <a:effectLst/>
                  <a:uLnTx/>
                  <a:uFillTx/>
                  <a:latin typeface="Calibri"/>
                  <a:ea typeface="+mn-ea"/>
                </a:rPr>
                <a:t>Prorroga e aguarda resposta</a:t>
              </a:r>
            </a:p>
          </p:txBody>
        </p:sp>
        <p:cxnSp>
          <p:nvCxnSpPr>
            <p:cNvPr id="50" name="Conector angulado 124">
              <a:extLst>
                <a:ext uri="{FF2B5EF4-FFF2-40B4-BE49-F238E27FC236}">
                  <a16:creationId xmlns:a16="http://schemas.microsoft.com/office/drawing/2014/main" id="{190E00CB-3D20-4867-9EDF-E37F436354EB}"/>
                </a:ext>
              </a:extLst>
            </p:cNvPr>
            <p:cNvCxnSpPr>
              <a:cxnSpLocks/>
            </p:cNvCxnSpPr>
            <p:nvPr/>
          </p:nvCxnSpPr>
          <p:spPr>
            <a:xfrm rot="5400000">
              <a:off x="4032892" y="1692744"/>
              <a:ext cx="72000" cy="828000"/>
            </a:xfrm>
            <a:prstGeom prst="bentConnector3">
              <a:avLst>
                <a:gd name="adj1" fmla="val 382840"/>
              </a:avLst>
            </a:prstGeom>
            <a:noFill/>
            <a:ln w="19050" cap="flat" cmpd="sng" algn="ctr">
              <a:solidFill>
                <a:sysClr val="windowText" lastClr="000000">
                  <a:lumMod val="50000"/>
                  <a:lumOff val="50000"/>
                </a:sysClr>
              </a:solidFill>
              <a:prstDash val="sysDash"/>
              <a:tailEnd type="arrow"/>
            </a:ln>
            <a:effectLst/>
          </p:spPr>
        </p:cxnSp>
        <p:sp>
          <p:nvSpPr>
            <p:cNvPr id="51" name="Retângulo 50">
              <a:extLst>
                <a:ext uri="{FF2B5EF4-FFF2-40B4-BE49-F238E27FC236}">
                  <a16:creationId xmlns:a16="http://schemas.microsoft.com/office/drawing/2014/main" id="{A7634882-B341-4C81-A37E-E32E172D877D}"/>
                </a:ext>
              </a:extLst>
            </p:cNvPr>
            <p:cNvSpPr/>
            <p:nvPr/>
          </p:nvSpPr>
          <p:spPr>
            <a:xfrm>
              <a:off x="4878823" y="1426126"/>
              <a:ext cx="907275" cy="648072"/>
            </a:xfrm>
            <a:prstGeom prst="rect">
              <a:avLst/>
            </a:prstGeom>
            <a:solidFill>
              <a:srgbClr val="9BBB59">
                <a:lumMod val="75000"/>
              </a:srgbClr>
            </a:solidFill>
            <a:ln>
              <a:noFill/>
            </a:ln>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000" b="1" i="0" u="none" strike="noStrike" kern="0" cap="none" spc="0" normalizeH="0" baseline="0" noProof="0" dirty="0">
                  <a:ln>
                    <a:noFill/>
                  </a:ln>
                  <a:solidFill>
                    <a:prstClr val="white"/>
                  </a:solidFill>
                  <a:effectLst/>
                  <a:uLnTx/>
                  <a:uFillTx/>
                  <a:latin typeface="Calibri"/>
                  <a:ea typeface="+mn-ea"/>
                  <a:cs typeface="+mn-cs"/>
                </a:rPr>
                <a:t>Produz relatório  e envia para Ouvidoria</a:t>
              </a:r>
            </a:p>
          </p:txBody>
        </p:sp>
        <p:cxnSp>
          <p:nvCxnSpPr>
            <p:cNvPr id="52" name="Conector de seta reta 24">
              <a:extLst>
                <a:ext uri="{FF2B5EF4-FFF2-40B4-BE49-F238E27FC236}">
                  <a16:creationId xmlns:a16="http://schemas.microsoft.com/office/drawing/2014/main" id="{D676EEBF-FD58-4ED7-A0BA-98A091243C88}"/>
                </a:ext>
              </a:extLst>
            </p:cNvPr>
            <p:cNvCxnSpPr>
              <a:cxnSpLocks/>
              <a:stCxn id="42" idx="3"/>
              <a:endCxn id="45" idx="1"/>
            </p:cNvCxnSpPr>
            <p:nvPr/>
          </p:nvCxnSpPr>
          <p:spPr>
            <a:xfrm flipV="1">
              <a:off x="3204799" y="1752656"/>
              <a:ext cx="347100" cy="4060"/>
            </a:xfrm>
            <a:prstGeom prst="straightConnector1">
              <a:avLst/>
            </a:prstGeom>
            <a:noFill/>
            <a:ln w="19050" cap="flat" cmpd="sng" algn="ctr">
              <a:solidFill>
                <a:sysClr val="windowText" lastClr="000000">
                  <a:lumMod val="50000"/>
                  <a:lumOff val="50000"/>
                </a:sysClr>
              </a:solidFill>
              <a:prstDash val="solid"/>
              <a:tailEnd type="arrow"/>
            </a:ln>
            <a:effectLst/>
          </p:spPr>
        </p:cxnSp>
        <p:cxnSp>
          <p:nvCxnSpPr>
            <p:cNvPr id="53" name="Conector de seta reta 24">
              <a:extLst>
                <a:ext uri="{FF2B5EF4-FFF2-40B4-BE49-F238E27FC236}">
                  <a16:creationId xmlns:a16="http://schemas.microsoft.com/office/drawing/2014/main" id="{FC89F0FB-9C8D-4B64-A68C-A6654D2B90C9}"/>
                </a:ext>
              </a:extLst>
            </p:cNvPr>
            <p:cNvCxnSpPr>
              <a:cxnSpLocks/>
              <a:stCxn id="45" idx="3"/>
              <a:endCxn id="51" idx="1"/>
            </p:cNvCxnSpPr>
            <p:nvPr/>
          </p:nvCxnSpPr>
          <p:spPr>
            <a:xfrm flipV="1">
              <a:off x="4531723" y="1750162"/>
              <a:ext cx="347100" cy="2494"/>
            </a:xfrm>
            <a:prstGeom prst="straightConnector1">
              <a:avLst/>
            </a:prstGeom>
            <a:noFill/>
            <a:ln w="19050" cap="flat" cmpd="sng" algn="ctr">
              <a:solidFill>
                <a:sysClr val="windowText" lastClr="000000">
                  <a:lumMod val="50000"/>
                  <a:lumOff val="50000"/>
                </a:sysClr>
              </a:solidFill>
              <a:prstDash val="solid"/>
              <a:tailEnd type="arrow"/>
            </a:ln>
            <a:effectLst/>
          </p:spPr>
        </p:cxnSp>
        <p:sp>
          <p:nvSpPr>
            <p:cNvPr id="54" name="CaixaDeTexto 53">
              <a:extLst>
                <a:ext uri="{FF2B5EF4-FFF2-40B4-BE49-F238E27FC236}">
                  <a16:creationId xmlns:a16="http://schemas.microsoft.com/office/drawing/2014/main" id="{0B8D2636-8CDF-4823-B398-F18DA92A2625}"/>
                </a:ext>
              </a:extLst>
            </p:cNvPr>
            <p:cNvSpPr txBox="1"/>
            <p:nvPr/>
          </p:nvSpPr>
          <p:spPr>
            <a:xfrm>
              <a:off x="4655229" y="827592"/>
              <a:ext cx="1357936" cy="34522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200" b="1" i="0" u="none" strike="noStrike" kern="0" cap="none" spc="0" normalizeH="0" baseline="0" noProof="0" dirty="0">
                  <a:ln>
                    <a:noFill/>
                  </a:ln>
                  <a:solidFill>
                    <a:srgbClr val="4BACC6">
                      <a:lumMod val="50000"/>
                    </a:srgbClr>
                  </a:solidFill>
                  <a:effectLst/>
                  <a:uLnTx/>
                  <a:uFillTx/>
                  <a:latin typeface="Calibri"/>
                  <a:ea typeface="+mn-ea"/>
                </a:rPr>
                <a:t>Comitê de Desburocratização </a:t>
              </a:r>
            </a:p>
          </p:txBody>
        </p:sp>
        <p:cxnSp>
          <p:nvCxnSpPr>
            <p:cNvPr id="55" name="Conector de seta reta 24">
              <a:extLst>
                <a:ext uri="{FF2B5EF4-FFF2-40B4-BE49-F238E27FC236}">
                  <a16:creationId xmlns:a16="http://schemas.microsoft.com/office/drawing/2014/main" id="{07BEFDC9-038A-44DB-AD9A-E23F16CF2C5D}"/>
                </a:ext>
              </a:extLst>
            </p:cNvPr>
            <p:cNvCxnSpPr>
              <a:cxnSpLocks/>
              <a:stCxn id="51" idx="3"/>
              <a:endCxn id="46" idx="1"/>
            </p:cNvCxnSpPr>
            <p:nvPr/>
          </p:nvCxnSpPr>
          <p:spPr>
            <a:xfrm flipV="1">
              <a:off x="5786098" y="1749090"/>
              <a:ext cx="347100" cy="1072"/>
            </a:xfrm>
            <a:prstGeom prst="straightConnector1">
              <a:avLst/>
            </a:prstGeom>
            <a:noFill/>
            <a:ln w="19050" cap="flat" cmpd="sng" algn="ctr">
              <a:solidFill>
                <a:sysClr val="windowText" lastClr="000000">
                  <a:lumMod val="50000"/>
                  <a:lumOff val="50000"/>
                </a:sysClr>
              </a:solidFill>
              <a:prstDash val="solid"/>
              <a:tailEnd type="arrow"/>
            </a:ln>
            <a:effectLst/>
          </p:spPr>
        </p:cxnSp>
        <p:cxnSp>
          <p:nvCxnSpPr>
            <p:cNvPr id="56" name="Conector de seta reta 24">
              <a:extLst>
                <a:ext uri="{FF2B5EF4-FFF2-40B4-BE49-F238E27FC236}">
                  <a16:creationId xmlns:a16="http://schemas.microsoft.com/office/drawing/2014/main" id="{3AB96625-C1E5-41DB-8454-C8499B3C52A1}"/>
                </a:ext>
              </a:extLst>
            </p:cNvPr>
            <p:cNvCxnSpPr>
              <a:cxnSpLocks/>
              <a:stCxn id="46" idx="3"/>
              <a:endCxn id="68" idx="2"/>
            </p:cNvCxnSpPr>
            <p:nvPr/>
          </p:nvCxnSpPr>
          <p:spPr>
            <a:xfrm>
              <a:off x="6956367" y="1749090"/>
              <a:ext cx="330563" cy="0"/>
            </a:xfrm>
            <a:prstGeom prst="straightConnector1">
              <a:avLst/>
            </a:prstGeom>
            <a:noFill/>
            <a:ln w="19050" cap="flat" cmpd="sng" algn="ctr">
              <a:solidFill>
                <a:sysClr val="windowText" lastClr="000000">
                  <a:lumMod val="50000"/>
                  <a:lumOff val="50000"/>
                </a:sysClr>
              </a:solidFill>
              <a:prstDash val="solid"/>
              <a:tailEnd type="arrow"/>
            </a:ln>
            <a:effectLst/>
          </p:spPr>
        </p:cxnSp>
        <p:sp>
          <p:nvSpPr>
            <p:cNvPr id="57" name="CaixaDeTexto 56">
              <a:extLst>
                <a:ext uri="{FF2B5EF4-FFF2-40B4-BE49-F238E27FC236}">
                  <a16:creationId xmlns:a16="http://schemas.microsoft.com/office/drawing/2014/main" id="{656AB5F7-7DB4-45BE-8118-D31F74902839}"/>
                </a:ext>
              </a:extLst>
            </p:cNvPr>
            <p:cNvSpPr txBox="1"/>
            <p:nvPr/>
          </p:nvSpPr>
          <p:spPr>
            <a:xfrm>
              <a:off x="7281600" y="912230"/>
              <a:ext cx="575957" cy="20713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200" b="1" i="0" u="none" strike="noStrike" kern="0" cap="none" spc="0" normalizeH="0" baseline="0" noProof="0" dirty="0">
                  <a:ln>
                    <a:noFill/>
                  </a:ln>
                  <a:solidFill>
                    <a:srgbClr val="4BACC6">
                      <a:lumMod val="50000"/>
                    </a:srgbClr>
                  </a:solidFill>
                  <a:effectLst/>
                  <a:uLnTx/>
                  <a:uFillTx/>
                  <a:latin typeface="Calibri"/>
                  <a:ea typeface="+mn-ea"/>
                </a:rPr>
                <a:t>Cidadão</a:t>
              </a:r>
            </a:p>
          </p:txBody>
        </p:sp>
        <p:sp>
          <p:nvSpPr>
            <p:cNvPr id="58" name="CaixaDeTexto 57">
              <a:extLst>
                <a:ext uri="{FF2B5EF4-FFF2-40B4-BE49-F238E27FC236}">
                  <a16:creationId xmlns:a16="http://schemas.microsoft.com/office/drawing/2014/main" id="{B6839FF7-A920-41B5-9881-13A939E0FBB5}"/>
                </a:ext>
              </a:extLst>
            </p:cNvPr>
            <p:cNvSpPr txBox="1"/>
            <p:nvPr/>
          </p:nvSpPr>
          <p:spPr>
            <a:xfrm>
              <a:off x="6214709" y="914239"/>
              <a:ext cx="667546" cy="20713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200" b="1" i="0" u="none" strike="noStrike" kern="0" cap="none" spc="0" normalizeH="0" baseline="0" noProof="0" dirty="0">
                  <a:ln>
                    <a:noFill/>
                  </a:ln>
                  <a:solidFill>
                    <a:srgbClr val="4BACC6">
                      <a:lumMod val="50000"/>
                    </a:srgbClr>
                  </a:solidFill>
                  <a:effectLst/>
                  <a:uLnTx/>
                  <a:uFillTx/>
                  <a:latin typeface="Calibri"/>
                  <a:ea typeface="+mn-ea"/>
                </a:rPr>
                <a:t>Ouvidoria</a:t>
              </a:r>
            </a:p>
          </p:txBody>
        </p:sp>
        <p:sp>
          <p:nvSpPr>
            <p:cNvPr id="59" name="Chave Direita 58">
              <a:extLst>
                <a:ext uri="{FF2B5EF4-FFF2-40B4-BE49-F238E27FC236}">
                  <a16:creationId xmlns:a16="http://schemas.microsoft.com/office/drawing/2014/main" id="{5057F947-8734-45DE-88C5-F1A875753844}"/>
                </a:ext>
              </a:extLst>
            </p:cNvPr>
            <p:cNvSpPr/>
            <p:nvPr/>
          </p:nvSpPr>
          <p:spPr>
            <a:xfrm rot="16200000">
              <a:off x="3338690" y="209462"/>
              <a:ext cx="190868" cy="2195197"/>
            </a:xfrm>
            <a:prstGeom prst="rightBrace">
              <a:avLst/>
            </a:prstGeom>
            <a:noFill/>
            <a:ln w="9525"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000" b="0" i="0" u="none" strike="noStrike" kern="0" cap="none" spc="0" normalizeH="0" baseline="0" noProof="0">
                <a:ln>
                  <a:noFill/>
                </a:ln>
                <a:solidFill>
                  <a:prstClr val="black"/>
                </a:solidFill>
                <a:effectLst/>
                <a:uLnTx/>
                <a:uFillTx/>
                <a:latin typeface="Calibri"/>
                <a:ea typeface="+mn-ea"/>
                <a:cs typeface="+mn-cs"/>
              </a:endParaRPr>
            </a:p>
          </p:txBody>
        </p:sp>
        <p:sp>
          <p:nvSpPr>
            <p:cNvPr id="60" name="Retângulo 59">
              <a:extLst>
                <a:ext uri="{FF2B5EF4-FFF2-40B4-BE49-F238E27FC236}">
                  <a16:creationId xmlns:a16="http://schemas.microsoft.com/office/drawing/2014/main" id="{46B6477F-F939-4D66-AB69-30D44BB4752C}"/>
                </a:ext>
              </a:extLst>
            </p:cNvPr>
            <p:cNvSpPr/>
            <p:nvPr/>
          </p:nvSpPr>
          <p:spPr>
            <a:xfrm>
              <a:off x="5820777" y="2505003"/>
              <a:ext cx="974610" cy="648072"/>
            </a:xfrm>
            <a:prstGeom prst="rect">
              <a:avLst/>
            </a:prstGeom>
            <a:solidFill>
              <a:srgbClr val="9BBB59">
                <a:lumMod val="75000"/>
              </a:srgbClr>
            </a:solidFill>
            <a:ln>
              <a:noFill/>
            </a:ln>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BR" sz="1000" b="1" i="0" u="none" strike="noStrike" kern="0" cap="none" spc="0" normalizeH="0" baseline="0" noProof="0" dirty="0">
                  <a:ln>
                    <a:noFill/>
                  </a:ln>
                  <a:solidFill>
                    <a:prstClr val="white"/>
                  </a:solidFill>
                  <a:effectLst/>
                  <a:uLnTx/>
                  <a:uFillTx/>
                  <a:latin typeface="Calibri"/>
                  <a:ea typeface="+mn-ea"/>
                  <a:cs typeface="+mn-cs"/>
                </a:rPr>
                <a:t>Ocorreu descumprimento de compromisso</a:t>
              </a:r>
            </a:p>
          </p:txBody>
        </p:sp>
        <p:grpSp>
          <p:nvGrpSpPr>
            <p:cNvPr id="61" name="Grupo 4">
              <a:extLst>
                <a:ext uri="{FF2B5EF4-FFF2-40B4-BE49-F238E27FC236}">
                  <a16:creationId xmlns:a16="http://schemas.microsoft.com/office/drawing/2014/main" id="{292ECFFA-7399-474A-B6E8-A26384D70404}"/>
                </a:ext>
              </a:extLst>
            </p:cNvPr>
            <p:cNvGrpSpPr/>
            <p:nvPr/>
          </p:nvGrpSpPr>
          <p:grpSpPr>
            <a:xfrm>
              <a:off x="7172603" y="2425357"/>
              <a:ext cx="787014" cy="807364"/>
              <a:chOff x="743747" y="231804"/>
              <a:chExt cx="662288" cy="685407"/>
            </a:xfrm>
            <a:scene3d>
              <a:camera prst="orthographicFront">
                <a:rot lat="0" lon="0" rev="0"/>
              </a:camera>
              <a:lightRig rig="contrasting" dir="t">
                <a:rot lat="0" lon="0" rev="7800000"/>
              </a:lightRig>
            </a:scene3d>
          </p:grpSpPr>
          <p:sp>
            <p:nvSpPr>
              <p:cNvPr id="66" name="Elipse 65">
                <a:extLst>
                  <a:ext uri="{FF2B5EF4-FFF2-40B4-BE49-F238E27FC236}">
                    <a16:creationId xmlns:a16="http://schemas.microsoft.com/office/drawing/2014/main" id="{CA487615-0143-46BA-95C3-21FA1C7D6338}"/>
                  </a:ext>
                </a:extLst>
              </p:cNvPr>
              <p:cNvSpPr/>
              <p:nvPr/>
            </p:nvSpPr>
            <p:spPr>
              <a:xfrm>
                <a:off x="743747" y="231804"/>
                <a:ext cx="662287" cy="685407"/>
              </a:xfrm>
              <a:prstGeom prst="ellipse">
                <a:avLst/>
              </a:prstGeom>
              <a:solidFill>
                <a:srgbClr val="9BBB59">
                  <a:lumMod val="50000"/>
                </a:srgbClr>
              </a:solidFill>
              <a:ln>
                <a:noFill/>
              </a:ln>
              <a:effectLst/>
              <a:scene3d>
                <a:camera prst="orthographicFront">
                  <a:rot lat="0" lon="0" rev="0"/>
                </a:camera>
                <a:lightRig rig="threePt" dir="t">
                  <a:rot lat="0" lon="0" rev="1200000"/>
                </a:lightRig>
              </a:scene3d>
              <a:sp3d>
                <a:bevelT w="139700" h="139700"/>
              </a:sp3d>
            </p:spPr>
          </p:sp>
          <p:sp>
            <p:nvSpPr>
              <p:cNvPr id="67" name="Elipse 4">
                <a:extLst>
                  <a:ext uri="{FF2B5EF4-FFF2-40B4-BE49-F238E27FC236}">
                    <a16:creationId xmlns:a16="http://schemas.microsoft.com/office/drawing/2014/main" id="{D6E501BB-F13C-414F-BBAE-4E6DAAF206C5}"/>
                  </a:ext>
                </a:extLst>
              </p:cNvPr>
              <p:cNvSpPr/>
              <p:nvPr/>
            </p:nvSpPr>
            <p:spPr>
              <a:xfrm>
                <a:off x="743747" y="332180"/>
                <a:ext cx="662288" cy="484655"/>
              </a:xfrm>
              <a:prstGeom prst="rect">
                <a:avLst/>
              </a:prstGeom>
              <a:noFill/>
              <a:ln>
                <a:noFill/>
              </a:ln>
              <a:effectLst/>
              <a:sp3d>
                <a:bevelT w="139700" h="139700"/>
              </a:sp3d>
            </p:spPr>
            <p:txBody>
              <a:bodyPr spcFirstLastPara="0" vert="horz" wrap="square" lIns="12700" tIns="12700" rIns="12700" bIns="12700" numCol="1" spcCol="1270" anchor="ctr" anchorCtr="0">
                <a:noAutofit/>
              </a:bodyPr>
              <a:lstStyle/>
              <a:p>
                <a:pPr marL="0" marR="0" lvl="0" indent="0" algn="ctr" defTabSz="444500" eaLnBrk="1" fontAlgn="auto" latinLnBrk="0" hangingPunct="1">
                  <a:lnSpc>
                    <a:spcPct val="90000"/>
                  </a:lnSpc>
                  <a:spcBef>
                    <a:spcPts val="0"/>
                  </a:spcBef>
                  <a:spcAft>
                    <a:spcPct val="35000"/>
                  </a:spcAft>
                  <a:buClrTx/>
                  <a:buSzTx/>
                  <a:buFontTx/>
                  <a:buNone/>
                  <a:tabLst/>
                  <a:defRPr/>
                </a:pPr>
                <a:r>
                  <a:rPr kumimoji="0" lang="pt-BR" sz="1000" b="1" i="0" u="none" strike="noStrike" kern="0" cap="none" spc="0" normalizeH="0" baseline="0" noProof="0" dirty="0">
                    <a:ln>
                      <a:noFill/>
                    </a:ln>
                    <a:solidFill>
                      <a:prstClr val="white"/>
                    </a:solidFill>
                    <a:effectLst/>
                    <a:uLnTx/>
                    <a:uFillTx/>
                    <a:latin typeface="Calibri"/>
                    <a:ea typeface="+mn-ea"/>
                    <a:cs typeface="+mn-cs"/>
                  </a:rPr>
                  <a:t>Denuncia </a:t>
                </a:r>
                <a:br>
                  <a:rPr kumimoji="0" lang="pt-BR" sz="1000" b="1" i="0" u="none" strike="noStrike" kern="0" cap="none" spc="0" normalizeH="0" baseline="0" noProof="0" dirty="0">
                    <a:ln>
                      <a:noFill/>
                    </a:ln>
                    <a:solidFill>
                      <a:prstClr val="white"/>
                    </a:solidFill>
                    <a:effectLst/>
                    <a:uLnTx/>
                    <a:uFillTx/>
                    <a:latin typeface="Calibri"/>
                    <a:ea typeface="+mn-ea"/>
                    <a:cs typeface="+mn-cs"/>
                  </a:rPr>
                </a:br>
                <a:r>
                  <a:rPr kumimoji="0" lang="pt-BR" sz="1000" b="1" i="0" u="none" strike="noStrike" kern="0" cap="none" spc="0" normalizeH="0" baseline="0" noProof="0" dirty="0">
                    <a:ln>
                      <a:noFill/>
                    </a:ln>
                    <a:solidFill>
                      <a:prstClr val="white"/>
                    </a:solidFill>
                    <a:effectLst/>
                    <a:uLnTx/>
                    <a:uFillTx/>
                    <a:latin typeface="Calibri"/>
                    <a:ea typeface="+mn-ea"/>
                    <a:cs typeface="+mn-cs"/>
                  </a:rPr>
                  <a:t>para OGU</a:t>
                </a:r>
              </a:p>
            </p:txBody>
          </p:sp>
        </p:grpSp>
        <p:cxnSp>
          <p:nvCxnSpPr>
            <p:cNvPr id="62" name="Conector de seta reta 24">
              <a:extLst>
                <a:ext uri="{FF2B5EF4-FFF2-40B4-BE49-F238E27FC236}">
                  <a16:creationId xmlns:a16="http://schemas.microsoft.com/office/drawing/2014/main" id="{AEBD7E51-01A4-486C-8842-6D757E9078A1}"/>
                </a:ext>
              </a:extLst>
            </p:cNvPr>
            <p:cNvCxnSpPr>
              <a:cxnSpLocks/>
              <a:stCxn id="60" idx="3"/>
              <a:endCxn id="67" idx="1"/>
            </p:cNvCxnSpPr>
            <p:nvPr/>
          </p:nvCxnSpPr>
          <p:spPr>
            <a:xfrm>
              <a:off x="6795387" y="2829039"/>
              <a:ext cx="377216" cy="0"/>
            </a:xfrm>
            <a:prstGeom prst="straightConnector1">
              <a:avLst/>
            </a:prstGeom>
            <a:noFill/>
            <a:ln w="19050" cap="flat" cmpd="sng" algn="ctr">
              <a:solidFill>
                <a:sysClr val="windowText" lastClr="000000">
                  <a:lumMod val="50000"/>
                  <a:lumOff val="50000"/>
                </a:sysClr>
              </a:solidFill>
              <a:prstDash val="solid"/>
              <a:tailEnd type="arrow"/>
            </a:ln>
            <a:effectLst/>
          </p:spPr>
        </p:cxnSp>
        <p:cxnSp>
          <p:nvCxnSpPr>
            <p:cNvPr id="63" name="Conector: Angulado 62">
              <a:extLst>
                <a:ext uri="{FF2B5EF4-FFF2-40B4-BE49-F238E27FC236}">
                  <a16:creationId xmlns:a16="http://schemas.microsoft.com/office/drawing/2014/main" id="{46DE6E6C-CF01-4759-8AAE-45033A0E2740}"/>
                </a:ext>
              </a:extLst>
            </p:cNvPr>
            <p:cNvCxnSpPr>
              <a:stCxn id="68" idx="4"/>
              <a:endCxn id="60" idx="1"/>
            </p:cNvCxnSpPr>
            <p:nvPr/>
          </p:nvCxnSpPr>
          <p:spPr>
            <a:xfrm rot="5400000">
              <a:off x="6301461" y="1560921"/>
              <a:ext cx="787434" cy="1748802"/>
            </a:xfrm>
            <a:prstGeom prst="bentConnector4">
              <a:avLst>
                <a:gd name="adj1" fmla="val 29425"/>
                <a:gd name="adj2" fmla="val 113072"/>
              </a:avLst>
            </a:prstGeom>
            <a:noFill/>
            <a:ln w="19050" cap="flat" cmpd="sng" algn="ctr">
              <a:solidFill>
                <a:sysClr val="window" lastClr="FFFFFF">
                  <a:lumMod val="50000"/>
                </a:sysClr>
              </a:solidFill>
              <a:prstDash val="solid"/>
              <a:tailEnd type="arrow"/>
            </a:ln>
            <a:effectLst/>
          </p:spPr>
        </p:cxnSp>
        <p:sp>
          <p:nvSpPr>
            <p:cNvPr id="65" name="Retângulo: Cantos Arredondados 64">
              <a:extLst>
                <a:ext uri="{FF2B5EF4-FFF2-40B4-BE49-F238E27FC236}">
                  <a16:creationId xmlns:a16="http://schemas.microsoft.com/office/drawing/2014/main" id="{AF5C0B6D-75A9-4471-9578-CAC191C0308F}"/>
                </a:ext>
              </a:extLst>
            </p:cNvPr>
            <p:cNvSpPr/>
            <p:nvPr/>
          </p:nvSpPr>
          <p:spPr>
            <a:xfrm>
              <a:off x="5388075" y="2388279"/>
              <a:ext cx="2690916" cy="976921"/>
            </a:xfrm>
            <a:prstGeom prst="roundRect">
              <a:avLst/>
            </a:prstGeom>
            <a:noFill/>
            <a:ln w="25400" cap="flat" cmpd="sng" algn="ctr">
              <a:solidFill>
                <a:srgbClr val="00206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pt-BR" sz="1000" b="0" i="0" u="none" strike="noStrike" kern="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421195604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FE80F6A5-9BF2-4EAB-BB08-BBC30D5270BD}"/>
              </a:ext>
            </a:extLst>
          </p:cNvPr>
          <p:cNvSpPr txBox="1"/>
          <p:nvPr/>
        </p:nvSpPr>
        <p:spPr>
          <a:xfrm>
            <a:off x="179512" y="1052737"/>
            <a:ext cx="7056784" cy="430887"/>
          </a:xfrm>
          <a:prstGeom prst="rect">
            <a:avLst/>
          </a:prstGeom>
          <a:noFill/>
        </p:spPr>
        <p:txBody>
          <a:bodyPr wrap="square" rtlCol="0">
            <a:spAutoFit/>
          </a:bodyPr>
          <a:lstStyle/>
          <a:p>
            <a:r>
              <a:rPr lang="pt-BR" sz="2200" b="1" dirty="0">
                <a:solidFill>
                  <a:srgbClr val="002060"/>
                </a:solidFill>
                <a:latin typeface="+mn-lt"/>
              </a:rPr>
              <a:t>FLUXOGRAMA DE TRATAMENTO DO SIMPLIFIQUE!</a:t>
            </a:r>
          </a:p>
        </p:txBody>
      </p:sp>
      <p:grpSp>
        <p:nvGrpSpPr>
          <p:cNvPr id="74" name="Agrupar 73">
            <a:extLst>
              <a:ext uri="{FF2B5EF4-FFF2-40B4-BE49-F238E27FC236}">
                <a16:creationId xmlns:a16="http://schemas.microsoft.com/office/drawing/2014/main" id="{19FCD2D1-36C8-4413-8C51-57A77CDABE9E}"/>
              </a:ext>
            </a:extLst>
          </p:cNvPr>
          <p:cNvGrpSpPr/>
          <p:nvPr/>
        </p:nvGrpSpPr>
        <p:grpSpPr>
          <a:xfrm>
            <a:off x="0" y="1700808"/>
            <a:ext cx="8964488" cy="4752528"/>
            <a:chOff x="355750" y="1565736"/>
            <a:chExt cx="8275942" cy="4311536"/>
          </a:xfrm>
        </p:grpSpPr>
        <p:grpSp>
          <p:nvGrpSpPr>
            <p:cNvPr id="75" name="Grupo 4">
              <a:extLst>
                <a:ext uri="{FF2B5EF4-FFF2-40B4-BE49-F238E27FC236}">
                  <a16:creationId xmlns:a16="http://schemas.microsoft.com/office/drawing/2014/main" id="{060C2DE8-DCDC-42E2-AC07-D6BDF757E90D}"/>
                </a:ext>
              </a:extLst>
            </p:cNvPr>
            <p:cNvGrpSpPr/>
            <p:nvPr/>
          </p:nvGrpSpPr>
          <p:grpSpPr>
            <a:xfrm>
              <a:off x="1891400" y="1896832"/>
              <a:ext cx="787014" cy="585031"/>
              <a:chOff x="743747" y="231804"/>
              <a:chExt cx="662288" cy="685407"/>
            </a:xfrm>
          </p:grpSpPr>
          <p:sp>
            <p:nvSpPr>
              <p:cNvPr id="139" name="Elipse 138">
                <a:extLst>
                  <a:ext uri="{FF2B5EF4-FFF2-40B4-BE49-F238E27FC236}">
                    <a16:creationId xmlns:a16="http://schemas.microsoft.com/office/drawing/2014/main" id="{7DCFB955-BF00-410E-892E-8A23134792E2}"/>
                  </a:ext>
                </a:extLst>
              </p:cNvPr>
              <p:cNvSpPr/>
              <p:nvPr/>
            </p:nvSpPr>
            <p:spPr>
              <a:xfrm>
                <a:off x="743747" y="231804"/>
                <a:ext cx="662287" cy="685407"/>
              </a:xfrm>
              <a:prstGeom prst="ellipse">
                <a:avLst/>
              </a:prstGeom>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sp>
          <p:sp>
            <p:nvSpPr>
              <p:cNvPr id="140" name="Elipse 4">
                <a:extLst>
                  <a:ext uri="{FF2B5EF4-FFF2-40B4-BE49-F238E27FC236}">
                    <a16:creationId xmlns:a16="http://schemas.microsoft.com/office/drawing/2014/main" id="{EACBC057-E836-4C01-888B-FBDA7E0AB7DB}"/>
                  </a:ext>
                </a:extLst>
              </p:cNvPr>
              <p:cNvSpPr/>
              <p:nvPr/>
            </p:nvSpPr>
            <p:spPr>
              <a:xfrm>
                <a:off x="743747" y="332180"/>
                <a:ext cx="662288" cy="48465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pt-BR" sz="1000" b="1" kern="1200" dirty="0">
                    <a:latin typeface="Arial Narrow" panose="020B0606020202030204" pitchFamily="34" charset="0"/>
                  </a:rPr>
                  <a:t>Registra Simplifique!</a:t>
                </a:r>
              </a:p>
            </p:txBody>
          </p:sp>
        </p:grpSp>
        <p:cxnSp>
          <p:nvCxnSpPr>
            <p:cNvPr id="76" name="Conector reto 75">
              <a:extLst>
                <a:ext uri="{FF2B5EF4-FFF2-40B4-BE49-F238E27FC236}">
                  <a16:creationId xmlns:a16="http://schemas.microsoft.com/office/drawing/2014/main" id="{24EDA410-8614-4A23-B3FB-2F4C353D1E47}"/>
                </a:ext>
              </a:extLst>
            </p:cNvPr>
            <p:cNvCxnSpPr>
              <a:cxnSpLocks/>
            </p:cNvCxnSpPr>
            <p:nvPr/>
          </p:nvCxnSpPr>
          <p:spPr>
            <a:xfrm>
              <a:off x="590182" y="2636912"/>
              <a:ext cx="8026045"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7" name="Conector reto 76">
              <a:extLst>
                <a:ext uri="{FF2B5EF4-FFF2-40B4-BE49-F238E27FC236}">
                  <a16:creationId xmlns:a16="http://schemas.microsoft.com/office/drawing/2014/main" id="{259B257A-D599-4EDE-84F2-742B2324970B}"/>
                </a:ext>
              </a:extLst>
            </p:cNvPr>
            <p:cNvCxnSpPr/>
            <p:nvPr/>
          </p:nvCxnSpPr>
          <p:spPr>
            <a:xfrm>
              <a:off x="1598294" y="1844824"/>
              <a:ext cx="0" cy="4032448"/>
            </a:xfrm>
            <a:prstGeom prst="line">
              <a:avLst/>
            </a:prstGeom>
            <a:ln w="19050">
              <a:solidFill>
                <a:srgbClr val="002060"/>
              </a:solidFill>
            </a:ln>
          </p:spPr>
          <p:style>
            <a:lnRef idx="1">
              <a:schemeClr val="dk1"/>
            </a:lnRef>
            <a:fillRef idx="0">
              <a:schemeClr val="dk1"/>
            </a:fillRef>
            <a:effectRef idx="0">
              <a:schemeClr val="dk1"/>
            </a:effectRef>
            <a:fontRef idx="minor">
              <a:schemeClr val="tx1"/>
            </a:fontRef>
          </p:style>
        </p:cxnSp>
        <p:cxnSp>
          <p:nvCxnSpPr>
            <p:cNvPr id="78" name="Conector reto 77">
              <a:extLst>
                <a:ext uri="{FF2B5EF4-FFF2-40B4-BE49-F238E27FC236}">
                  <a16:creationId xmlns:a16="http://schemas.microsoft.com/office/drawing/2014/main" id="{45FDD52E-D60A-4E9E-A984-39945B3EA2C8}"/>
                </a:ext>
              </a:extLst>
            </p:cNvPr>
            <p:cNvCxnSpPr>
              <a:cxnSpLocks/>
            </p:cNvCxnSpPr>
            <p:nvPr/>
          </p:nvCxnSpPr>
          <p:spPr>
            <a:xfrm>
              <a:off x="591691" y="4941168"/>
              <a:ext cx="8024536"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79" name="CaixaDeTexto 78">
              <a:extLst>
                <a:ext uri="{FF2B5EF4-FFF2-40B4-BE49-F238E27FC236}">
                  <a16:creationId xmlns:a16="http://schemas.microsoft.com/office/drawing/2014/main" id="{77934750-34AD-48A5-B3D3-4454A14C37E4}"/>
                </a:ext>
              </a:extLst>
            </p:cNvPr>
            <p:cNvSpPr txBox="1"/>
            <p:nvPr/>
          </p:nvSpPr>
          <p:spPr>
            <a:xfrm>
              <a:off x="734599" y="2204864"/>
              <a:ext cx="596637" cy="246221"/>
            </a:xfrm>
            <a:prstGeom prst="rect">
              <a:avLst/>
            </a:prstGeom>
            <a:noFill/>
          </p:spPr>
          <p:txBody>
            <a:bodyPr wrap="none" rtlCol="0">
              <a:spAutoFit/>
            </a:bodyPr>
            <a:lstStyle/>
            <a:p>
              <a:pPr algn="ctr"/>
              <a:r>
                <a:rPr lang="pt-BR" sz="1000" b="1" dirty="0">
                  <a:solidFill>
                    <a:schemeClr val="accent5">
                      <a:lumMod val="50000"/>
                    </a:schemeClr>
                  </a:solidFill>
                  <a:latin typeface="Arial Narrow" panose="020B0606020202030204" pitchFamily="34" charset="0"/>
                </a:rPr>
                <a:t>Cidadão</a:t>
              </a:r>
            </a:p>
          </p:txBody>
        </p:sp>
        <p:sp>
          <p:nvSpPr>
            <p:cNvPr id="80" name="CaixaDeTexto 79">
              <a:extLst>
                <a:ext uri="{FF2B5EF4-FFF2-40B4-BE49-F238E27FC236}">
                  <a16:creationId xmlns:a16="http://schemas.microsoft.com/office/drawing/2014/main" id="{5FB8463B-E0FE-4F49-8C73-0E0E137F1521}"/>
                </a:ext>
              </a:extLst>
            </p:cNvPr>
            <p:cNvSpPr txBox="1"/>
            <p:nvPr/>
          </p:nvSpPr>
          <p:spPr>
            <a:xfrm>
              <a:off x="696127" y="3584049"/>
              <a:ext cx="673581" cy="246221"/>
            </a:xfrm>
            <a:prstGeom prst="rect">
              <a:avLst/>
            </a:prstGeom>
            <a:noFill/>
          </p:spPr>
          <p:txBody>
            <a:bodyPr wrap="none" rtlCol="0">
              <a:spAutoFit/>
            </a:bodyPr>
            <a:lstStyle/>
            <a:p>
              <a:pPr algn="ctr"/>
              <a:r>
                <a:rPr lang="pt-BR" sz="1000" b="1" dirty="0">
                  <a:solidFill>
                    <a:schemeClr val="accent5">
                      <a:lumMod val="50000"/>
                    </a:schemeClr>
                  </a:solidFill>
                  <a:latin typeface="Arial Narrow" panose="020B0606020202030204" pitchFamily="34" charset="0"/>
                </a:rPr>
                <a:t>Ouvidoria</a:t>
              </a:r>
            </a:p>
          </p:txBody>
        </p:sp>
        <p:sp>
          <p:nvSpPr>
            <p:cNvPr id="81" name="CaixaDeTexto 80">
              <a:extLst>
                <a:ext uri="{FF2B5EF4-FFF2-40B4-BE49-F238E27FC236}">
                  <a16:creationId xmlns:a16="http://schemas.microsoft.com/office/drawing/2014/main" id="{F271988D-0B61-4D01-B9F5-EA46D9996898}"/>
                </a:ext>
              </a:extLst>
            </p:cNvPr>
            <p:cNvSpPr txBox="1"/>
            <p:nvPr/>
          </p:nvSpPr>
          <p:spPr>
            <a:xfrm>
              <a:off x="355750" y="5013176"/>
              <a:ext cx="1242544" cy="707886"/>
            </a:xfrm>
            <a:prstGeom prst="rect">
              <a:avLst/>
            </a:prstGeom>
            <a:noFill/>
          </p:spPr>
          <p:txBody>
            <a:bodyPr wrap="square" rtlCol="0">
              <a:spAutoFit/>
            </a:bodyPr>
            <a:lstStyle/>
            <a:p>
              <a:pPr marL="171450" indent="-171450">
                <a:buFont typeface="Arial" panose="020B0604020202020204" pitchFamily="34" charset="0"/>
                <a:buChar char="•"/>
              </a:pPr>
              <a:r>
                <a:rPr lang="pt-BR" sz="1000" b="1" dirty="0">
                  <a:solidFill>
                    <a:schemeClr val="accent5">
                      <a:lumMod val="50000"/>
                    </a:schemeClr>
                  </a:solidFill>
                  <a:latin typeface="Arial Narrow" panose="020B0606020202030204" pitchFamily="34" charset="0"/>
                </a:rPr>
                <a:t>Comitê</a:t>
              </a:r>
            </a:p>
            <a:p>
              <a:pPr marL="171450" indent="-171450">
                <a:buFont typeface="Arial" panose="020B0604020202020204" pitchFamily="34" charset="0"/>
                <a:buChar char="•"/>
              </a:pPr>
              <a:r>
                <a:rPr lang="pt-BR" sz="1000" b="1" dirty="0">
                  <a:solidFill>
                    <a:schemeClr val="accent5">
                      <a:lumMod val="50000"/>
                    </a:schemeClr>
                  </a:solidFill>
                  <a:latin typeface="Arial Narrow" panose="020B0606020202030204" pitchFamily="34" charset="0"/>
                </a:rPr>
                <a:t>Unidade responsável</a:t>
              </a:r>
            </a:p>
            <a:p>
              <a:pPr marL="171450" indent="-171450">
                <a:buFont typeface="Arial" panose="020B0604020202020204" pitchFamily="34" charset="0"/>
                <a:buChar char="•"/>
              </a:pPr>
              <a:r>
                <a:rPr lang="pt-BR" sz="1000" b="1" dirty="0">
                  <a:solidFill>
                    <a:schemeClr val="accent5">
                      <a:lumMod val="50000"/>
                    </a:schemeClr>
                  </a:solidFill>
                  <a:latin typeface="Arial Narrow" panose="020B0606020202030204" pitchFamily="34" charset="0"/>
                </a:rPr>
                <a:t>Servidor</a:t>
              </a:r>
            </a:p>
          </p:txBody>
        </p:sp>
        <p:sp>
          <p:nvSpPr>
            <p:cNvPr id="82" name="Paralelogramo 81">
              <a:extLst>
                <a:ext uri="{FF2B5EF4-FFF2-40B4-BE49-F238E27FC236}">
                  <a16:creationId xmlns:a16="http://schemas.microsoft.com/office/drawing/2014/main" id="{CCC152E8-E04D-4E84-BD8A-705197913FC1}"/>
                </a:ext>
              </a:extLst>
            </p:cNvPr>
            <p:cNvSpPr/>
            <p:nvPr/>
          </p:nvSpPr>
          <p:spPr>
            <a:xfrm>
              <a:off x="3393421" y="1916931"/>
              <a:ext cx="1276740" cy="580183"/>
            </a:xfrm>
            <a:prstGeom prst="parallelogram">
              <a:avLst/>
            </a:prstGeom>
            <a:solidFill>
              <a:srgbClr val="A13B3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a:latin typeface="Arial Narrow" panose="020B0606020202030204" pitchFamily="34" charset="0"/>
                </a:rPr>
                <a:t>Complementa Simplifique!</a:t>
              </a:r>
            </a:p>
          </p:txBody>
        </p:sp>
        <p:sp>
          <p:nvSpPr>
            <p:cNvPr id="83" name="Retângulo 82">
              <a:extLst>
                <a:ext uri="{FF2B5EF4-FFF2-40B4-BE49-F238E27FC236}">
                  <a16:creationId xmlns:a16="http://schemas.microsoft.com/office/drawing/2014/main" id="{683F5760-5D41-48E2-9B67-6CD6584EF2AE}"/>
                </a:ext>
              </a:extLst>
            </p:cNvPr>
            <p:cNvSpPr/>
            <p:nvPr/>
          </p:nvSpPr>
          <p:spPr>
            <a:xfrm>
              <a:off x="1797512" y="2966464"/>
              <a:ext cx="974790" cy="648072"/>
            </a:xfrm>
            <a:prstGeom prst="rect">
              <a:avLst/>
            </a:prstGeom>
            <a:solidFill>
              <a:schemeClr val="accent5">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a:latin typeface="Arial Narrow" panose="020B0606020202030204" pitchFamily="34" charset="0"/>
                </a:rPr>
                <a:t>Analisa informações recebidas</a:t>
              </a:r>
            </a:p>
          </p:txBody>
        </p:sp>
        <p:cxnSp>
          <p:nvCxnSpPr>
            <p:cNvPr id="84" name="Conector de seta reta 22">
              <a:extLst>
                <a:ext uri="{FF2B5EF4-FFF2-40B4-BE49-F238E27FC236}">
                  <a16:creationId xmlns:a16="http://schemas.microsoft.com/office/drawing/2014/main" id="{C26A6BF6-66CD-4DB2-B4C8-BF1BC7A64301}"/>
                </a:ext>
              </a:extLst>
            </p:cNvPr>
            <p:cNvCxnSpPr>
              <a:cxnSpLocks/>
              <a:stCxn id="139" idx="4"/>
              <a:endCxn id="83" idx="0"/>
            </p:cNvCxnSpPr>
            <p:nvPr/>
          </p:nvCxnSpPr>
          <p:spPr>
            <a:xfrm>
              <a:off x="2284907" y="2481863"/>
              <a:ext cx="0" cy="484601"/>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5" name="Conector de seta reta 24">
              <a:extLst>
                <a:ext uri="{FF2B5EF4-FFF2-40B4-BE49-F238E27FC236}">
                  <a16:creationId xmlns:a16="http://schemas.microsoft.com/office/drawing/2014/main" id="{B7A09407-37A1-4BDE-8C1E-F8F9441DB31E}"/>
                </a:ext>
              </a:extLst>
            </p:cNvPr>
            <p:cNvCxnSpPr>
              <a:cxnSpLocks/>
              <a:stCxn id="83" idx="3"/>
              <a:endCxn id="108" idx="1"/>
            </p:cNvCxnSpPr>
            <p:nvPr/>
          </p:nvCxnSpPr>
          <p:spPr>
            <a:xfrm>
              <a:off x="2772302" y="3290500"/>
              <a:ext cx="942037" cy="7372"/>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86" name="CaixaDeTexto 85">
              <a:extLst>
                <a:ext uri="{FF2B5EF4-FFF2-40B4-BE49-F238E27FC236}">
                  <a16:creationId xmlns:a16="http://schemas.microsoft.com/office/drawing/2014/main" id="{139FB7FE-9CD2-463F-95DE-FB1E12C613A2}"/>
                </a:ext>
              </a:extLst>
            </p:cNvPr>
            <p:cNvSpPr txBox="1"/>
            <p:nvPr/>
          </p:nvSpPr>
          <p:spPr>
            <a:xfrm>
              <a:off x="2767422" y="3068960"/>
              <a:ext cx="864339" cy="400110"/>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Precisa de </a:t>
              </a:r>
            </a:p>
            <a:p>
              <a:pPr algn="ctr"/>
              <a:r>
                <a:rPr lang="pt-BR" sz="1000" b="1" dirty="0">
                  <a:solidFill>
                    <a:schemeClr val="tx1">
                      <a:lumMod val="65000"/>
                      <a:lumOff val="35000"/>
                    </a:schemeClr>
                  </a:solidFill>
                  <a:latin typeface="Arial Narrow" panose="020B0606020202030204" pitchFamily="34" charset="0"/>
                </a:rPr>
                <a:t>complemento</a:t>
              </a:r>
            </a:p>
          </p:txBody>
        </p:sp>
        <p:cxnSp>
          <p:nvCxnSpPr>
            <p:cNvPr id="87" name="Conector de seta reta 31">
              <a:extLst>
                <a:ext uri="{FF2B5EF4-FFF2-40B4-BE49-F238E27FC236}">
                  <a16:creationId xmlns:a16="http://schemas.microsoft.com/office/drawing/2014/main" id="{610C13A2-C14B-45CA-BB3C-BB08B049EF7F}"/>
                </a:ext>
              </a:extLst>
            </p:cNvPr>
            <p:cNvCxnSpPr>
              <a:cxnSpLocks/>
              <a:stCxn id="108" idx="0"/>
              <a:endCxn id="82" idx="3"/>
            </p:cNvCxnSpPr>
            <p:nvPr/>
          </p:nvCxnSpPr>
          <p:spPr>
            <a:xfrm flipH="1" flipV="1">
              <a:off x="3959268" y="2497114"/>
              <a:ext cx="3882" cy="562100"/>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88" name="CaixaDeTexto 87">
              <a:extLst>
                <a:ext uri="{FF2B5EF4-FFF2-40B4-BE49-F238E27FC236}">
                  <a16:creationId xmlns:a16="http://schemas.microsoft.com/office/drawing/2014/main" id="{9BA79865-346F-4B96-83E9-1D82E124CBD4}"/>
                </a:ext>
              </a:extLst>
            </p:cNvPr>
            <p:cNvSpPr txBox="1"/>
            <p:nvPr/>
          </p:nvSpPr>
          <p:spPr>
            <a:xfrm>
              <a:off x="3584727" y="2847329"/>
              <a:ext cx="377026" cy="246221"/>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Sim</a:t>
              </a:r>
            </a:p>
          </p:txBody>
        </p:sp>
        <p:cxnSp>
          <p:nvCxnSpPr>
            <p:cNvPr id="89" name="Conector de seta reta 36">
              <a:extLst>
                <a:ext uri="{FF2B5EF4-FFF2-40B4-BE49-F238E27FC236}">
                  <a16:creationId xmlns:a16="http://schemas.microsoft.com/office/drawing/2014/main" id="{70C75F02-FB32-4680-957A-FAF734482DF8}"/>
                </a:ext>
              </a:extLst>
            </p:cNvPr>
            <p:cNvCxnSpPr/>
            <p:nvPr/>
          </p:nvCxnSpPr>
          <p:spPr>
            <a:xfrm flipV="1">
              <a:off x="2819293" y="5486624"/>
              <a:ext cx="938569" cy="1"/>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90" name="CaixaDeTexto 89">
              <a:extLst>
                <a:ext uri="{FF2B5EF4-FFF2-40B4-BE49-F238E27FC236}">
                  <a16:creationId xmlns:a16="http://schemas.microsoft.com/office/drawing/2014/main" id="{20B79D67-2BB8-48A4-895D-9871895B4EB7}"/>
                </a:ext>
              </a:extLst>
            </p:cNvPr>
            <p:cNvSpPr txBox="1"/>
            <p:nvPr/>
          </p:nvSpPr>
          <p:spPr>
            <a:xfrm>
              <a:off x="3591658" y="3573016"/>
              <a:ext cx="381835" cy="246221"/>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Não</a:t>
              </a:r>
            </a:p>
          </p:txBody>
        </p:sp>
        <p:cxnSp>
          <p:nvCxnSpPr>
            <p:cNvPr id="91" name="Conector de seta reta 48">
              <a:extLst>
                <a:ext uri="{FF2B5EF4-FFF2-40B4-BE49-F238E27FC236}">
                  <a16:creationId xmlns:a16="http://schemas.microsoft.com/office/drawing/2014/main" id="{E42DD3AB-F2A4-42C1-B79F-47D434A8E979}"/>
                </a:ext>
              </a:extLst>
            </p:cNvPr>
            <p:cNvCxnSpPr/>
            <p:nvPr/>
          </p:nvCxnSpPr>
          <p:spPr>
            <a:xfrm>
              <a:off x="2563827" y="2536729"/>
              <a:ext cx="1" cy="427422"/>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92" name="Retângulo 91">
              <a:extLst>
                <a:ext uri="{FF2B5EF4-FFF2-40B4-BE49-F238E27FC236}">
                  <a16:creationId xmlns:a16="http://schemas.microsoft.com/office/drawing/2014/main" id="{92C1A99A-84DB-4415-8298-31B39EFFB92B}"/>
                </a:ext>
              </a:extLst>
            </p:cNvPr>
            <p:cNvSpPr/>
            <p:nvPr/>
          </p:nvSpPr>
          <p:spPr>
            <a:xfrm>
              <a:off x="1811246" y="4074567"/>
              <a:ext cx="969001" cy="648072"/>
            </a:xfrm>
            <a:prstGeom prst="rect">
              <a:avLst/>
            </a:prstGeom>
            <a:solidFill>
              <a:schemeClr val="accent5">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a:latin typeface="Arial Narrow" panose="020B0606020202030204" pitchFamily="34" charset="0"/>
                </a:rPr>
                <a:t>Encaminha para área competente</a:t>
              </a:r>
            </a:p>
          </p:txBody>
        </p:sp>
        <p:sp>
          <p:nvSpPr>
            <p:cNvPr id="93" name="Retângulo 92">
              <a:extLst>
                <a:ext uri="{FF2B5EF4-FFF2-40B4-BE49-F238E27FC236}">
                  <a16:creationId xmlns:a16="http://schemas.microsoft.com/office/drawing/2014/main" id="{1CAAE733-047A-4589-9565-13B10FE8AEF3}"/>
                </a:ext>
              </a:extLst>
            </p:cNvPr>
            <p:cNvSpPr/>
            <p:nvPr/>
          </p:nvSpPr>
          <p:spPr>
            <a:xfrm>
              <a:off x="1753148" y="5152181"/>
              <a:ext cx="1085195" cy="648072"/>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a:latin typeface="Arial Narrow" panose="020B0606020202030204" pitchFamily="34" charset="0"/>
                </a:rPr>
                <a:t>Analisa Simplifique!</a:t>
              </a:r>
            </a:p>
          </p:txBody>
        </p:sp>
        <p:cxnSp>
          <p:nvCxnSpPr>
            <p:cNvPr id="94" name="Conector de seta reta 67">
              <a:extLst>
                <a:ext uri="{FF2B5EF4-FFF2-40B4-BE49-F238E27FC236}">
                  <a16:creationId xmlns:a16="http://schemas.microsoft.com/office/drawing/2014/main" id="{EC948986-BEA2-4475-A29E-E11A3FDE8B44}"/>
                </a:ext>
              </a:extLst>
            </p:cNvPr>
            <p:cNvCxnSpPr>
              <a:cxnSpLocks/>
              <a:stCxn id="92" idx="2"/>
              <a:endCxn id="93" idx="0"/>
            </p:cNvCxnSpPr>
            <p:nvPr/>
          </p:nvCxnSpPr>
          <p:spPr>
            <a:xfrm flipH="1">
              <a:off x="2295746" y="4722639"/>
              <a:ext cx="1" cy="429542"/>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95" name="Retângulo 94">
              <a:extLst>
                <a:ext uri="{FF2B5EF4-FFF2-40B4-BE49-F238E27FC236}">
                  <a16:creationId xmlns:a16="http://schemas.microsoft.com/office/drawing/2014/main" id="{F729A7AF-DBE9-4004-92C0-28065078BC53}"/>
                </a:ext>
              </a:extLst>
            </p:cNvPr>
            <p:cNvSpPr/>
            <p:nvPr/>
          </p:nvSpPr>
          <p:spPr>
            <a:xfrm>
              <a:off x="3747681" y="5134545"/>
              <a:ext cx="1085195" cy="648072"/>
            </a:xfrm>
            <a:prstGeom prst="rect">
              <a:avLst/>
            </a:prstGeom>
            <a:solidFill>
              <a:schemeClr val="accent6">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a:latin typeface="Arial Narrow" panose="020B0606020202030204" pitchFamily="34" charset="0"/>
                </a:rPr>
                <a:t>Produz resposta</a:t>
              </a:r>
            </a:p>
          </p:txBody>
        </p:sp>
        <p:sp>
          <p:nvSpPr>
            <p:cNvPr id="96" name="Retângulo 95">
              <a:extLst>
                <a:ext uri="{FF2B5EF4-FFF2-40B4-BE49-F238E27FC236}">
                  <a16:creationId xmlns:a16="http://schemas.microsoft.com/office/drawing/2014/main" id="{67322008-416D-4F00-90BB-9DC2A7B6BAB9}"/>
                </a:ext>
              </a:extLst>
            </p:cNvPr>
            <p:cNvSpPr/>
            <p:nvPr/>
          </p:nvSpPr>
          <p:spPr>
            <a:xfrm>
              <a:off x="7614704" y="4048663"/>
              <a:ext cx="838126" cy="648072"/>
            </a:xfrm>
            <a:prstGeom prst="rect">
              <a:avLst/>
            </a:prstGeom>
            <a:solidFill>
              <a:schemeClr val="accent5">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a:latin typeface="Arial Narrow" panose="020B0606020202030204" pitchFamily="34" charset="0"/>
                </a:rPr>
                <a:t>Analisa resposta</a:t>
              </a:r>
            </a:p>
          </p:txBody>
        </p:sp>
        <p:cxnSp>
          <p:nvCxnSpPr>
            <p:cNvPr id="97" name="Conector angulado 76">
              <a:extLst>
                <a:ext uri="{FF2B5EF4-FFF2-40B4-BE49-F238E27FC236}">
                  <a16:creationId xmlns:a16="http://schemas.microsoft.com/office/drawing/2014/main" id="{C352BC9C-9CDF-415A-AD98-78B3F1197EBA}"/>
                </a:ext>
              </a:extLst>
            </p:cNvPr>
            <p:cNvCxnSpPr>
              <a:cxnSpLocks/>
              <a:stCxn id="95" idx="3"/>
              <a:endCxn id="96" idx="2"/>
            </p:cNvCxnSpPr>
            <p:nvPr/>
          </p:nvCxnSpPr>
          <p:spPr>
            <a:xfrm flipV="1">
              <a:off x="4832876" y="4696735"/>
              <a:ext cx="3200891" cy="761846"/>
            </a:xfrm>
            <a:prstGeom prst="bentConnector2">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98" name="Losango 97">
              <a:extLst>
                <a:ext uri="{FF2B5EF4-FFF2-40B4-BE49-F238E27FC236}">
                  <a16:creationId xmlns:a16="http://schemas.microsoft.com/office/drawing/2014/main" id="{EEDF16C6-95FD-4D81-9BC8-D911C4780959}"/>
                </a:ext>
              </a:extLst>
            </p:cNvPr>
            <p:cNvSpPr/>
            <p:nvPr/>
          </p:nvSpPr>
          <p:spPr>
            <a:xfrm>
              <a:off x="6200267" y="4134041"/>
              <a:ext cx="497621" cy="477316"/>
            </a:xfrm>
            <a:prstGeom prst="diamond">
              <a:avLst/>
            </a:prstGeom>
            <a:solidFill>
              <a:schemeClr val="accent5">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000" b="1">
                <a:latin typeface="Arial Narrow" panose="020B0606020202030204" pitchFamily="34" charset="0"/>
              </a:endParaRPr>
            </a:p>
          </p:txBody>
        </p:sp>
        <p:cxnSp>
          <p:nvCxnSpPr>
            <p:cNvPr id="99" name="Conector de seta reta 81">
              <a:extLst>
                <a:ext uri="{FF2B5EF4-FFF2-40B4-BE49-F238E27FC236}">
                  <a16:creationId xmlns:a16="http://schemas.microsoft.com/office/drawing/2014/main" id="{C22C96F6-72C3-45FE-B3E1-A4B53F1C3558}"/>
                </a:ext>
              </a:extLst>
            </p:cNvPr>
            <p:cNvCxnSpPr>
              <a:cxnSpLocks/>
              <a:stCxn id="96" idx="1"/>
              <a:endCxn id="98" idx="3"/>
            </p:cNvCxnSpPr>
            <p:nvPr/>
          </p:nvCxnSpPr>
          <p:spPr>
            <a:xfrm flipH="1">
              <a:off x="6697888" y="4372699"/>
              <a:ext cx="916816" cy="0"/>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00" name="CaixaDeTexto 99">
              <a:extLst>
                <a:ext uri="{FF2B5EF4-FFF2-40B4-BE49-F238E27FC236}">
                  <a16:creationId xmlns:a16="http://schemas.microsoft.com/office/drawing/2014/main" id="{A4EF0EFA-2648-4C74-9D9A-CBBFA418001A}"/>
                </a:ext>
              </a:extLst>
            </p:cNvPr>
            <p:cNvSpPr txBox="1"/>
            <p:nvPr/>
          </p:nvSpPr>
          <p:spPr>
            <a:xfrm>
              <a:off x="6809393" y="4166814"/>
              <a:ext cx="736099" cy="400110"/>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Precisa de </a:t>
              </a:r>
            </a:p>
            <a:p>
              <a:pPr algn="ctr"/>
              <a:r>
                <a:rPr lang="pt-BR" sz="1000" b="1" dirty="0">
                  <a:solidFill>
                    <a:schemeClr val="tx1">
                      <a:lumMod val="65000"/>
                      <a:lumOff val="35000"/>
                    </a:schemeClr>
                  </a:solidFill>
                  <a:latin typeface="Arial Narrow" panose="020B0606020202030204" pitchFamily="34" charset="0"/>
                </a:rPr>
                <a:t>ajustes</a:t>
              </a:r>
            </a:p>
          </p:txBody>
        </p:sp>
        <p:cxnSp>
          <p:nvCxnSpPr>
            <p:cNvPr id="101" name="Conector reto 100">
              <a:extLst>
                <a:ext uri="{FF2B5EF4-FFF2-40B4-BE49-F238E27FC236}">
                  <a16:creationId xmlns:a16="http://schemas.microsoft.com/office/drawing/2014/main" id="{BDC924A1-3FD1-4D24-B145-6AD73B79D41D}"/>
                </a:ext>
              </a:extLst>
            </p:cNvPr>
            <p:cNvCxnSpPr>
              <a:cxnSpLocks/>
            </p:cNvCxnSpPr>
            <p:nvPr/>
          </p:nvCxnSpPr>
          <p:spPr>
            <a:xfrm>
              <a:off x="2567555" y="4797152"/>
              <a:ext cx="3876829"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2" name="CaixaDeTexto 101">
              <a:extLst>
                <a:ext uri="{FF2B5EF4-FFF2-40B4-BE49-F238E27FC236}">
                  <a16:creationId xmlns:a16="http://schemas.microsoft.com/office/drawing/2014/main" id="{44490052-AC31-4687-BB5F-43D00BFDDE5B}"/>
                </a:ext>
              </a:extLst>
            </p:cNvPr>
            <p:cNvSpPr txBox="1"/>
            <p:nvPr/>
          </p:nvSpPr>
          <p:spPr>
            <a:xfrm>
              <a:off x="6118350" y="4581128"/>
              <a:ext cx="377026" cy="246221"/>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Sim</a:t>
              </a:r>
            </a:p>
          </p:txBody>
        </p:sp>
        <p:sp>
          <p:nvSpPr>
            <p:cNvPr id="103" name="Retângulo 102">
              <a:extLst>
                <a:ext uri="{FF2B5EF4-FFF2-40B4-BE49-F238E27FC236}">
                  <a16:creationId xmlns:a16="http://schemas.microsoft.com/office/drawing/2014/main" id="{16A29A38-C72A-47AB-901A-4D9325DC94D1}"/>
                </a:ext>
              </a:extLst>
            </p:cNvPr>
            <p:cNvSpPr/>
            <p:nvPr/>
          </p:nvSpPr>
          <p:spPr>
            <a:xfrm>
              <a:off x="6202650" y="2965539"/>
              <a:ext cx="1085195" cy="648072"/>
            </a:xfrm>
            <a:prstGeom prst="rect">
              <a:avLst/>
            </a:prstGeom>
            <a:solidFill>
              <a:schemeClr val="accent5">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a:latin typeface="Arial Narrow" panose="020B0606020202030204" pitchFamily="34" charset="0"/>
                </a:rPr>
                <a:t>Envia resposta ao usuário</a:t>
              </a:r>
            </a:p>
          </p:txBody>
        </p:sp>
        <p:sp>
          <p:nvSpPr>
            <p:cNvPr id="104" name="CaixaDeTexto 103">
              <a:extLst>
                <a:ext uri="{FF2B5EF4-FFF2-40B4-BE49-F238E27FC236}">
                  <a16:creationId xmlns:a16="http://schemas.microsoft.com/office/drawing/2014/main" id="{76CE0D8A-205D-4520-89BB-20E27127CD10}"/>
                </a:ext>
              </a:extLst>
            </p:cNvPr>
            <p:cNvSpPr txBox="1"/>
            <p:nvPr/>
          </p:nvSpPr>
          <p:spPr>
            <a:xfrm>
              <a:off x="6111938" y="3939827"/>
              <a:ext cx="381835" cy="246221"/>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Não</a:t>
              </a:r>
            </a:p>
          </p:txBody>
        </p:sp>
        <p:cxnSp>
          <p:nvCxnSpPr>
            <p:cNvPr id="105" name="Conector angulado 104">
              <a:extLst>
                <a:ext uri="{FF2B5EF4-FFF2-40B4-BE49-F238E27FC236}">
                  <a16:creationId xmlns:a16="http://schemas.microsoft.com/office/drawing/2014/main" id="{0539D14E-63DE-4BB9-A793-A4E292741721}"/>
                </a:ext>
              </a:extLst>
            </p:cNvPr>
            <p:cNvCxnSpPr>
              <a:cxnSpLocks/>
              <a:stCxn id="98" idx="0"/>
              <a:endCxn id="103" idx="1"/>
            </p:cNvCxnSpPr>
            <p:nvPr/>
          </p:nvCxnSpPr>
          <p:spPr>
            <a:xfrm rot="16200000" flipV="1">
              <a:off x="5903631" y="3588594"/>
              <a:ext cx="844466" cy="246428"/>
            </a:xfrm>
            <a:prstGeom prst="bentConnector4">
              <a:avLst>
                <a:gd name="adj1" fmla="val 30814"/>
                <a:gd name="adj2" fmla="val 193732"/>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06" name="Elipse 105">
              <a:extLst>
                <a:ext uri="{FF2B5EF4-FFF2-40B4-BE49-F238E27FC236}">
                  <a16:creationId xmlns:a16="http://schemas.microsoft.com/office/drawing/2014/main" id="{C261C66E-7FBE-4DBF-B30F-DFF2AFFDAE35}"/>
                </a:ext>
              </a:extLst>
            </p:cNvPr>
            <p:cNvSpPr/>
            <p:nvPr/>
          </p:nvSpPr>
          <p:spPr>
            <a:xfrm>
              <a:off x="4985507" y="1906378"/>
              <a:ext cx="625878" cy="585031"/>
            </a:xfrm>
            <a:prstGeom prst="ellipse">
              <a:avLst/>
            </a:prstGeom>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sp>
        <p:sp>
          <p:nvSpPr>
            <p:cNvPr id="107" name="Elipse 4">
              <a:extLst>
                <a:ext uri="{FF2B5EF4-FFF2-40B4-BE49-F238E27FC236}">
                  <a16:creationId xmlns:a16="http://schemas.microsoft.com/office/drawing/2014/main" id="{9730C103-3C3C-4D9B-BC25-E22F1CC67385}"/>
                </a:ext>
              </a:extLst>
            </p:cNvPr>
            <p:cNvSpPr/>
            <p:nvPr/>
          </p:nvSpPr>
          <p:spPr>
            <a:xfrm>
              <a:off x="5029663" y="1992054"/>
              <a:ext cx="550449" cy="4273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pt-BR" sz="1000" b="1" kern="1200" dirty="0">
                  <a:latin typeface="Arial Narrow" panose="020B0606020202030204" pitchFamily="34" charset="0"/>
                </a:rPr>
                <a:t>Recebe resposta</a:t>
              </a:r>
            </a:p>
          </p:txBody>
        </p:sp>
        <p:sp>
          <p:nvSpPr>
            <p:cNvPr id="108" name="Losango 107">
              <a:extLst>
                <a:ext uri="{FF2B5EF4-FFF2-40B4-BE49-F238E27FC236}">
                  <a16:creationId xmlns:a16="http://schemas.microsoft.com/office/drawing/2014/main" id="{C19F9B41-4454-4B89-BF23-B27C271A027C}"/>
                </a:ext>
              </a:extLst>
            </p:cNvPr>
            <p:cNvSpPr/>
            <p:nvPr/>
          </p:nvSpPr>
          <p:spPr>
            <a:xfrm>
              <a:off x="3714339" y="3059214"/>
              <a:ext cx="497621" cy="477316"/>
            </a:xfrm>
            <a:prstGeom prst="diamond">
              <a:avLst/>
            </a:prstGeom>
            <a:solidFill>
              <a:schemeClr val="accent5">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000" b="1">
                <a:latin typeface="Arial Narrow" panose="020B0606020202030204" pitchFamily="34" charset="0"/>
              </a:endParaRPr>
            </a:p>
          </p:txBody>
        </p:sp>
        <p:cxnSp>
          <p:nvCxnSpPr>
            <p:cNvPr id="109" name="Conector angulado 124">
              <a:extLst>
                <a:ext uri="{FF2B5EF4-FFF2-40B4-BE49-F238E27FC236}">
                  <a16:creationId xmlns:a16="http://schemas.microsoft.com/office/drawing/2014/main" id="{C829408E-5B7A-46BB-9113-4AA428520B9A}"/>
                </a:ext>
              </a:extLst>
            </p:cNvPr>
            <p:cNvCxnSpPr>
              <a:cxnSpLocks/>
              <a:stCxn id="108" idx="2"/>
              <a:endCxn id="92" idx="0"/>
            </p:cNvCxnSpPr>
            <p:nvPr/>
          </p:nvCxnSpPr>
          <p:spPr>
            <a:xfrm rot="5400000">
              <a:off x="2860431" y="2971847"/>
              <a:ext cx="538037" cy="1667403"/>
            </a:xfrm>
            <a:prstGeom prst="bentConnector3">
              <a:avLst>
                <a:gd name="adj1" fmla="val 50000"/>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0" name="Conector de seta reta 139">
              <a:extLst>
                <a:ext uri="{FF2B5EF4-FFF2-40B4-BE49-F238E27FC236}">
                  <a16:creationId xmlns:a16="http://schemas.microsoft.com/office/drawing/2014/main" id="{ABFDD08E-C0AE-4EBD-B432-AFA8B36B31FD}"/>
                </a:ext>
              </a:extLst>
            </p:cNvPr>
            <p:cNvCxnSpPr>
              <a:cxnSpLocks/>
            </p:cNvCxnSpPr>
            <p:nvPr/>
          </p:nvCxnSpPr>
          <p:spPr>
            <a:xfrm>
              <a:off x="2567555" y="4797152"/>
              <a:ext cx="0" cy="355029"/>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1" name="Conector reto 110">
              <a:extLst>
                <a:ext uri="{FF2B5EF4-FFF2-40B4-BE49-F238E27FC236}">
                  <a16:creationId xmlns:a16="http://schemas.microsoft.com/office/drawing/2014/main" id="{D06574DE-563C-4F5D-859B-C0F21623A462}"/>
                </a:ext>
              </a:extLst>
            </p:cNvPr>
            <p:cNvCxnSpPr>
              <a:cxnSpLocks/>
            </p:cNvCxnSpPr>
            <p:nvPr/>
          </p:nvCxnSpPr>
          <p:spPr>
            <a:xfrm flipV="1">
              <a:off x="6444384" y="4598331"/>
              <a:ext cx="0" cy="198821"/>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2" name="Conector de seta reta 152">
              <a:extLst>
                <a:ext uri="{FF2B5EF4-FFF2-40B4-BE49-F238E27FC236}">
                  <a16:creationId xmlns:a16="http://schemas.microsoft.com/office/drawing/2014/main" id="{03B281F6-1580-4670-8325-0280028E9BB8}"/>
                </a:ext>
              </a:extLst>
            </p:cNvPr>
            <p:cNvCxnSpPr>
              <a:cxnSpLocks/>
            </p:cNvCxnSpPr>
            <p:nvPr/>
          </p:nvCxnSpPr>
          <p:spPr>
            <a:xfrm>
              <a:off x="2771800" y="4403529"/>
              <a:ext cx="360040" cy="0"/>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13" name="CaixaDeTexto 112">
              <a:extLst>
                <a:ext uri="{FF2B5EF4-FFF2-40B4-BE49-F238E27FC236}">
                  <a16:creationId xmlns:a16="http://schemas.microsoft.com/office/drawing/2014/main" id="{E4556F97-A964-498B-90EC-78B5476155BD}"/>
                </a:ext>
              </a:extLst>
            </p:cNvPr>
            <p:cNvSpPr txBox="1"/>
            <p:nvPr/>
          </p:nvSpPr>
          <p:spPr>
            <a:xfrm>
              <a:off x="4082939" y="4193359"/>
              <a:ext cx="803425" cy="400110"/>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Precisa de </a:t>
              </a:r>
            </a:p>
            <a:p>
              <a:pPr algn="ctr"/>
              <a:r>
                <a:rPr lang="pt-BR" sz="1000" b="1" dirty="0">
                  <a:solidFill>
                    <a:schemeClr val="tx1">
                      <a:lumMod val="65000"/>
                      <a:lumOff val="35000"/>
                    </a:schemeClr>
                  </a:solidFill>
                  <a:latin typeface="Arial Narrow" panose="020B0606020202030204" pitchFamily="34" charset="0"/>
                </a:rPr>
                <a:t>prorrogação</a:t>
              </a:r>
            </a:p>
          </p:txBody>
        </p:sp>
        <p:sp>
          <p:nvSpPr>
            <p:cNvPr id="114" name="Losango 113">
              <a:extLst>
                <a:ext uri="{FF2B5EF4-FFF2-40B4-BE49-F238E27FC236}">
                  <a16:creationId xmlns:a16="http://schemas.microsoft.com/office/drawing/2014/main" id="{3A43ACF1-0DCF-4A73-817A-96B589079A26}"/>
                </a:ext>
              </a:extLst>
            </p:cNvPr>
            <p:cNvSpPr/>
            <p:nvPr/>
          </p:nvSpPr>
          <p:spPr>
            <a:xfrm>
              <a:off x="5004048" y="4164871"/>
              <a:ext cx="497621" cy="477316"/>
            </a:xfrm>
            <a:prstGeom prst="diamond">
              <a:avLst/>
            </a:prstGeom>
            <a:solidFill>
              <a:schemeClr val="accent5">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000" b="1">
                <a:latin typeface="Arial Narrow" panose="020B0606020202030204" pitchFamily="34" charset="0"/>
              </a:endParaRPr>
            </a:p>
          </p:txBody>
        </p:sp>
        <p:sp>
          <p:nvSpPr>
            <p:cNvPr id="115" name="CaixaDeTexto 114">
              <a:extLst>
                <a:ext uri="{FF2B5EF4-FFF2-40B4-BE49-F238E27FC236}">
                  <a16:creationId xmlns:a16="http://schemas.microsoft.com/office/drawing/2014/main" id="{19837809-F5B1-4783-B59F-BD1F4544C72D}"/>
                </a:ext>
              </a:extLst>
            </p:cNvPr>
            <p:cNvSpPr txBox="1"/>
            <p:nvPr/>
          </p:nvSpPr>
          <p:spPr>
            <a:xfrm>
              <a:off x="4887802" y="3902859"/>
              <a:ext cx="381835" cy="246221"/>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Não</a:t>
              </a:r>
            </a:p>
          </p:txBody>
        </p:sp>
        <p:cxnSp>
          <p:nvCxnSpPr>
            <p:cNvPr id="116" name="Conector angulado 172">
              <a:extLst>
                <a:ext uri="{FF2B5EF4-FFF2-40B4-BE49-F238E27FC236}">
                  <a16:creationId xmlns:a16="http://schemas.microsoft.com/office/drawing/2014/main" id="{CD303B9F-D258-4A7A-A9D1-DB057C89EA92}"/>
                </a:ext>
              </a:extLst>
            </p:cNvPr>
            <p:cNvCxnSpPr>
              <a:cxnSpLocks/>
              <a:stCxn id="103" idx="0"/>
              <a:endCxn id="106" idx="4"/>
            </p:cNvCxnSpPr>
            <p:nvPr/>
          </p:nvCxnSpPr>
          <p:spPr>
            <a:xfrm rot="16200000" flipV="1">
              <a:off x="5784782" y="2005073"/>
              <a:ext cx="474130" cy="1446802"/>
            </a:xfrm>
            <a:prstGeom prst="bentConnector3">
              <a:avLst>
                <a:gd name="adj1" fmla="val 50000"/>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17" name="Retângulo 116">
              <a:extLst>
                <a:ext uri="{FF2B5EF4-FFF2-40B4-BE49-F238E27FC236}">
                  <a16:creationId xmlns:a16="http://schemas.microsoft.com/office/drawing/2014/main" id="{1559C109-F7DC-4508-BE87-0A03C4E2BC7B}"/>
                </a:ext>
              </a:extLst>
            </p:cNvPr>
            <p:cNvSpPr/>
            <p:nvPr/>
          </p:nvSpPr>
          <p:spPr>
            <a:xfrm>
              <a:off x="4340465" y="2962309"/>
              <a:ext cx="995242" cy="648072"/>
            </a:xfrm>
            <a:prstGeom prst="rect">
              <a:avLst/>
            </a:prstGeom>
            <a:solidFill>
              <a:schemeClr val="accent5">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a:latin typeface="Arial Narrow" panose="020B0606020202030204" pitchFamily="34" charset="0"/>
                </a:rPr>
                <a:t>Prorroga e comunica ao usuário</a:t>
              </a:r>
            </a:p>
          </p:txBody>
        </p:sp>
        <p:cxnSp>
          <p:nvCxnSpPr>
            <p:cNvPr id="118" name="Conector angulado 178">
              <a:extLst>
                <a:ext uri="{FF2B5EF4-FFF2-40B4-BE49-F238E27FC236}">
                  <a16:creationId xmlns:a16="http://schemas.microsoft.com/office/drawing/2014/main" id="{1F292750-DFB8-429D-8846-4213FF38B880}"/>
                </a:ext>
              </a:extLst>
            </p:cNvPr>
            <p:cNvCxnSpPr>
              <a:cxnSpLocks/>
              <a:stCxn id="114" idx="3"/>
              <a:endCxn id="117" idx="2"/>
            </p:cNvCxnSpPr>
            <p:nvPr/>
          </p:nvCxnSpPr>
          <p:spPr>
            <a:xfrm flipH="1" flipV="1">
              <a:off x="4838086" y="3610381"/>
              <a:ext cx="663583" cy="793148"/>
            </a:xfrm>
            <a:prstGeom prst="bentConnector4">
              <a:avLst>
                <a:gd name="adj1" fmla="val -48085"/>
                <a:gd name="adj2" fmla="val 79456"/>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9" name="Conector angulado 183">
              <a:extLst>
                <a:ext uri="{FF2B5EF4-FFF2-40B4-BE49-F238E27FC236}">
                  <a16:creationId xmlns:a16="http://schemas.microsoft.com/office/drawing/2014/main" id="{B9DF518E-1AFD-4542-91B6-AD9B150AE7EB}"/>
                </a:ext>
              </a:extLst>
            </p:cNvPr>
            <p:cNvCxnSpPr>
              <a:cxnSpLocks/>
              <a:stCxn id="117" idx="0"/>
              <a:endCxn id="106" idx="2"/>
            </p:cNvCxnSpPr>
            <p:nvPr/>
          </p:nvCxnSpPr>
          <p:spPr>
            <a:xfrm rot="5400000" flipH="1" flipV="1">
              <a:off x="4530089" y="2506892"/>
              <a:ext cx="763415" cy="147421"/>
            </a:xfrm>
            <a:prstGeom prst="bentConnector2">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0" name="CaixaDeTexto 119">
              <a:extLst>
                <a:ext uri="{FF2B5EF4-FFF2-40B4-BE49-F238E27FC236}">
                  <a16:creationId xmlns:a16="http://schemas.microsoft.com/office/drawing/2014/main" id="{2B777A4F-B491-4FAB-A2BF-385A7658EB89}"/>
                </a:ext>
              </a:extLst>
            </p:cNvPr>
            <p:cNvSpPr txBox="1"/>
            <p:nvPr/>
          </p:nvSpPr>
          <p:spPr>
            <a:xfrm>
              <a:off x="5470278" y="4190891"/>
              <a:ext cx="377026" cy="246221"/>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Sim</a:t>
              </a:r>
            </a:p>
          </p:txBody>
        </p:sp>
        <p:cxnSp>
          <p:nvCxnSpPr>
            <p:cNvPr id="121" name="Conector reto 120">
              <a:extLst>
                <a:ext uri="{FF2B5EF4-FFF2-40B4-BE49-F238E27FC236}">
                  <a16:creationId xmlns:a16="http://schemas.microsoft.com/office/drawing/2014/main" id="{5F9CE7E5-09E3-4735-89C1-1CE45DE756E9}"/>
                </a:ext>
              </a:extLst>
            </p:cNvPr>
            <p:cNvCxnSpPr>
              <a:cxnSpLocks/>
            </p:cNvCxnSpPr>
            <p:nvPr/>
          </p:nvCxnSpPr>
          <p:spPr>
            <a:xfrm>
              <a:off x="2563827" y="2543165"/>
              <a:ext cx="435776"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2" name="Conector reto 121">
              <a:extLst>
                <a:ext uri="{FF2B5EF4-FFF2-40B4-BE49-F238E27FC236}">
                  <a16:creationId xmlns:a16="http://schemas.microsoft.com/office/drawing/2014/main" id="{FDED9852-34E6-4641-8C03-C461B582445D}"/>
                </a:ext>
              </a:extLst>
            </p:cNvPr>
            <p:cNvCxnSpPr>
              <a:cxnSpLocks/>
            </p:cNvCxnSpPr>
            <p:nvPr/>
          </p:nvCxnSpPr>
          <p:spPr>
            <a:xfrm flipV="1">
              <a:off x="2999603" y="2198893"/>
              <a:ext cx="0" cy="35136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3" name="Conector reto 122">
              <a:extLst>
                <a:ext uri="{FF2B5EF4-FFF2-40B4-BE49-F238E27FC236}">
                  <a16:creationId xmlns:a16="http://schemas.microsoft.com/office/drawing/2014/main" id="{9A711048-EF11-4342-94FE-0EE789583685}"/>
                </a:ext>
              </a:extLst>
            </p:cNvPr>
            <p:cNvCxnSpPr>
              <a:cxnSpLocks/>
            </p:cNvCxnSpPr>
            <p:nvPr/>
          </p:nvCxnSpPr>
          <p:spPr>
            <a:xfrm>
              <a:off x="2999603" y="2198894"/>
              <a:ext cx="478444"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4" name="Paralelogramo 123">
              <a:extLst>
                <a:ext uri="{FF2B5EF4-FFF2-40B4-BE49-F238E27FC236}">
                  <a16:creationId xmlns:a16="http://schemas.microsoft.com/office/drawing/2014/main" id="{26FC4BF5-FE55-4FB6-8384-7F1B075BD7EF}"/>
                </a:ext>
              </a:extLst>
            </p:cNvPr>
            <p:cNvSpPr/>
            <p:nvPr/>
          </p:nvSpPr>
          <p:spPr>
            <a:xfrm>
              <a:off x="7543708" y="1911226"/>
              <a:ext cx="996469" cy="580348"/>
            </a:xfrm>
            <a:prstGeom prst="parallelogram">
              <a:avLst/>
            </a:prstGeom>
            <a:solidFill>
              <a:srgbClr val="A13B3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a:latin typeface="Arial Narrow" panose="020B0606020202030204" pitchFamily="34" charset="0"/>
                </a:rPr>
                <a:t>Denuncia para OGU</a:t>
              </a:r>
            </a:p>
          </p:txBody>
        </p:sp>
        <p:cxnSp>
          <p:nvCxnSpPr>
            <p:cNvPr id="125" name="Conector de seta reta 24">
              <a:extLst>
                <a:ext uri="{FF2B5EF4-FFF2-40B4-BE49-F238E27FC236}">
                  <a16:creationId xmlns:a16="http://schemas.microsoft.com/office/drawing/2014/main" id="{0DB26142-C86C-48ED-8D27-EA52A787FF05}"/>
                </a:ext>
              </a:extLst>
            </p:cNvPr>
            <p:cNvCxnSpPr>
              <a:cxnSpLocks/>
              <a:stCxn id="106" idx="6"/>
              <a:endCxn id="128" idx="1"/>
            </p:cNvCxnSpPr>
            <p:nvPr/>
          </p:nvCxnSpPr>
          <p:spPr>
            <a:xfrm>
              <a:off x="5611385" y="2198894"/>
              <a:ext cx="1127290" cy="744"/>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6" name="Elipse 125">
              <a:extLst>
                <a:ext uri="{FF2B5EF4-FFF2-40B4-BE49-F238E27FC236}">
                  <a16:creationId xmlns:a16="http://schemas.microsoft.com/office/drawing/2014/main" id="{69BE1819-DF0F-43BA-A04C-DDEF417C01BA}"/>
                </a:ext>
              </a:extLst>
            </p:cNvPr>
            <p:cNvSpPr/>
            <p:nvPr/>
          </p:nvSpPr>
          <p:spPr>
            <a:xfrm>
              <a:off x="7751119" y="3008508"/>
              <a:ext cx="565297" cy="585031"/>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sp>
        <p:sp>
          <p:nvSpPr>
            <p:cNvPr id="127" name="Elipse 4">
              <a:extLst>
                <a:ext uri="{FF2B5EF4-FFF2-40B4-BE49-F238E27FC236}">
                  <a16:creationId xmlns:a16="http://schemas.microsoft.com/office/drawing/2014/main" id="{6239A857-B022-4628-87F4-72D337109B9F}"/>
                </a:ext>
              </a:extLst>
            </p:cNvPr>
            <p:cNvSpPr/>
            <p:nvPr/>
          </p:nvSpPr>
          <p:spPr>
            <a:xfrm>
              <a:off x="7844683" y="3094184"/>
              <a:ext cx="399725" cy="41367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pt-BR" sz="1000" b="1" kern="1200" dirty="0">
                  <a:latin typeface="Arial Narrow" panose="020B0606020202030204" pitchFamily="34" charset="0"/>
                </a:rPr>
                <a:t>OGU atua</a:t>
              </a:r>
            </a:p>
          </p:txBody>
        </p:sp>
        <p:sp>
          <p:nvSpPr>
            <p:cNvPr id="128" name="Losango 127">
              <a:extLst>
                <a:ext uri="{FF2B5EF4-FFF2-40B4-BE49-F238E27FC236}">
                  <a16:creationId xmlns:a16="http://schemas.microsoft.com/office/drawing/2014/main" id="{4D58E7D5-0780-45FA-AEEF-C02D5F3A62AE}"/>
                </a:ext>
              </a:extLst>
            </p:cNvPr>
            <p:cNvSpPr/>
            <p:nvPr/>
          </p:nvSpPr>
          <p:spPr>
            <a:xfrm>
              <a:off x="6738675" y="1960980"/>
              <a:ext cx="497621" cy="477316"/>
            </a:xfrm>
            <a:prstGeom prst="diamond">
              <a:avLst/>
            </a:prstGeom>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rtlCol="0" anchor="ctr"/>
            <a:lstStyle/>
            <a:p>
              <a:pPr algn="ctr"/>
              <a:endParaRPr lang="pt-BR" sz="1000" b="1">
                <a:latin typeface="Arial Narrow" panose="020B0606020202030204" pitchFamily="34" charset="0"/>
              </a:endParaRPr>
            </a:p>
          </p:txBody>
        </p:sp>
        <p:sp>
          <p:nvSpPr>
            <p:cNvPr id="129" name="CaixaDeTexto 128">
              <a:extLst>
                <a:ext uri="{FF2B5EF4-FFF2-40B4-BE49-F238E27FC236}">
                  <a16:creationId xmlns:a16="http://schemas.microsoft.com/office/drawing/2014/main" id="{D3739C01-B8B1-4B03-99A9-152FF3456AE0}"/>
                </a:ext>
              </a:extLst>
            </p:cNvPr>
            <p:cNvSpPr txBox="1"/>
            <p:nvPr/>
          </p:nvSpPr>
          <p:spPr>
            <a:xfrm>
              <a:off x="5637367" y="2008590"/>
              <a:ext cx="1027846" cy="400110"/>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Ocorreu</a:t>
              </a:r>
            </a:p>
            <a:p>
              <a:pPr algn="ctr"/>
              <a:r>
                <a:rPr lang="pt-BR" sz="1000" b="1" dirty="0">
                  <a:solidFill>
                    <a:schemeClr val="tx1">
                      <a:lumMod val="65000"/>
                      <a:lumOff val="35000"/>
                    </a:schemeClr>
                  </a:solidFill>
                  <a:latin typeface="Arial Narrow" panose="020B0606020202030204" pitchFamily="34" charset="0"/>
                </a:rPr>
                <a:t>descumprimento</a:t>
              </a:r>
            </a:p>
          </p:txBody>
        </p:sp>
        <p:cxnSp>
          <p:nvCxnSpPr>
            <p:cNvPr id="130" name="Conector de seta reta 152">
              <a:extLst>
                <a:ext uri="{FF2B5EF4-FFF2-40B4-BE49-F238E27FC236}">
                  <a16:creationId xmlns:a16="http://schemas.microsoft.com/office/drawing/2014/main" id="{312089A5-5FB4-4CD3-8836-2C7988FCB74A}"/>
                </a:ext>
              </a:extLst>
            </p:cNvPr>
            <p:cNvCxnSpPr>
              <a:cxnSpLocks/>
              <a:stCxn id="128" idx="3"/>
              <a:endCxn id="124" idx="5"/>
            </p:cNvCxnSpPr>
            <p:nvPr/>
          </p:nvCxnSpPr>
          <p:spPr>
            <a:xfrm>
              <a:off x="7236296" y="2199638"/>
              <a:ext cx="379956" cy="1762"/>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1" name="Conector angulado 172">
              <a:extLst>
                <a:ext uri="{FF2B5EF4-FFF2-40B4-BE49-F238E27FC236}">
                  <a16:creationId xmlns:a16="http://schemas.microsoft.com/office/drawing/2014/main" id="{EBE7EE86-5642-43F8-AD1A-9C74FFD352FB}"/>
                </a:ext>
              </a:extLst>
            </p:cNvPr>
            <p:cNvCxnSpPr>
              <a:cxnSpLocks/>
              <a:stCxn id="128" idx="0"/>
              <a:endCxn id="106" idx="0"/>
            </p:cNvCxnSpPr>
            <p:nvPr/>
          </p:nvCxnSpPr>
          <p:spPr>
            <a:xfrm rot="16200000" flipV="1">
              <a:off x="6115665" y="1089159"/>
              <a:ext cx="54602" cy="1689040"/>
            </a:xfrm>
            <a:prstGeom prst="bentConnector3">
              <a:avLst>
                <a:gd name="adj1" fmla="val 518666"/>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2" name="CaixaDeTexto 131">
              <a:extLst>
                <a:ext uri="{FF2B5EF4-FFF2-40B4-BE49-F238E27FC236}">
                  <a16:creationId xmlns:a16="http://schemas.microsoft.com/office/drawing/2014/main" id="{E2808663-7139-4942-9FF4-514974D105F0}"/>
                </a:ext>
              </a:extLst>
            </p:cNvPr>
            <p:cNvSpPr txBox="1"/>
            <p:nvPr/>
          </p:nvSpPr>
          <p:spPr>
            <a:xfrm>
              <a:off x="7194993" y="1988840"/>
              <a:ext cx="377026" cy="246221"/>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Sim</a:t>
              </a:r>
            </a:p>
          </p:txBody>
        </p:sp>
        <p:sp>
          <p:nvSpPr>
            <p:cNvPr id="133" name="CaixaDeTexto 132">
              <a:extLst>
                <a:ext uri="{FF2B5EF4-FFF2-40B4-BE49-F238E27FC236}">
                  <a16:creationId xmlns:a16="http://schemas.microsoft.com/office/drawing/2014/main" id="{45E737E0-CBAA-449A-8C72-F390C6C87C08}"/>
                </a:ext>
              </a:extLst>
            </p:cNvPr>
            <p:cNvSpPr txBox="1"/>
            <p:nvPr/>
          </p:nvSpPr>
          <p:spPr>
            <a:xfrm>
              <a:off x="6610666" y="1628800"/>
              <a:ext cx="381835" cy="246221"/>
            </a:xfrm>
            <a:prstGeom prst="rect">
              <a:avLst/>
            </a:prstGeom>
            <a:noFill/>
          </p:spPr>
          <p:txBody>
            <a:bodyPr wrap="none" rtlCol="0">
              <a:spAutoFit/>
            </a:bodyPr>
            <a:lstStyle/>
            <a:p>
              <a:pPr algn="ctr"/>
              <a:r>
                <a:rPr lang="pt-BR" sz="1000" b="1" dirty="0">
                  <a:solidFill>
                    <a:schemeClr val="tx1">
                      <a:lumMod val="65000"/>
                      <a:lumOff val="35000"/>
                    </a:schemeClr>
                  </a:solidFill>
                  <a:latin typeface="Arial Narrow" panose="020B0606020202030204" pitchFamily="34" charset="0"/>
                </a:rPr>
                <a:t>Não</a:t>
              </a:r>
            </a:p>
          </p:txBody>
        </p:sp>
        <p:cxnSp>
          <p:nvCxnSpPr>
            <p:cNvPr id="134" name="Conector de seta reta 22">
              <a:extLst>
                <a:ext uri="{FF2B5EF4-FFF2-40B4-BE49-F238E27FC236}">
                  <a16:creationId xmlns:a16="http://schemas.microsoft.com/office/drawing/2014/main" id="{E8D1D629-FE18-4EDE-BD1A-387AAEC64400}"/>
                </a:ext>
              </a:extLst>
            </p:cNvPr>
            <p:cNvCxnSpPr>
              <a:cxnSpLocks/>
              <a:stCxn id="124" idx="4"/>
              <a:endCxn id="126" idx="0"/>
            </p:cNvCxnSpPr>
            <p:nvPr/>
          </p:nvCxnSpPr>
          <p:spPr>
            <a:xfrm flipH="1">
              <a:off x="8033768" y="2491574"/>
              <a:ext cx="8175" cy="516934"/>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5" name="Forma Livre: Forma 134">
              <a:extLst>
                <a:ext uri="{FF2B5EF4-FFF2-40B4-BE49-F238E27FC236}">
                  <a16:creationId xmlns:a16="http://schemas.microsoft.com/office/drawing/2014/main" id="{AD723E14-FE33-4EE5-8236-C4DE5CBE37B0}"/>
                </a:ext>
              </a:extLst>
            </p:cNvPr>
            <p:cNvSpPr/>
            <p:nvPr/>
          </p:nvSpPr>
          <p:spPr>
            <a:xfrm>
              <a:off x="5659063" y="1565736"/>
              <a:ext cx="2972629" cy="2090949"/>
            </a:xfrm>
            <a:custGeom>
              <a:avLst/>
              <a:gdLst>
                <a:gd name="connsiteX0" fmla="*/ 488950 w 2901950"/>
                <a:gd name="connsiteY0" fmla="*/ 0 h 2070100"/>
                <a:gd name="connsiteX1" fmla="*/ 2901950 w 2901950"/>
                <a:gd name="connsiteY1" fmla="*/ 6350 h 2070100"/>
                <a:gd name="connsiteX2" fmla="*/ 2901950 w 2901950"/>
                <a:gd name="connsiteY2" fmla="*/ 2057400 h 2070100"/>
                <a:gd name="connsiteX3" fmla="*/ 1911350 w 2901950"/>
                <a:gd name="connsiteY3" fmla="*/ 2070100 h 2070100"/>
                <a:gd name="connsiteX4" fmla="*/ 1911350 w 2901950"/>
                <a:gd name="connsiteY4" fmla="*/ 984250 h 2070100"/>
                <a:gd name="connsiteX5" fmla="*/ 19050 w 2901950"/>
                <a:gd name="connsiteY5" fmla="*/ 971550 h 2070100"/>
                <a:gd name="connsiteX6" fmla="*/ 0 w 2901950"/>
                <a:gd name="connsiteY6" fmla="*/ 12700 h 2070100"/>
                <a:gd name="connsiteX7" fmla="*/ 488950 w 2901950"/>
                <a:gd name="connsiteY7" fmla="*/ 0 h 2070100"/>
                <a:gd name="connsiteX0" fmla="*/ 488950 w 2901950"/>
                <a:gd name="connsiteY0" fmla="*/ 0 h 2070100"/>
                <a:gd name="connsiteX1" fmla="*/ 2901950 w 2901950"/>
                <a:gd name="connsiteY1" fmla="*/ 6350 h 2070100"/>
                <a:gd name="connsiteX2" fmla="*/ 2901950 w 2901950"/>
                <a:gd name="connsiteY2" fmla="*/ 2057400 h 2070100"/>
                <a:gd name="connsiteX3" fmla="*/ 1911350 w 2901950"/>
                <a:gd name="connsiteY3" fmla="*/ 2070100 h 2070100"/>
                <a:gd name="connsiteX4" fmla="*/ 1911350 w 2901950"/>
                <a:gd name="connsiteY4" fmla="*/ 984250 h 2070100"/>
                <a:gd name="connsiteX5" fmla="*/ 11906 w 2901950"/>
                <a:gd name="connsiteY5" fmla="*/ 988218 h 2070100"/>
                <a:gd name="connsiteX6" fmla="*/ 0 w 2901950"/>
                <a:gd name="connsiteY6" fmla="*/ 12700 h 2070100"/>
                <a:gd name="connsiteX7" fmla="*/ 488950 w 2901950"/>
                <a:gd name="connsiteY7" fmla="*/ 0 h 2070100"/>
                <a:gd name="connsiteX0" fmla="*/ 477044 w 2890044"/>
                <a:gd name="connsiteY0" fmla="*/ 0 h 2070100"/>
                <a:gd name="connsiteX1" fmla="*/ 2890044 w 2890044"/>
                <a:gd name="connsiteY1" fmla="*/ 6350 h 2070100"/>
                <a:gd name="connsiteX2" fmla="*/ 2890044 w 2890044"/>
                <a:gd name="connsiteY2" fmla="*/ 2057400 h 2070100"/>
                <a:gd name="connsiteX3" fmla="*/ 1899444 w 2890044"/>
                <a:gd name="connsiteY3" fmla="*/ 2070100 h 2070100"/>
                <a:gd name="connsiteX4" fmla="*/ 1899444 w 2890044"/>
                <a:gd name="connsiteY4" fmla="*/ 984250 h 2070100"/>
                <a:gd name="connsiteX5" fmla="*/ 0 w 2890044"/>
                <a:gd name="connsiteY5" fmla="*/ 988218 h 2070100"/>
                <a:gd name="connsiteX6" fmla="*/ 23813 w 2890044"/>
                <a:gd name="connsiteY6" fmla="*/ 10319 h 2070100"/>
                <a:gd name="connsiteX7" fmla="*/ 477044 w 2890044"/>
                <a:gd name="connsiteY7" fmla="*/ 0 h 2070100"/>
                <a:gd name="connsiteX0" fmla="*/ 477044 w 2890044"/>
                <a:gd name="connsiteY0" fmla="*/ 0 h 2070100"/>
                <a:gd name="connsiteX1" fmla="*/ 2890044 w 2890044"/>
                <a:gd name="connsiteY1" fmla="*/ 6350 h 2070100"/>
                <a:gd name="connsiteX2" fmla="*/ 2890044 w 2890044"/>
                <a:gd name="connsiteY2" fmla="*/ 2057400 h 2070100"/>
                <a:gd name="connsiteX3" fmla="*/ 1899444 w 2890044"/>
                <a:gd name="connsiteY3" fmla="*/ 2070100 h 2070100"/>
                <a:gd name="connsiteX4" fmla="*/ 1899444 w 2890044"/>
                <a:gd name="connsiteY4" fmla="*/ 984250 h 2070100"/>
                <a:gd name="connsiteX5" fmla="*/ 0 w 2890044"/>
                <a:gd name="connsiteY5" fmla="*/ 988218 h 2070100"/>
                <a:gd name="connsiteX6" fmla="*/ 2382 w 2890044"/>
                <a:gd name="connsiteY6" fmla="*/ 15081 h 2070100"/>
                <a:gd name="connsiteX7" fmla="*/ 477044 w 2890044"/>
                <a:gd name="connsiteY7" fmla="*/ 0 h 2070100"/>
                <a:gd name="connsiteX0" fmla="*/ 2382 w 2890044"/>
                <a:gd name="connsiteY0" fmla="*/ 8731 h 2063750"/>
                <a:gd name="connsiteX1" fmla="*/ 2890044 w 2890044"/>
                <a:gd name="connsiteY1" fmla="*/ 0 h 2063750"/>
                <a:gd name="connsiteX2" fmla="*/ 2890044 w 2890044"/>
                <a:gd name="connsiteY2" fmla="*/ 2051050 h 2063750"/>
                <a:gd name="connsiteX3" fmla="*/ 1899444 w 2890044"/>
                <a:gd name="connsiteY3" fmla="*/ 2063750 h 2063750"/>
                <a:gd name="connsiteX4" fmla="*/ 1899444 w 2890044"/>
                <a:gd name="connsiteY4" fmla="*/ 977900 h 2063750"/>
                <a:gd name="connsiteX5" fmla="*/ 0 w 2890044"/>
                <a:gd name="connsiteY5" fmla="*/ 981868 h 2063750"/>
                <a:gd name="connsiteX6" fmla="*/ 2382 w 2890044"/>
                <a:gd name="connsiteY6" fmla="*/ 8731 h 2063750"/>
                <a:gd name="connsiteX0" fmla="*/ 1 w 2890044"/>
                <a:gd name="connsiteY0" fmla="*/ 0 h 2064544"/>
                <a:gd name="connsiteX1" fmla="*/ 2890044 w 2890044"/>
                <a:gd name="connsiteY1" fmla="*/ 794 h 2064544"/>
                <a:gd name="connsiteX2" fmla="*/ 2890044 w 2890044"/>
                <a:gd name="connsiteY2" fmla="*/ 2051844 h 2064544"/>
                <a:gd name="connsiteX3" fmla="*/ 1899444 w 2890044"/>
                <a:gd name="connsiteY3" fmla="*/ 2064544 h 2064544"/>
                <a:gd name="connsiteX4" fmla="*/ 1899444 w 2890044"/>
                <a:gd name="connsiteY4" fmla="*/ 978694 h 2064544"/>
                <a:gd name="connsiteX5" fmla="*/ 0 w 2890044"/>
                <a:gd name="connsiteY5" fmla="*/ 982662 h 2064544"/>
                <a:gd name="connsiteX6" fmla="*/ 1 w 2890044"/>
                <a:gd name="connsiteY6" fmla="*/ 0 h 2064544"/>
                <a:gd name="connsiteX0" fmla="*/ 1 w 2890044"/>
                <a:gd name="connsiteY0" fmla="*/ 0 h 2055019"/>
                <a:gd name="connsiteX1" fmla="*/ 2890044 w 2890044"/>
                <a:gd name="connsiteY1" fmla="*/ 794 h 2055019"/>
                <a:gd name="connsiteX2" fmla="*/ 2890044 w 2890044"/>
                <a:gd name="connsiteY2" fmla="*/ 2051844 h 2055019"/>
                <a:gd name="connsiteX3" fmla="*/ 1899444 w 2890044"/>
                <a:gd name="connsiteY3" fmla="*/ 2055019 h 2055019"/>
                <a:gd name="connsiteX4" fmla="*/ 1899444 w 2890044"/>
                <a:gd name="connsiteY4" fmla="*/ 978694 h 2055019"/>
                <a:gd name="connsiteX5" fmla="*/ 0 w 2890044"/>
                <a:gd name="connsiteY5" fmla="*/ 982662 h 2055019"/>
                <a:gd name="connsiteX6" fmla="*/ 1 w 2890044"/>
                <a:gd name="connsiteY6" fmla="*/ 0 h 2055019"/>
                <a:gd name="connsiteX0" fmla="*/ 1 w 2890044"/>
                <a:gd name="connsiteY0" fmla="*/ 0 h 2055019"/>
                <a:gd name="connsiteX1" fmla="*/ 2890044 w 2890044"/>
                <a:gd name="connsiteY1" fmla="*/ 794 h 2055019"/>
                <a:gd name="connsiteX2" fmla="*/ 2890044 w 2890044"/>
                <a:gd name="connsiteY2" fmla="*/ 2051844 h 2055019"/>
                <a:gd name="connsiteX3" fmla="*/ 1899444 w 2890044"/>
                <a:gd name="connsiteY3" fmla="*/ 2055019 h 2055019"/>
                <a:gd name="connsiteX4" fmla="*/ 1899444 w 2890044"/>
                <a:gd name="connsiteY4" fmla="*/ 1973264 h 2055019"/>
                <a:gd name="connsiteX5" fmla="*/ 1899444 w 2890044"/>
                <a:gd name="connsiteY5" fmla="*/ 978694 h 2055019"/>
                <a:gd name="connsiteX6" fmla="*/ 0 w 2890044"/>
                <a:gd name="connsiteY6" fmla="*/ 982662 h 2055019"/>
                <a:gd name="connsiteX7" fmla="*/ 1 w 2890044"/>
                <a:gd name="connsiteY7" fmla="*/ 0 h 2055019"/>
                <a:gd name="connsiteX0" fmla="*/ 1 w 2890044"/>
                <a:gd name="connsiteY0" fmla="*/ 0 h 2055019"/>
                <a:gd name="connsiteX1" fmla="*/ 2890044 w 2890044"/>
                <a:gd name="connsiteY1" fmla="*/ 794 h 2055019"/>
                <a:gd name="connsiteX2" fmla="*/ 2890044 w 2890044"/>
                <a:gd name="connsiteY2" fmla="*/ 2051844 h 2055019"/>
                <a:gd name="connsiteX3" fmla="*/ 1973263 w 2890044"/>
                <a:gd name="connsiteY3" fmla="*/ 2055019 h 2055019"/>
                <a:gd name="connsiteX4" fmla="*/ 1899444 w 2890044"/>
                <a:gd name="connsiteY4" fmla="*/ 1973264 h 2055019"/>
                <a:gd name="connsiteX5" fmla="*/ 1899444 w 2890044"/>
                <a:gd name="connsiteY5" fmla="*/ 978694 h 2055019"/>
                <a:gd name="connsiteX6" fmla="*/ 0 w 2890044"/>
                <a:gd name="connsiteY6" fmla="*/ 982662 h 2055019"/>
                <a:gd name="connsiteX7" fmla="*/ 1 w 2890044"/>
                <a:gd name="connsiteY7" fmla="*/ 0 h 2055019"/>
                <a:gd name="connsiteX0" fmla="*/ 1 w 2890044"/>
                <a:gd name="connsiteY0" fmla="*/ 0 h 2055019"/>
                <a:gd name="connsiteX1" fmla="*/ 2890044 w 2890044"/>
                <a:gd name="connsiteY1" fmla="*/ 794 h 2055019"/>
                <a:gd name="connsiteX2" fmla="*/ 2890044 w 2890044"/>
                <a:gd name="connsiteY2" fmla="*/ 2051844 h 2055019"/>
                <a:gd name="connsiteX3" fmla="*/ 2804319 w 2890044"/>
                <a:gd name="connsiteY3" fmla="*/ 2051845 h 2055019"/>
                <a:gd name="connsiteX4" fmla="*/ 1973263 w 2890044"/>
                <a:gd name="connsiteY4" fmla="*/ 2055019 h 2055019"/>
                <a:gd name="connsiteX5" fmla="*/ 1899444 w 2890044"/>
                <a:gd name="connsiteY5" fmla="*/ 1973264 h 2055019"/>
                <a:gd name="connsiteX6" fmla="*/ 1899444 w 2890044"/>
                <a:gd name="connsiteY6" fmla="*/ 978694 h 2055019"/>
                <a:gd name="connsiteX7" fmla="*/ 0 w 2890044"/>
                <a:gd name="connsiteY7" fmla="*/ 982662 h 2055019"/>
                <a:gd name="connsiteX8" fmla="*/ 1 w 2890044"/>
                <a:gd name="connsiteY8" fmla="*/ 0 h 2055019"/>
                <a:gd name="connsiteX0" fmla="*/ 1 w 2892425"/>
                <a:gd name="connsiteY0" fmla="*/ 0 h 2055019"/>
                <a:gd name="connsiteX1" fmla="*/ 2890044 w 2892425"/>
                <a:gd name="connsiteY1" fmla="*/ 794 h 2055019"/>
                <a:gd name="connsiteX2" fmla="*/ 2892425 w 2892425"/>
                <a:gd name="connsiteY2" fmla="*/ 1992313 h 2055019"/>
                <a:gd name="connsiteX3" fmla="*/ 2804319 w 2892425"/>
                <a:gd name="connsiteY3" fmla="*/ 2051845 h 2055019"/>
                <a:gd name="connsiteX4" fmla="*/ 1973263 w 2892425"/>
                <a:gd name="connsiteY4" fmla="*/ 2055019 h 2055019"/>
                <a:gd name="connsiteX5" fmla="*/ 1899444 w 2892425"/>
                <a:gd name="connsiteY5" fmla="*/ 1973264 h 2055019"/>
                <a:gd name="connsiteX6" fmla="*/ 1899444 w 2892425"/>
                <a:gd name="connsiteY6" fmla="*/ 978694 h 2055019"/>
                <a:gd name="connsiteX7" fmla="*/ 0 w 2892425"/>
                <a:gd name="connsiteY7" fmla="*/ 982662 h 2055019"/>
                <a:gd name="connsiteX8" fmla="*/ 1 w 2892425"/>
                <a:gd name="connsiteY8" fmla="*/ 0 h 2055019"/>
                <a:gd name="connsiteX0" fmla="*/ 1 w 3104033"/>
                <a:gd name="connsiteY0" fmla="*/ 95958 h 2150977"/>
                <a:gd name="connsiteX1" fmla="*/ 2890044 w 3104033"/>
                <a:gd name="connsiteY1" fmla="*/ 96752 h 2150977"/>
                <a:gd name="connsiteX2" fmla="*/ 2890044 w 3104033"/>
                <a:gd name="connsiteY2" fmla="*/ 164222 h 2150977"/>
                <a:gd name="connsiteX3" fmla="*/ 2892425 w 3104033"/>
                <a:gd name="connsiteY3" fmla="*/ 2088271 h 2150977"/>
                <a:gd name="connsiteX4" fmla="*/ 2804319 w 3104033"/>
                <a:gd name="connsiteY4" fmla="*/ 2147803 h 2150977"/>
                <a:gd name="connsiteX5" fmla="*/ 1973263 w 3104033"/>
                <a:gd name="connsiteY5" fmla="*/ 2150977 h 2150977"/>
                <a:gd name="connsiteX6" fmla="*/ 1899444 w 3104033"/>
                <a:gd name="connsiteY6" fmla="*/ 2069222 h 2150977"/>
                <a:gd name="connsiteX7" fmla="*/ 1899444 w 3104033"/>
                <a:gd name="connsiteY7" fmla="*/ 1074652 h 2150977"/>
                <a:gd name="connsiteX8" fmla="*/ 0 w 3104033"/>
                <a:gd name="connsiteY8" fmla="*/ 1078620 h 2150977"/>
                <a:gd name="connsiteX9" fmla="*/ 1 w 3104033"/>
                <a:gd name="connsiteY9" fmla="*/ 95958 h 2150977"/>
                <a:gd name="connsiteX0" fmla="*/ 1 w 3104033"/>
                <a:gd name="connsiteY0" fmla="*/ 95958 h 2150977"/>
                <a:gd name="connsiteX1" fmla="*/ 2890044 w 3104033"/>
                <a:gd name="connsiteY1" fmla="*/ 96752 h 2150977"/>
                <a:gd name="connsiteX2" fmla="*/ 2890044 w 3104033"/>
                <a:gd name="connsiteY2" fmla="*/ 164222 h 2150977"/>
                <a:gd name="connsiteX3" fmla="*/ 2892425 w 3104033"/>
                <a:gd name="connsiteY3" fmla="*/ 2088271 h 2150977"/>
                <a:gd name="connsiteX4" fmla="*/ 2804319 w 3104033"/>
                <a:gd name="connsiteY4" fmla="*/ 2147803 h 2150977"/>
                <a:gd name="connsiteX5" fmla="*/ 1973263 w 3104033"/>
                <a:gd name="connsiteY5" fmla="*/ 2150977 h 2150977"/>
                <a:gd name="connsiteX6" fmla="*/ 1899444 w 3104033"/>
                <a:gd name="connsiteY6" fmla="*/ 2069222 h 2150977"/>
                <a:gd name="connsiteX7" fmla="*/ 1899444 w 3104033"/>
                <a:gd name="connsiteY7" fmla="*/ 1074652 h 2150977"/>
                <a:gd name="connsiteX8" fmla="*/ 0 w 3104033"/>
                <a:gd name="connsiteY8" fmla="*/ 1078620 h 2150977"/>
                <a:gd name="connsiteX9" fmla="*/ 1 w 3104033"/>
                <a:gd name="connsiteY9" fmla="*/ 95958 h 2150977"/>
                <a:gd name="connsiteX0" fmla="*/ 1 w 3061094"/>
                <a:gd name="connsiteY0" fmla="*/ 95197 h 2150216"/>
                <a:gd name="connsiteX1" fmla="*/ 2830513 w 3061094"/>
                <a:gd name="connsiteY1" fmla="*/ 98372 h 2150216"/>
                <a:gd name="connsiteX2" fmla="*/ 2890044 w 3061094"/>
                <a:gd name="connsiteY2" fmla="*/ 163461 h 2150216"/>
                <a:gd name="connsiteX3" fmla="*/ 2892425 w 3061094"/>
                <a:gd name="connsiteY3" fmla="*/ 2087510 h 2150216"/>
                <a:gd name="connsiteX4" fmla="*/ 2804319 w 3061094"/>
                <a:gd name="connsiteY4" fmla="*/ 2147042 h 2150216"/>
                <a:gd name="connsiteX5" fmla="*/ 1973263 w 3061094"/>
                <a:gd name="connsiteY5" fmla="*/ 2150216 h 2150216"/>
                <a:gd name="connsiteX6" fmla="*/ 1899444 w 3061094"/>
                <a:gd name="connsiteY6" fmla="*/ 2068461 h 2150216"/>
                <a:gd name="connsiteX7" fmla="*/ 1899444 w 3061094"/>
                <a:gd name="connsiteY7" fmla="*/ 1073891 h 2150216"/>
                <a:gd name="connsiteX8" fmla="*/ 0 w 3061094"/>
                <a:gd name="connsiteY8" fmla="*/ 1077859 h 2150216"/>
                <a:gd name="connsiteX9" fmla="*/ 1 w 3061094"/>
                <a:gd name="connsiteY9" fmla="*/ 95197 h 2150216"/>
                <a:gd name="connsiteX0" fmla="*/ 1 w 2892425"/>
                <a:gd name="connsiteY0" fmla="*/ 0 h 2055019"/>
                <a:gd name="connsiteX1" fmla="*/ 2830513 w 2892425"/>
                <a:gd name="connsiteY1" fmla="*/ 3175 h 2055019"/>
                <a:gd name="connsiteX2" fmla="*/ 2890044 w 2892425"/>
                <a:gd name="connsiteY2" fmla="*/ 68264 h 2055019"/>
                <a:gd name="connsiteX3" fmla="*/ 2892425 w 2892425"/>
                <a:gd name="connsiteY3" fmla="*/ 1992313 h 2055019"/>
                <a:gd name="connsiteX4" fmla="*/ 2804319 w 2892425"/>
                <a:gd name="connsiteY4" fmla="*/ 2051845 h 2055019"/>
                <a:gd name="connsiteX5" fmla="*/ 1973263 w 2892425"/>
                <a:gd name="connsiteY5" fmla="*/ 2055019 h 2055019"/>
                <a:gd name="connsiteX6" fmla="*/ 1899444 w 2892425"/>
                <a:gd name="connsiteY6" fmla="*/ 1973264 h 2055019"/>
                <a:gd name="connsiteX7" fmla="*/ 1899444 w 2892425"/>
                <a:gd name="connsiteY7" fmla="*/ 978694 h 2055019"/>
                <a:gd name="connsiteX8" fmla="*/ 0 w 2892425"/>
                <a:gd name="connsiteY8" fmla="*/ 982662 h 2055019"/>
                <a:gd name="connsiteX9" fmla="*/ 1 w 2892425"/>
                <a:gd name="connsiteY9" fmla="*/ 0 h 2055019"/>
                <a:gd name="connsiteX0" fmla="*/ 1 w 2892425"/>
                <a:gd name="connsiteY0" fmla="*/ 1588 h 2056607"/>
                <a:gd name="connsiteX1" fmla="*/ 2830513 w 2892425"/>
                <a:gd name="connsiteY1" fmla="*/ 0 h 2056607"/>
                <a:gd name="connsiteX2" fmla="*/ 2890044 w 2892425"/>
                <a:gd name="connsiteY2" fmla="*/ 69852 h 2056607"/>
                <a:gd name="connsiteX3" fmla="*/ 2892425 w 2892425"/>
                <a:gd name="connsiteY3" fmla="*/ 1993901 h 2056607"/>
                <a:gd name="connsiteX4" fmla="*/ 2804319 w 2892425"/>
                <a:gd name="connsiteY4" fmla="*/ 2053433 h 2056607"/>
                <a:gd name="connsiteX5" fmla="*/ 1973263 w 2892425"/>
                <a:gd name="connsiteY5" fmla="*/ 2056607 h 2056607"/>
                <a:gd name="connsiteX6" fmla="*/ 1899444 w 2892425"/>
                <a:gd name="connsiteY6" fmla="*/ 1974852 h 2056607"/>
                <a:gd name="connsiteX7" fmla="*/ 1899444 w 2892425"/>
                <a:gd name="connsiteY7" fmla="*/ 980282 h 2056607"/>
                <a:gd name="connsiteX8" fmla="*/ 0 w 2892425"/>
                <a:gd name="connsiteY8" fmla="*/ 984250 h 2056607"/>
                <a:gd name="connsiteX9" fmla="*/ 1 w 2892425"/>
                <a:gd name="connsiteY9" fmla="*/ 1588 h 2056607"/>
                <a:gd name="connsiteX0" fmla="*/ 1 w 2892425"/>
                <a:gd name="connsiteY0" fmla="*/ 0 h 2055019"/>
                <a:gd name="connsiteX1" fmla="*/ 2844800 w 2892425"/>
                <a:gd name="connsiteY1" fmla="*/ 3175 h 2055019"/>
                <a:gd name="connsiteX2" fmla="*/ 2890044 w 2892425"/>
                <a:gd name="connsiteY2" fmla="*/ 68264 h 2055019"/>
                <a:gd name="connsiteX3" fmla="*/ 2892425 w 2892425"/>
                <a:gd name="connsiteY3" fmla="*/ 1992313 h 2055019"/>
                <a:gd name="connsiteX4" fmla="*/ 2804319 w 2892425"/>
                <a:gd name="connsiteY4" fmla="*/ 2051845 h 2055019"/>
                <a:gd name="connsiteX5" fmla="*/ 1973263 w 2892425"/>
                <a:gd name="connsiteY5" fmla="*/ 2055019 h 2055019"/>
                <a:gd name="connsiteX6" fmla="*/ 1899444 w 2892425"/>
                <a:gd name="connsiteY6" fmla="*/ 1973264 h 2055019"/>
                <a:gd name="connsiteX7" fmla="*/ 1899444 w 2892425"/>
                <a:gd name="connsiteY7" fmla="*/ 978694 h 2055019"/>
                <a:gd name="connsiteX8" fmla="*/ 0 w 2892425"/>
                <a:gd name="connsiteY8" fmla="*/ 982662 h 2055019"/>
                <a:gd name="connsiteX9" fmla="*/ 1 w 2892425"/>
                <a:gd name="connsiteY9" fmla="*/ 0 h 2055019"/>
                <a:gd name="connsiteX0" fmla="*/ 1 w 2892425"/>
                <a:gd name="connsiteY0" fmla="*/ 0 h 2055019"/>
                <a:gd name="connsiteX1" fmla="*/ 2837656 w 2892425"/>
                <a:gd name="connsiteY1" fmla="*/ 794 h 2055019"/>
                <a:gd name="connsiteX2" fmla="*/ 2890044 w 2892425"/>
                <a:gd name="connsiteY2" fmla="*/ 68264 h 2055019"/>
                <a:gd name="connsiteX3" fmla="*/ 2892425 w 2892425"/>
                <a:gd name="connsiteY3" fmla="*/ 1992313 h 2055019"/>
                <a:gd name="connsiteX4" fmla="*/ 2804319 w 2892425"/>
                <a:gd name="connsiteY4" fmla="*/ 2051845 h 2055019"/>
                <a:gd name="connsiteX5" fmla="*/ 1973263 w 2892425"/>
                <a:gd name="connsiteY5" fmla="*/ 2055019 h 2055019"/>
                <a:gd name="connsiteX6" fmla="*/ 1899444 w 2892425"/>
                <a:gd name="connsiteY6" fmla="*/ 1973264 h 2055019"/>
                <a:gd name="connsiteX7" fmla="*/ 1899444 w 2892425"/>
                <a:gd name="connsiteY7" fmla="*/ 978694 h 2055019"/>
                <a:gd name="connsiteX8" fmla="*/ 0 w 2892425"/>
                <a:gd name="connsiteY8" fmla="*/ 982662 h 2055019"/>
                <a:gd name="connsiteX9" fmla="*/ 1 w 2892425"/>
                <a:gd name="connsiteY9" fmla="*/ 0 h 2055019"/>
                <a:gd name="connsiteX0" fmla="*/ 1 w 2892425"/>
                <a:gd name="connsiteY0" fmla="*/ 793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99444 w 2892425"/>
                <a:gd name="connsiteY7" fmla="*/ 1974057 h 2055812"/>
                <a:gd name="connsiteX8" fmla="*/ 1899444 w 2892425"/>
                <a:gd name="connsiteY8" fmla="*/ 979487 h 2055812"/>
                <a:gd name="connsiteX9" fmla="*/ 0 w 2892425"/>
                <a:gd name="connsiteY9" fmla="*/ 983455 h 2055812"/>
                <a:gd name="connsiteX10" fmla="*/ 1 w 2892425"/>
                <a:gd name="connsiteY10" fmla="*/ 793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99444 w 2892425"/>
                <a:gd name="connsiteY7" fmla="*/ 1974057 h 2055812"/>
                <a:gd name="connsiteX8" fmla="*/ 1899444 w 2892425"/>
                <a:gd name="connsiteY8" fmla="*/ 979487 h 2055812"/>
                <a:gd name="connsiteX9" fmla="*/ 0 w 2892425"/>
                <a:gd name="connsiteY9" fmla="*/ 983455 h 2055812"/>
                <a:gd name="connsiteX10" fmla="*/ 2382 w 2892425"/>
                <a:gd name="connsiteY10"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99444 w 2892425"/>
                <a:gd name="connsiteY7" fmla="*/ 1974057 h 2055812"/>
                <a:gd name="connsiteX8" fmla="*/ 1899444 w 2892425"/>
                <a:gd name="connsiteY8" fmla="*/ 979487 h 2055812"/>
                <a:gd name="connsiteX9" fmla="*/ 44451 w 2892425"/>
                <a:gd name="connsiteY9" fmla="*/ 981075 h 2055812"/>
                <a:gd name="connsiteX10" fmla="*/ 0 w 2892425"/>
                <a:gd name="connsiteY10" fmla="*/ 983455 h 2055812"/>
                <a:gd name="connsiteX11" fmla="*/ 2382 w 2892425"/>
                <a:gd name="connsiteY11"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99444 w 2892425"/>
                <a:gd name="connsiteY7" fmla="*/ 1974057 h 2055812"/>
                <a:gd name="connsiteX8" fmla="*/ 1899444 w 2892425"/>
                <a:gd name="connsiteY8" fmla="*/ 979487 h 2055812"/>
                <a:gd name="connsiteX9" fmla="*/ 44451 w 2892425"/>
                <a:gd name="connsiteY9" fmla="*/ 981075 h 2055812"/>
                <a:gd name="connsiteX10" fmla="*/ 0 w 2892425"/>
                <a:gd name="connsiteY10" fmla="*/ 931067 h 2055812"/>
                <a:gd name="connsiteX11" fmla="*/ 2382 w 2892425"/>
                <a:gd name="connsiteY11"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99444 w 2892425"/>
                <a:gd name="connsiteY7" fmla="*/ 1974057 h 2055812"/>
                <a:gd name="connsiteX8" fmla="*/ 1897064 w 2892425"/>
                <a:gd name="connsiteY8" fmla="*/ 1019175 h 2055812"/>
                <a:gd name="connsiteX9" fmla="*/ 1899444 w 2892425"/>
                <a:gd name="connsiteY9" fmla="*/ 979487 h 2055812"/>
                <a:gd name="connsiteX10" fmla="*/ 44451 w 2892425"/>
                <a:gd name="connsiteY10" fmla="*/ 981075 h 2055812"/>
                <a:gd name="connsiteX11" fmla="*/ 0 w 2892425"/>
                <a:gd name="connsiteY11" fmla="*/ 931067 h 2055812"/>
                <a:gd name="connsiteX12" fmla="*/ 2382 w 2892425"/>
                <a:gd name="connsiteY12"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99444 w 2892425"/>
                <a:gd name="connsiteY7" fmla="*/ 1974057 h 2055812"/>
                <a:gd name="connsiteX8" fmla="*/ 1897064 w 2892425"/>
                <a:gd name="connsiteY8" fmla="*/ 1019175 h 2055812"/>
                <a:gd name="connsiteX9" fmla="*/ 1847057 w 2892425"/>
                <a:gd name="connsiteY9" fmla="*/ 979487 h 2055812"/>
                <a:gd name="connsiteX10" fmla="*/ 44451 w 2892425"/>
                <a:gd name="connsiteY10" fmla="*/ 981075 h 2055812"/>
                <a:gd name="connsiteX11" fmla="*/ 0 w 2892425"/>
                <a:gd name="connsiteY11" fmla="*/ 931067 h 2055812"/>
                <a:gd name="connsiteX12" fmla="*/ 2382 w 2892425"/>
                <a:gd name="connsiteY12"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17242 w 2892425"/>
                <a:gd name="connsiteY7" fmla="*/ 1974057 h 2055812"/>
                <a:gd name="connsiteX8" fmla="*/ 1897064 w 2892425"/>
                <a:gd name="connsiteY8" fmla="*/ 1019175 h 2055812"/>
                <a:gd name="connsiteX9" fmla="*/ 1847057 w 2892425"/>
                <a:gd name="connsiteY9" fmla="*/ 979487 h 2055812"/>
                <a:gd name="connsiteX10" fmla="*/ 44451 w 2892425"/>
                <a:gd name="connsiteY10" fmla="*/ 981075 h 2055812"/>
                <a:gd name="connsiteX11" fmla="*/ 0 w 2892425"/>
                <a:gd name="connsiteY11" fmla="*/ 931067 h 2055812"/>
                <a:gd name="connsiteX12" fmla="*/ 2382 w 2892425"/>
                <a:gd name="connsiteY12"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17242 w 2892425"/>
                <a:gd name="connsiteY7" fmla="*/ 1974057 h 2055812"/>
                <a:gd name="connsiteX8" fmla="*/ 1897064 w 2892425"/>
                <a:gd name="connsiteY8" fmla="*/ 1019175 h 2055812"/>
                <a:gd name="connsiteX9" fmla="*/ 1847057 w 2892425"/>
                <a:gd name="connsiteY9" fmla="*/ 979487 h 2055812"/>
                <a:gd name="connsiteX10" fmla="*/ 44451 w 2892425"/>
                <a:gd name="connsiteY10" fmla="*/ 981075 h 2055812"/>
                <a:gd name="connsiteX11" fmla="*/ 0 w 2892425"/>
                <a:gd name="connsiteY11" fmla="*/ 931067 h 2055812"/>
                <a:gd name="connsiteX12" fmla="*/ 2382 w 2892425"/>
                <a:gd name="connsiteY12"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17242 w 2892425"/>
                <a:gd name="connsiteY7" fmla="*/ 1974057 h 2055812"/>
                <a:gd name="connsiteX8" fmla="*/ 1897064 w 2892425"/>
                <a:gd name="connsiteY8" fmla="*/ 1019175 h 2055812"/>
                <a:gd name="connsiteX9" fmla="*/ 1714620 w 2892425"/>
                <a:gd name="connsiteY9" fmla="*/ 979487 h 2055812"/>
                <a:gd name="connsiteX10" fmla="*/ 44451 w 2892425"/>
                <a:gd name="connsiteY10" fmla="*/ 981075 h 2055812"/>
                <a:gd name="connsiteX11" fmla="*/ 0 w 2892425"/>
                <a:gd name="connsiteY11" fmla="*/ 931067 h 2055812"/>
                <a:gd name="connsiteX12" fmla="*/ 2382 w 2892425"/>
                <a:gd name="connsiteY12"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17242 w 2892425"/>
                <a:gd name="connsiteY7" fmla="*/ 1974057 h 2055812"/>
                <a:gd name="connsiteX8" fmla="*/ 1897064 w 2892425"/>
                <a:gd name="connsiteY8" fmla="*/ 1019175 h 2055812"/>
                <a:gd name="connsiteX9" fmla="*/ 1746587 w 2892425"/>
                <a:gd name="connsiteY9" fmla="*/ 979487 h 2055812"/>
                <a:gd name="connsiteX10" fmla="*/ 44451 w 2892425"/>
                <a:gd name="connsiteY10" fmla="*/ 981075 h 2055812"/>
                <a:gd name="connsiteX11" fmla="*/ 0 w 2892425"/>
                <a:gd name="connsiteY11" fmla="*/ 931067 h 2055812"/>
                <a:gd name="connsiteX12" fmla="*/ 2382 w 2892425"/>
                <a:gd name="connsiteY12"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17242 w 2892425"/>
                <a:gd name="connsiteY7" fmla="*/ 1974057 h 2055812"/>
                <a:gd name="connsiteX8" fmla="*/ 1819429 w 2892425"/>
                <a:gd name="connsiteY8" fmla="*/ 1112824 h 2055812"/>
                <a:gd name="connsiteX9" fmla="*/ 1746587 w 2892425"/>
                <a:gd name="connsiteY9" fmla="*/ 979487 h 2055812"/>
                <a:gd name="connsiteX10" fmla="*/ 44451 w 2892425"/>
                <a:gd name="connsiteY10" fmla="*/ 981075 h 2055812"/>
                <a:gd name="connsiteX11" fmla="*/ 0 w 2892425"/>
                <a:gd name="connsiteY11" fmla="*/ 931067 h 2055812"/>
                <a:gd name="connsiteX12" fmla="*/ 2382 w 2892425"/>
                <a:gd name="connsiteY12"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17242 w 2892425"/>
                <a:gd name="connsiteY7" fmla="*/ 1974057 h 2055812"/>
                <a:gd name="connsiteX8" fmla="*/ 1828563 w 2892425"/>
                <a:gd name="connsiteY8" fmla="*/ 1042587 h 2055812"/>
                <a:gd name="connsiteX9" fmla="*/ 1746587 w 2892425"/>
                <a:gd name="connsiteY9" fmla="*/ 979487 h 2055812"/>
                <a:gd name="connsiteX10" fmla="*/ 44451 w 2892425"/>
                <a:gd name="connsiteY10" fmla="*/ 981075 h 2055812"/>
                <a:gd name="connsiteX11" fmla="*/ 0 w 2892425"/>
                <a:gd name="connsiteY11" fmla="*/ 931067 h 2055812"/>
                <a:gd name="connsiteX12" fmla="*/ 2382 w 2892425"/>
                <a:gd name="connsiteY12"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73263 w 2892425"/>
                <a:gd name="connsiteY6" fmla="*/ 2055812 h 2055812"/>
                <a:gd name="connsiteX7" fmla="*/ 1817242 w 2892425"/>
                <a:gd name="connsiteY7" fmla="*/ 1974057 h 2055812"/>
                <a:gd name="connsiteX8" fmla="*/ 1823996 w 2892425"/>
                <a:gd name="connsiteY8" fmla="*/ 1047269 h 2055812"/>
                <a:gd name="connsiteX9" fmla="*/ 1746587 w 2892425"/>
                <a:gd name="connsiteY9" fmla="*/ 979487 h 2055812"/>
                <a:gd name="connsiteX10" fmla="*/ 44451 w 2892425"/>
                <a:gd name="connsiteY10" fmla="*/ 981075 h 2055812"/>
                <a:gd name="connsiteX11" fmla="*/ 0 w 2892425"/>
                <a:gd name="connsiteY11" fmla="*/ 931067 h 2055812"/>
                <a:gd name="connsiteX12" fmla="*/ 2382 w 2892425"/>
                <a:gd name="connsiteY12"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00195 w 2892425"/>
                <a:gd name="connsiteY6" fmla="*/ 2055812 h 2055812"/>
                <a:gd name="connsiteX7" fmla="*/ 1817242 w 2892425"/>
                <a:gd name="connsiteY7" fmla="*/ 1974057 h 2055812"/>
                <a:gd name="connsiteX8" fmla="*/ 1823996 w 2892425"/>
                <a:gd name="connsiteY8" fmla="*/ 1047269 h 2055812"/>
                <a:gd name="connsiteX9" fmla="*/ 1746587 w 2892425"/>
                <a:gd name="connsiteY9" fmla="*/ 979487 h 2055812"/>
                <a:gd name="connsiteX10" fmla="*/ 44451 w 2892425"/>
                <a:gd name="connsiteY10" fmla="*/ 981075 h 2055812"/>
                <a:gd name="connsiteX11" fmla="*/ 0 w 2892425"/>
                <a:gd name="connsiteY11" fmla="*/ 931067 h 2055812"/>
                <a:gd name="connsiteX12" fmla="*/ 2382 w 2892425"/>
                <a:gd name="connsiteY12" fmla="*/ 46037 h 2055812"/>
                <a:gd name="connsiteX0" fmla="*/ 2382 w 2892425"/>
                <a:gd name="connsiteY0" fmla="*/ 46037 h 2055812"/>
                <a:gd name="connsiteX1" fmla="*/ 49214 w 2892425"/>
                <a:gd name="connsiteY1" fmla="*/ 0 h 2055812"/>
                <a:gd name="connsiteX2" fmla="*/ 2837656 w 2892425"/>
                <a:gd name="connsiteY2" fmla="*/ 1587 h 2055812"/>
                <a:gd name="connsiteX3" fmla="*/ 2890044 w 2892425"/>
                <a:gd name="connsiteY3" fmla="*/ 69057 h 2055812"/>
                <a:gd name="connsiteX4" fmla="*/ 2892425 w 2892425"/>
                <a:gd name="connsiteY4" fmla="*/ 1993106 h 2055812"/>
                <a:gd name="connsiteX5" fmla="*/ 2804319 w 2892425"/>
                <a:gd name="connsiteY5" fmla="*/ 2052638 h 2055812"/>
                <a:gd name="connsiteX6" fmla="*/ 1900195 w 2892425"/>
                <a:gd name="connsiteY6" fmla="*/ 2055812 h 2055812"/>
                <a:gd name="connsiteX7" fmla="*/ 1817242 w 2892425"/>
                <a:gd name="connsiteY7" fmla="*/ 1974057 h 2055812"/>
                <a:gd name="connsiteX8" fmla="*/ 1810296 w 2892425"/>
                <a:gd name="connsiteY8" fmla="*/ 1047270 h 2055812"/>
                <a:gd name="connsiteX9" fmla="*/ 1746587 w 2892425"/>
                <a:gd name="connsiteY9" fmla="*/ 979487 h 2055812"/>
                <a:gd name="connsiteX10" fmla="*/ 44451 w 2892425"/>
                <a:gd name="connsiteY10" fmla="*/ 981075 h 2055812"/>
                <a:gd name="connsiteX11" fmla="*/ 0 w 2892425"/>
                <a:gd name="connsiteY11" fmla="*/ 931067 h 2055812"/>
                <a:gd name="connsiteX12" fmla="*/ 2382 w 2892425"/>
                <a:gd name="connsiteY12" fmla="*/ 46037 h 205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92425" h="2055812">
                  <a:moveTo>
                    <a:pt x="2382" y="46037"/>
                  </a:moveTo>
                  <a:lnTo>
                    <a:pt x="49214" y="0"/>
                  </a:lnTo>
                  <a:lnTo>
                    <a:pt x="2837656" y="1587"/>
                  </a:lnTo>
                  <a:lnTo>
                    <a:pt x="2890044" y="69057"/>
                  </a:lnTo>
                  <a:cubicBezTo>
                    <a:pt x="2890838" y="710407"/>
                    <a:pt x="2891631" y="1351756"/>
                    <a:pt x="2892425" y="1993106"/>
                  </a:cubicBezTo>
                  <a:lnTo>
                    <a:pt x="2804319" y="2052638"/>
                  </a:lnTo>
                  <a:lnTo>
                    <a:pt x="1900195" y="2055812"/>
                  </a:lnTo>
                  <a:cubicBezTo>
                    <a:pt x="1875589" y="2028560"/>
                    <a:pt x="1841848" y="2001309"/>
                    <a:pt x="1817242" y="1974057"/>
                  </a:cubicBezTo>
                  <a:cubicBezTo>
                    <a:pt x="1819493" y="1665128"/>
                    <a:pt x="1808045" y="1356199"/>
                    <a:pt x="1810296" y="1047270"/>
                  </a:cubicBezTo>
                  <a:lnTo>
                    <a:pt x="1746587" y="979487"/>
                  </a:lnTo>
                  <a:lnTo>
                    <a:pt x="44451" y="981075"/>
                  </a:lnTo>
                  <a:lnTo>
                    <a:pt x="0" y="931067"/>
                  </a:lnTo>
                  <a:cubicBezTo>
                    <a:pt x="0" y="603513"/>
                    <a:pt x="2382" y="373591"/>
                    <a:pt x="2382" y="46037"/>
                  </a:cubicBezTo>
                  <a:close/>
                </a:path>
              </a:pathLst>
            </a:custGeom>
            <a:no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000">
                <a:latin typeface="Arial Narrow" panose="020B0606020202030204" pitchFamily="34" charset="0"/>
              </a:endParaRPr>
            </a:p>
          </p:txBody>
        </p:sp>
        <p:sp>
          <p:nvSpPr>
            <p:cNvPr id="136" name="Retângulo 135">
              <a:extLst>
                <a:ext uri="{FF2B5EF4-FFF2-40B4-BE49-F238E27FC236}">
                  <a16:creationId xmlns:a16="http://schemas.microsoft.com/office/drawing/2014/main" id="{3E8467F0-A2A6-454F-AFA2-50141D27E544}"/>
                </a:ext>
              </a:extLst>
            </p:cNvPr>
            <p:cNvSpPr/>
            <p:nvPr/>
          </p:nvSpPr>
          <p:spPr>
            <a:xfrm>
              <a:off x="3131377" y="4077072"/>
              <a:ext cx="865868" cy="648072"/>
            </a:xfrm>
            <a:prstGeom prst="rect">
              <a:avLst/>
            </a:prstGeom>
            <a:solidFill>
              <a:schemeClr val="accent5">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000" b="1" dirty="0">
                  <a:latin typeface="Arial Narrow" panose="020B0606020202030204" pitchFamily="34" charset="0"/>
                </a:rPr>
                <a:t>Aguarda resposta</a:t>
              </a:r>
            </a:p>
          </p:txBody>
        </p:sp>
        <p:cxnSp>
          <p:nvCxnSpPr>
            <p:cNvPr id="137" name="Conector de seta reta 36">
              <a:extLst>
                <a:ext uri="{FF2B5EF4-FFF2-40B4-BE49-F238E27FC236}">
                  <a16:creationId xmlns:a16="http://schemas.microsoft.com/office/drawing/2014/main" id="{8BA53480-8639-44C8-A4C4-6D9B9D842321}"/>
                </a:ext>
              </a:extLst>
            </p:cNvPr>
            <p:cNvCxnSpPr>
              <a:cxnSpLocks/>
              <a:stCxn id="136" idx="3"/>
              <a:endCxn id="114" idx="1"/>
            </p:cNvCxnSpPr>
            <p:nvPr/>
          </p:nvCxnSpPr>
          <p:spPr>
            <a:xfrm>
              <a:off x="3997245" y="4401108"/>
              <a:ext cx="1006803" cy="2421"/>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8" name="Conector angulado 178">
              <a:extLst>
                <a:ext uri="{FF2B5EF4-FFF2-40B4-BE49-F238E27FC236}">
                  <a16:creationId xmlns:a16="http://schemas.microsoft.com/office/drawing/2014/main" id="{C9B6FCB1-10E2-491B-BBF6-76AA464D48FB}"/>
                </a:ext>
              </a:extLst>
            </p:cNvPr>
            <p:cNvCxnSpPr>
              <a:cxnSpLocks/>
              <a:stCxn id="114" idx="0"/>
              <a:endCxn id="136" idx="0"/>
            </p:cNvCxnSpPr>
            <p:nvPr/>
          </p:nvCxnSpPr>
          <p:spPr>
            <a:xfrm rot="16200000" flipV="1">
              <a:off x="4364686" y="3276698"/>
              <a:ext cx="87799" cy="1688548"/>
            </a:xfrm>
            <a:prstGeom prst="bentConnector3">
              <a:avLst>
                <a:gd name="adj1" fmla="val 268152"/>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9188140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ixaDeTexto 3">
            <a:extLst>
              <a:ext uri="{FF2B5EF4-FFF2-40B4-BE49-F238E27FC236}">
                <a16:creationId xmlns:a16="http://schemas.microsoft.com/office/drawing/2014/main" id="{BBB2FFE9-17C6-4DC4-B1D2-92043A6F13BF}"/>
              </a:ext>
            </a:extLst>
          </p:cNvPr>
          <p:cNvSpPr txBox="1">
            <a:spLocks noChangeArrowheads="1"/>
          </p:cNvSpPr>
          <p:nvPr/>
        </p:nvSpPr>
        <p:spPr bwMode="auto">
          <a:xfrm>
            <a:off x="107504" y="1268760"/>
            <a:ext cx="8642350" cy="738664"/>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lnSpc>
                <a:spcPct val="150000"/>
              </a:lnSpc>
              <a:defRPr/>
            </a:pPr>
            <a:r>
              <a:rPr lang="pt-BR" altLang="pt-BR" sz="2800" b="1" dirty="0">
                <a:solidFill>
                  <a:srgbClr val="002060"/>
                </a:solidFill>
                <a:latin typeface="Calibri"/>
                <a:cs typeface="Helvetica" pitchFamily="34" charset="0"/>
              </a:rPr>
              <a:t>Vídeo: Seguro Desemprego</a:t>
            </a:r>
          </a:p>
        </p:txBody>
      </p:sp>
      <p:pic>
        <p:nvPicPr>
          <p:cNvPr id="238595" name="Picture 2" descr="http://3.bp.blogspot.com/-LEkRFZEOdYE/U-3p9d9vTHI/AAAAAAAABwg/8gTVxKT9yac/s1600/video.png">
            <a:extLst>
              <a:ext uri="{FF2B5EF4-FFF2-40B4-BE49-F238E27FC236}">
                <a16:creationId xmlns:a16="http://schemas.microsoft.com/office/drawing/2014/main" id="{AC0519E5-64A3-439E-B4D5-A7A5934A395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1988840"/>
            <a:ext cx="4968875" cy="414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700824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395536" y="980728"/>
            <a:ext cx="7992887" cy="4739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lnSpc>
                <a:spcPct val="150000"/>
              </a:lnSpc>
              <a:defRPr/>
            </a:pPr>
            <a:r>
              <a:rPr lang="pt-BR" altLang="pt-BR" sz="2200" b="1" dirty="0">
                <a:solidFill>
                  <a:srgbClr val="002060"/>
                </a:solidFill>
                <a:latin typeface="Calibri" charset="0"/>
                <a:ea typeface="Calibri" charset="0"/>
                <a:cs typeface="Calibri" charset="0"/>
              </a:rPr>
              <a:t>Atividade sobre TIPOLOGIAS do Simplifique!</a:t>
            </a:r>
          </a:p>
          <a:p>
            <a:pPr algn="ctr">
              <a:lnSpc>
                <a:spcPct val="150000"/>
              </a:lnSpc>
              <a:defRPr/>
            </a:pPr>
            <a:endParaRPr lang="pt-BR" altLang="pt-BR" sz="2200" b="1" dirty="0">
              <a:solidFill>
                <a:srgbClr val="002060"/>
              </a:solidFill>
              <a:latin typeface="Calibri" charset="0"/>
              <a:ea typeface="Calibri" charset="0"/>
              <a:cs typeface="Calibri" charset="0"/>
            </a:endParaRPr>
          </a:p>
          <a:p>
            <a:pPr marL="342900" indent="-342900" algn="just">
              <a:lnSpc>
                <a:spcPct val="150000"/>
              </a:lnSpc>
              <a:buFont typeface="Wingdings" panose="05000000000000000000" pitchFamily="2" charset="2"/>
              <a:buChar char="Ø"/>
              <a:defRPr/>
            </a:pPr>
            <a:r>
              <a:rPr lang="pt-BR" altLang="pt-BR" sz="2200" b="1" dirty="0">
                <a:solidFill>
                  <a:srgbClr val="002060"/>
                </a:solidFill>
                <a:latin typeface="+mn-lt"/>
                <a:ea typeface="Calibri" charset="0"/>
                <a:cs typeface="Calibri" charset="0"/>
              </a:rPr>
              <a:t>CASO UnB</a:t>
            </a:r>
          </a:p>
          <a:p>
            <a:pPr algn="just">
              <a:lnSpc>
                <a:spcPct val="150000"/>
              </a:lnSpc>
              <a:defRPr/>
            </a:pPr>
            <a:endParaRPr lang="pt-BR" dirty="0"/>
          </a:p>
          <a:p>
            <a:pPr>
              <a:defRPr/>
            </a:pPr>
            <a:r>
              <a:rPr lang="pt-BR" sz="2200" i="1" dirty="0">
                <a:latin typeface="+mn-lt"/>
              </a:rPr>
              <a:t>O INT, órgão vinculado à UnB, está exigindo histórico escolar e declaração de posição no fluxo, documentos disponíveis no próprio banco de dados da universidade, para a inscrição do processo seletivo do Projeto Paulo Freire de Mobilidade Acadêmica 1/2018, descumprindo assim a resolução do Decreto 9094 (simplifique).</a:t>
            </a:r>
          </a:p>
          <a:p>
            <a:pPr>
              <a:defRPr/>
            </a:pPr>
            <a:endParaRPr lang="pt-BR" sz="2200" i="1" dirty="0">
              <a:latin typeface="+mn-lt"/>
            </a:endParaRPr>
          </a:p>
          <a:p>
            <a:pPr algn="ctr">
              <a:lnSpc>
                <a:spcPct val="200000"/>
              </a:lnSpc>
              <a:defRPr/>
            </a:pPr>
            <a:r>
              <a:rPr lang="pt-BR" altLang="pt-BR" sz="2200" b="1" dirty="0">
                <a:solidFill>
                  <a:srgbClr val="002060"/>
                </a:solidFill>
                <a:latin typeface="Calibri" charset="0"/>
                <a:ea typeface="Calibri" charset="0"/>
                <a:cs typeface="Calibri" charset="0"/>
              </a:rPr>
              <a:t>Como você classificaria a manifestação acima?</a:t>
            </a:r>
          </a:p>
        </p:txBody>
      </p:sp>
    </p:spTree>
    <p:extLst>
      <p:ext uri="{BB962C8B-B14F-4D97-AF65-F5344CB8AC3E}">
        <p14:creationId xmlns:p14="http://schemas.microsoft.com/office/powerpoint/2010/main" val="411456684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395536" y="980728"/>
            <a:ext cx="7992887" cy="6093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lnSpc>
                <a:spcPct val="150000"/>
              </a:lnSpc>
              <a:defRPr/>
            </a:pPr>
            <a:r>
              <a:rPr lang="pt-BR" altLang="pt-BR" sz="2200" b="1" dirty="0">
                <a:solidFill>
                  <a:srgbClr val="002060"/>
                </a:solidFill>
                <a:latin typeface="Calibri" charset="0"/>
                <a:ea typeface="Calibri" charset="0"/>
                <a:cs typeface="Calibri" charset="0"/>
              </a:rPr>
              <a:t>Atividade sobre TIPOLOGIAS do Simplifique!</a:t>
            </a:r>
          </a:p>
          <a:p>
            <a:pPr marL="342900" indent="-342900" algn="just">
              <a:lnSpc>
                <a:spcPct val="150000"/>
              </a:lnSpc>
              <a:buFont typeface="Wingdings" panose="05000000000000000000" pitchFamily="2" charset="2"/>
              <a:buChar char="Ø"/>
              <a:defRPr/>
            </a:pPr>
            <a:r>
              <a:rPr lang="pt-BR" altLang="pt-BR" sz="2200" b="1" dirty="0">
                <a:solidFill>
                  <a:srgbClr val="002060"/>
                </a:solidFill>
                <a:latin typeface="+mn-lt"/>
                <a:ea typeface="Calibri" charset="0"/>
                <a:cs typeface="Calibri" charset="0"/>
              </a:rPr>
              <a:t>CASO CGU</a:t>
            </a:r>
          </a:p>
          <a:p>
            <a:pPr>
              <a:defRPr/>
            </a:pPr>
            <a:r>
              <a:rPr lang="pt-BR" sz="2000" i="1" dirty="0">
                <a:latin typeface="+mn-lt"/>
              </a:rPr>
              <a:t>... Uma medida simples, barata e eficiente para simplificar o acesso à informação e atenuar essa situação é a criação, obrigatória a todos os órgãos e entidades da administração federal direta e indireta, de um sistema “</a:t>
            </a:r>
            <a:r>
              <a:rPr lang="pt-BR" sz="2000" i="1" dirty="0" err="1">
                <a:latin typeface="+mn-lt"/>
              </a:rPr>
              <a:t>push</a:t>
            </a:r>
            <a:r>
              <a:rPr lang="pt-BR" sz="2000" i="1" dirty="0">
                <a:latin typeface="+mn-lt"/>
              </a:rPr>
              <a:t>” ou “newsletter” que, mediante assinatura do cidadão ou empresa interessada, envie regulamente [...] as decisões e atos administrativos publicados. </a:t>
            </a:r>
            <a:br>
              <a:rPr lang="pt-BR" sz="2000" i="1" dirty="0">
                <a:latin typeface="+mn-lt"/>
              </a:rPr>
            </a:br>
            <a:r>
              <a:rPr lang="pt-BR" sz="2000" i="1" dirty="0">
                <a:latin typeface="+mn-lt"/>
              </a:rPr>
              <a:t>[...] a Presidência da República disponibiliza uma “resenha diária” por e-mail de todos os atos publicados (leis, medidas provisórias, decretos, </a:t>
            </a:r>
            <a:r>
              <a:rPr lang="pt-BR" sz="2000" i="1" dirty="0" err="1">
                <a:latin typeface="+mn-lt"/>
              </a:rPr>
              <a:t>etc</a:t>
            </a:r>
            <a:r>
              <a:rPr lang="pt-BR" sz="2000" i="1" dirty="0">
                <a:latin typeface="+mn-lt"/>
              </a:rPr>
              <a:t>) pelo Presidente. Igualmente, a ANATEL e a SUSEP possuem sistema semelhante, que informa periodicamente (por e-mail) os cidadãos que assinem seus serviços das informações relevantes de suas atividades [...].</a:t>
            </a:r>
            <a:br>
              <a:rPr lang="pt-BR" sz="2000" i="1" dirty="0">
                <a:latin typeface="+mn-lt"/>
              </a:rPr>
            </a:br>
            <a:r>
              <a:rPr lang="pt-BR" sz="2000" i="1" dirty="0">
                <a:latin typeface="+mn-lt"/>
              </a:rPr>
              <a:t>A criação de uma sistemática uniforme e padronizada, cuja assinatura fosse possível no Portal da Transparência do governo federal, resolveria facilmente esta questão. </a:t>
            </a:r>
          </a:p>
          <a:p>
            <a:pPr algn="ctr">
              <a:defRPr/>
            </a:pPr>
            <a:endParaRPr lang="pt-BR" altLang="pt-BR" sz="800" b="1" dirty="0">
              <a:solidFill>
                <a:srgbClr val="002060"/>
              </a:solidFill>
              <a:latin typeface="Calibri" charset="0"/>
              <a:ea typeface="Calibri" charset="0"/>
              <a:cs typeface="Calibri" charset="0"/>
            </a:endParaRPr>
          </a:p>
          <a:p>
            <a:pPr algn="ctr">
              <a:defRPr/>
            </a:pPr>
            <a:r>
              <a:rPr lang="pt-BR" altLang="pt-BR" sz="2200" b="1" dirty="0">
                <a:solidFill>
                  <a:srgbClr val="002060"/>
                </a:solidFill>
                <a:latin typeface="Calibri" charset="0"/>
                <a:ea typeface="Calibri" charset="0"/>
                <a:cs typeface="Calibri" charset="0"/>
              </a:rPr>
              <a:t>Como você classificaria a manifestação acima?</a:t>
            </a:r>
          </a:p>
        </p:txBody>
      </p:sp>
    </p:spTree>
    <p:extLst>
      <p:ext uri="{BB962C8B-B14F-4D97-AF65-F5344CB8AC3E}">
        <p14:creationId xmlns:p14="http://schemas.microsoft.com/office/powerpoint/2010/main" val="355739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611560" y="764704"/>
            <a:ext cx="7920880" cy="5392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pt-BR" altLang="pt-BR" sz="2800" b="1" cap="all" dirty="0">
                <a:solidFill>
                  <a:srgbClr val="002060"/>
                </a:solidFill>
                <a:latin typeface="Calibri" charset="0"/>
                <a:ea typeface="Calibri" charset="0"/>
                <a:cs typeface="Calibri" charset="0"/>
              </a:rPr>
              <a:t>Módulo 1: Serviços Públicos e Direitos dos Usuários</a:t>
            </a:r>
          </a:p>
          <a:p>
            <a:pPr algn="ctr" eaLnBrk="1" hangingPunct="1"/>
            <a:endParaRPr lang="pt-BR" altLang="pt-BR" sz="2200" b="1" dirty="0">
              <a:solidFill>
                <a:srgbClr val="002060"/>
              </a:solidFill>
              <a:latin typeface="Calibri" charset="0"/>
              <a:ea typeface="Calibri" charset="0"/>
              <a:cs typeface="Calibri" charset="0"/>
            </a:endParaRPr>
          </a:p>
          <a:p>
            <a:pPr algn="ctr" eaLnBrk="1" hangingPunct="1"/>
            <a:endParaRPr lang="pt-BR" altLang="pt-BR" sz="2400" b="1" dirty="0">
              <a:solidFill>
                <a:srgbClr val="002060"/>
              </a:solidFill>
              <a:latin typeface="Calibri" charset="0"/>
              <a:ea typeface="Calibri" charset="0"/>
              <a:cs typeface="Calibri" charset="0"/>
            </a:endParaRPr>
          </a:p>
          <a:p>
            <a:pPr marL="226695" marR="226695" indent="222885">
              <a:lnSpc>
                <a:spcPct val="115000"/>
              </a:lnSpc>
              <a:spcAft>
                <a:spcPts val="0"/>
              </a:spcAft>
            </a:pPr>
            <a:r>
              <a:rPr lang="pt-BR" sz="2200" dirty="0">
                <a:latin typeface="Calibri" panose="020F0502020204030204" pitchFamily="34" charset="0"/>
                <a:ea typeface="Arial Unicode MS" panose="020B0604020202020204" pitchFamily="34" charset="-128"/>
                <a:cs typeface="Calibri" panose="020F0502020204030204" pitchFamily="34" charset="0"/>
              </a:rPr>
              <a:t>Ao final desse módulo, você será capaz de:</a:t>
            </a:r>
            <a:endParaRPr lang="pt-BR" sz="2200" dirty="0">
              <a:latin typeface="Times New Roman" panose="02020603050405020304" pitchFamily="18" charset="0"/>
              <a:ea typeface="Times New Roman" panose="02020603050405020304" pitchFamily="18" charset="0"/>
            </a:endParaRPr>
          </a:p>
          <a:p>
            <a:pPr marL="226695" marR="226695">
              <a:lnSpc>
                <a:spcPct val="115000"/>
              </a:lnSpc>
              <a:spcAft>
                <a:spcPts val="0"/>
              </a:spcAft>
            </a:pPr>
            <a:r>
              <a:rPr lang="pt-BR" sz="2200" dirty="0">
                <a:latin typeface="Calibri" panose="020F0502020204030204" pitchFamily="34" charset="0"/>
                <a:ea typeface="Arial Unicode MS" panose="020B0604020202020204" pitchFamily="34" charset="-128"/>
                <a:cs typeface="Calibri" panose="020F0502020204030204" pitchFamily="34" charset="0"/>
              </a:rPr>
              <a:t> </a:t>
            </a:r>
            <a:endParaRPr lang="pt-BR" sz="2200" dirty="0">
              <a:latin typeface="Times New Roman" panose="02020603050405020304" pitchFamily="18" charset="0"/>
              <a:ea typeface="Times New Roman" panose="02020603050405020304" pitchFamily="18" charset="0"/>
            </a:endParaRPr>
          </a:p>
          <a:p>
            <a:pPr marL="342900" marR="226695" lvl="0" indent="-342900" algn="just">
              <a:lnSpc>
                <a:spcPct val="115000"/>
              </a:lnSpc>
              <a:spcAft>
                <a:spcPts val="0"/>
              </a:spcAft>
              <a:buClr>
                <a:srgbClr val="21306A"/>
              </a:buClr>
              <a:buFont typeface="Wingdings" panose="05000000000000000000" pitchFamily="2" charset="2"/>
              <a:buChar char=""/>
            </a:pPr>
            <a:r>
              <a:rPr lang="pt-BR" sz="2200" dirty="0">
                <a:latin typeface="Calibri" panose="020F0502020204030204" pitchFamily="34" charset="0"/>
                <a:ea typeface="Arial Unicode MS" panose="020B0604020202020204" pitchFamily="34" charset="-128"/>
                <a:cs typeface="Calibri" panose="020F0502020204030204" pitchFamily="34" charset="0"/>
              </a:rPr>
              <a:t>Conhecer conceitos, princípios e diretrizes relativos à prestação dos serviços públicos;</a:t>
            </a:r>
            <a:endParaRPr lang="pt-BR" sz="2200" dirty="0">
              <a:latin typeface="Times New Roman" panose="02020603050405020304" pitchFamily="18" charset="0"/>
              <a:ea typeface="Times New Roman" panose="02020603050405020304" pitchFamily="18" charset="0"/>
            </a:endParaRPr>
          </a:p>
          <a:p>
            <a:pPr marL="342900" marR="226695" lvl="0" indent="-342900" algn="just">
              <a:lnSpc>
                <a:spcPct val="115000"/>
              </a:lnSpc>
              <a:spcAft>
                <a:spcPts val="0"/>
              </a:spcAft>
              <a:buClr>
                <a:srgbClr val="21306A"/>
              </a:buClr>
              <a:buFont typeface="Wingdings" panose="05000000000000000000" pitchFamily="2" charset="2"/>
              <a:buChar char=""/>
            </a:pPr>
            <a:r>
              <a:rPr lang="pt-BR" sz="2200" dirty="0">
                <a:latin typeface="Calibri" panose="020F0502020204030204" pitchFamily="34" charset="0"/>
                <a:ea typeface="Arial Unicode MS" panose="020B0604020202020204" pitchFamily="34" charset="-128"/>
                <a:cs typeface="Calibri" panose="020F0502020204030204" pitchFamily="34" charset="0"/>
              </a:rPr>
              <a:t>Aprender quais são os direitos e deveres dos usuários de serviços públicos;</a:t>
            </a:r>
            <a:endParaRPr lang="pt-BR" sz="2200" dirty="0">
              <a:latin typeface="Times New Roman" panose="02020603050405020304" pitchFamily="18" charset="0"/>
              <a:ea typeface="Times New Roman" panose="02020603050405020304" pitchFamily="18" charset="0"/>
            </a:endParaRPr>
          </a:p>
          <a:p>
            <a:pPr marL="342900" marR="226695" lvl="0" indent="-342900" algn="just">
              <a:lnSpc>
                <a:spcPct val="115000"/>
              </a:lnSpc>
              <a:spcAft>
                <a:spcPts val="0"/>
              </a:spcAft>
              <a:buClr>
                <a:srgbClr val="21306A"/>
              </a:buClr>
              <a:buFont typeface="Wingdings" panose="05000000000000000000" pitchFamily="2" charset="2"/>
              <a:buChar char=""/>
            </a:pPr>
            <a:r>
              <a:rPr lang="pt-BR" sz="2200" dirty="0">
                <a:latin typeface="Calibri" panose="020F0502020204030204" pitchFamily="34" charset="0"/>
                <a:ea typeface="Arial Unicode MS" panose="020B0604020202020204" pitchFamily="34" charset="-128"/>
                <a:cs typeface="Calibri" panose="020F0502020204030204" pitchFamily="34" charset="0"/>
              </a:rPr>
              <a:t>Conhecer noções básicas acerca da Carta de Serviços ao Usuário.</a:t>
            </a:r>
            <a:endParaRPr lang="pt-BR" sz="2200" dirty="0">
              <a:latin typeface="Times New Roman" panose="02020603050405020304" pitchFamily="18" charset="0"/>
              <a:ea typeface="Times New Roman" panose="02020603050405020304" pitchFamily="18" charset="0"/>
            </a:endParaRPr>
          </a:p>
          <a:p>
            <a:pPr eaLnBrk="1" hangingPunct="1"/>
            <a:endParaRPr lang="pt-BR" altLang="pt-BR" sz="2200" b="1" dirty="0">
              <a:solidFill>
                <a:srgbClr val="002060"/>
              </a:solidFill>
              <a:latin typeface="Calibri" charset="0"/>
              <a:ea typeface="Calibri" charset="0"/>
              <a:cs typeface="Calibri" charset="0"/>
            </a:endParaRPr>
          </a:p>
          <a:p>
            <a:pPr eaLnBrk="1" hangingPunct="1"/>
            <a:endParaRPr lang="pt-BR" altLang="pt-BR" dirty="0">
              <a:solidFill>
                <a:srgbClr val="002060"/>
              </a:solidFill>
              <a:latin typeface="Calibri" charset="0"/>
              <a:ea typeface="Calibri" charset="0"/>
              <a:cs typeface="Calibri" charset="0"/>
            </a:endParaRPr>
          </a:p>
        </p:txBody>
      </p:sp>
    </p:spTree>
    <p:extLst>
      <p:ext uri="{BB962C8B-B14F-4D97-AF65-F5344CB8AC3E}">
        <p14:creationId xmlns:p14="http://schemas.microsoft.com/office/powerpoint/2010/main" val="124886129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395536" y="980728"/>
            <a:ext cx="7992887" cy="59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lnSpc>
                <a:spcPct val="150000"/>
              </a:lnSpc>
              <a:defRPr/>
            </a:pPr>
            <a:r>
              <a:rPr lang="pt-BR" altLang="pt-BR" sz="2200" b="1" dirty="0">
                <a:solidFill>
                  <a:srgbClr val="002060"/>
                </a:solidFill>
                <a:latin typeface="Calibri" charset="0"/>
                <a:ea typeface="Calibri" charset="0"/>
                <a:cs typeface="Calibri" charset="0"/>
              </a:rPr>
              <a:t>Atividade sobre TIPOLOGIAS do Simplifique!</a:t>
            </a:r>
          </a:p>
          <a:p>
            <a:pPr marL="342900" indent="-342900" algn="just">
              <a:lnSpc>
                <a:spcPct val="150000"/>
              </a:lnSpc>
              <a:buFont typeface="Wingdings" panose="05000000000000000000" pitchFamily="2" charset="2"/>
              <a:buChar char="Ø"/>
              <a:defRPr/>
            </a:pPr>
            <a:r>
              <a:rPr lang="pt-BR" altLang="pt-BR" sz="2200" b="1" dirty="0">
                <a:solidFill>
                  <a:srgbClr val="002060"/>
                </a:solidFill>
                <a:latin typeface="+mn-lt"/>
                <a:ea typeface="Calibri" charset="0"/>
                <a:cs typeface="Calibri" charset="0"/>
              </a:rPr>
              <a:t>CASO INSS</a:t>
            </a:r>
          </a:p>
          <a:p>
            <a:pPr>
              <a:defRPr/>
            </a:pPr>
            <a:endParaRPr lang="pt-BR" sz="2000" i="1" dirty="0">
              <a:latin typeface="+mn-lt"/>
            </a:endParaRPr>
          </a:p>
          <a:p>
            <a:pPr>
              <a:defRPr/>
            </a:pPr>
            <a:r>
              <a:rPr lang="pt-BR" sz="2100" i="1" dirty="0">
                <a:latin typeface="+mn-lt"/>
              </a:rPr>
              <a:t>Acessei o site para consulta do tempo de aposentadoria no - "</a:t>
            </a:r>
            <a:r>
              <a:rPr lang="pt-BR" sz="2100" i="1" dirty="0" err="1">
                <a:latin typeface="+mn-lt"/>
              </a:rPr>
              <a:t>meuinss</a:t>
            </a:r>
            <a:r>
              <a:rPr lang="pt-BR" sz="2100" i="1" dirty="0">
                <a:latin typeface="+mn-lt"/>
              </a:rPr>
              <a:t>" do governo. Ao me cadastrar aconteceu um erro de processamento da solicitação – [...], com a mensagem de contatar o suporte técnico. Liguei para o 135 do INSS, e o atendente informou que tem uma inconsistência na minha data de nascimento e queria agendar uma data para eu ir no posto do INSS fazer a modificação. Fiquei totalmente perplexo, para modificar uma data de nascimento eu ter de ausentar-me do meu trabalho para ir a um posto fazer tal coisa. Acredito ser um procedimento simples e nem um pouco burocrático que poderá ser realizado pela web com o envio de uma cópia do meu RG digitalizada, ou com a consulta ao banco de dados da Receita Federal, que com certeza tem muitas declarações de IR que tem o meu cadastro completo.</a:t>
            </a:r>
          </a:p>
          <a:p>
            <a:pPr>
              <a:defRPr/>
            </a:pPr>
            <a:endParaRPr lang="pt-BR" altLang="pt-BR" sz="1000" b="1" i="1" dirty="0">
              <a:solidFill>
                <a:srgbClr val="002060"/>
              </a:solidFill>
              <a:latin typeface="+mn-lt"/>
              <a:ea typeface="Calibri" charset="0"/>
              <a:cs typeface="Calibri" charset="0"/>
            </a:endParaRPr>
          </a:p>
          <a:p>
            <a:pPr algn="ctr">
              <a:defRPr/>
            </a:pPr>
            <a:r>
              <a:rPr lang="pt-BR" altLang="pt-BR" sz="2200" b="1" dirty="0">
                <a:solidFill>
                  <a:srgbClr val="002060"/>
                </a:solidFill>
                <a:latin typeface="Calibri" charset="0"/>
                <a:ea typeface="Calibri" charset="0"/>
                <a:cs typeface="Calibri" charset="0"/>
              </a:rPr>
              <a:t>Como você classificaria a manifestação acima?</a:t>
            </a:r>
          </a:p>
        </p:txBody>
      </p:sp>
    </p:spTree>
    <p:extLst>
      <p:ext uri="{BB962C8B-B14F-4D97-AF65-F5344CB8AC3E}">
        <p14:creationId xmlns:p14="http://schemas.microsoft.com/office/powerpoint/2010/main" val="343291159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B1139F49-EDB7-46AE-9515-D64D08C94105}"/>
              </a:ext>
            </a:extLst>
          </p:cNvPr>
          <p:cNvSpPr txBox="1"/>
          <p:nvPr/>
        </p:nvSpPr>
        <p:spPr>
          <a:xfrm>
            <a:off x="179512" y="980728"/>
            <a:ext cx="7718138" cy="430887"/>
          </a:xfrm>
          <a:prstGeom prst="rect">
            <a:avLst/>
          </a:prstGeom>
          <a:noFill/>
        </p:spPr>
        <p:txBody>
          <a:bodyPr wrap="square" rtlCol="0">
            <a:spAutoFit/>
          </a:bodyPr>
          <a:lstStyle/>
          <a:p>
            <a:r>
              <a:rPr lang="pt-BR" sz="2200" b="1" dirty="0">
                <a:solidFill>
                  <a:srgbClr val="002060"/>
                </a:solidFill>
                <a:latin typeface="+mn-lt"/>
              </a:rPr>
              <a:t>SOLICITAÇÃO DE COMPLEMENTAÇÃO DO SIMPLIFIQUE! </a:t>
            </a:r>
            <a:endParaRPr lang="pt-BR" sz="2200" dirty="0">
              <a:solidFill>
                <a:srgbClr val="002060"/>
              </a:solidFill>
              <a:latin typeface="+mn-lt"/>
            </a:endParaRPr>
          </a:p>
        </p:txBody>
      </p:sp>
      <p:sp>
        <p:nvSpPr>
          <p:cNvPr id="3" name="CaixaDeTexto 2">
            <a:extLst>
              <a:ext uri="{FF2B5EF4-FFF2-40B4-BE49-F238E27FC236}">
                <a16:creationId xmlns:a16="http://schemas.microsoft.com/office/drawing/2014/main" id="{77085BC7-C99F-4CC8-8F62-F9C852441F84}"/>
              </a:ext>
            </a:extLst>
          </p:cNvPr>
          <p:cNvSpPr txBox="1"/>
          <p:nvPr/>
        </p:nvSpPr>
        <p:spPr>
          <a:xfrm>
            <a:off x="179512" y="2132856"/>
            <a:ext cx="8640959" cy="3816429"/>
          </a:xfrm>
          <a:prstGeom prst="rect">
            <a:avLst/>
          </a:prstGeom>
          <a:noFill/>
        </p:spPr>
        <p:txBody>
          <a:bodyPr wrap="square" rtlCol="0">
            <a:spAutoFit/>
          </a:bodyPr>
          <a:lstStyle/>
          <a:p>
            <a:pPr marL="285750" indent="-285750" algn="just">
              <a:buFont typeface="Wingdings" panose="05000000000000000000" pitchFamily="2" charset="2"/>
              <a:buChar char="Ø"/>
            </a:pPr>
            <a:r>
              <a:rPr lang="pt-BR" sz="2200" dirty="0">
                <a:latin typeface="+mn-lt"/>
              </a:rPr>
              <a:t>Prazo de até </a:t>
            </a:r>
            <a:r>
              <a:rPr lang="pt-BR" sz="2200" b="1" dirty="0">
                <a:solidFill>
                  <a:srgbClr val="0070C0"/>
                </a:solidFill>
                <a:latin typeface="+mn-lt"/>
              </a:rPr>
              <a:t>30 dias</a:t>
            </a:r>
            <a:r>
              <a:rPr lang="pt-BR" sz="2200" dirty="0">
                <a:solidFill>
                  <a:srgbClr val="0070C0"/>
                </a:solidFill>
                <a:latin typeface="+mn-lt"/>
              </a:rPr>
              <a:t> </a:t>
            </a:r>
            <a:r>
              <a:rPr lang="pt-BR" sz="2200" dirty="0">
                <a:latin typeface="+mn-lt"/>
              </a:rPr>
              <a:t>contados do recebimento da solicitação. </a:t>
            </a:r>
          </a:p>
          <a:p>
            <a:pPr algn="just"/>
            <a:endParaRPr lang="pt-BR" sz="2200" dirty="0">
              <a:latin typeface="+mn-lt"/>
            </a:endParaRPr>
          </a:p>
          <a:p>
            <a:pPr marL="285750" indent="-285750" algn="just">
              <a:buFont typeface="Wingdings" panose="05000000000000000000" pitchFamily="2" charset="2"/>
              <a:buChar char="Ø"/>
            </a:pPr>
            <a:r>
              <a:rPr lang="pt-BR" sz="2200" dirty="0">
                <a:latin typeface="+mn-lt"/>
              </a:rPr>
              <a:t>Isso ocasionará a </a:t>
            </a:r>
            <a:r>
              <a:rPr lang="pt-BR" sz="2200" b="1" dirty="0">
                <a:solidFill>
                  <a:srgbClr val="0070C0"/>
                </a:solidFill>
                <a:latin typeface="+mn-lt"/>
              </a:rPr>
              <a:t>interrupção do prazo</a:t>
            </a:r>
            <a:r>
              <a:rPr lang="pt-BR" sz="2200" dirty="0">
                <a:latin typeface="+mn-lt"/>
              </a:rPr>
              <a:t>, que será reiniciado e passará a contar novamente a partir da resposta do usuário.</a:t>
            </a:r>
          </a:p>
          <a:p>
            <a:pPr algn="just"/>
            <a:r>
              <a:rPr lang="pt-BR" sz="2200" dirty="0">
                <a:latin typeface="+mn-lt"/>
              </a:rPr>
              <a:t> </a:t>
            </a:r>
          </a:p>
          <a:p>
            <a:pPr marL="285750" indent="-285750" algn="just">
              <a:buFont typeface="Wingdings" panose="05000000000000000000" pitchFamily="2" charset="2"/>
              <a:buChar char="Ø"/>
            </a:pPr>
            <a:r>
              <a:rPr lang="pt-BR" sz="2200" dirty="0">
                <a:latin typeface="+mn-lt"/>
              </a:rPr>
              <a:t>Poderá ser feito </a:t>
            </a:r>
            <a:r>
              <a:rPr lang="pt-BR" sz="2200" b="1" dirty="0">
                <a:solidFill>
                  <a:srgbClr val="0070C0"/>
                </a:solidFill>
                <a:latin typeface="+mn-lt"/>
              </a:rPr>
              <a:t>apenas uma vez</a:t>
            </a:r>
            <a:r>
              <a:rPr lang="pt-BR" sz="2200" dirty="0">
                <a:latin typeface="+mn-lt"/>
              </a:rPr>
              <a:t>, na qual serão requeridas todas as informações necessárias à conclusão da análise.</a:t>
            </a:r>
          </a:p>
          <a:p>
            <a:pPr algn="just"/>
            <a:endParaRPr lang="pt-BR" sz="2200" dirty="0">
              <a:latin typeface="+mn-lt"/>
            </a:endParaRPr>
          </a:p>
          <a:p>
            <a:pPr marL="285750" indent="-285750" algn="just">
              <a:buFont typeface="Wingdings" panose="05000000000000000000" pitchFamily="2" charset="2"/>
              <a:buChar char="Ø"/>
            </a:pPr>
            <a:r>
              <a:rPr lang="pt-BR" sz="2200" dirty="0">
                <a:latin typeface="+mn-lt"/>
              </a:rPr>
              <a:t>O uso da solicitação de complementação com exclusivo fim procrastinatório sujeitará o agente público à responsabilização.</a:t>
            </a:r>
          </a:p>
          <a:p>
            <a:endParaRPr lang="pt-BR" sz="2200" dirty="0">
              <a:latin typeface="+mn-lt"/>
            </a:endParaRPr>
          </a:p>
        </p:txBody>
      </p:sp>
    </p:spTree>
    <p:extLst>
      <p:ext uri="{BB962C8B-B14F-4D97-AF65-F5344CB8AC3E}">
        <p14:creationId xmlns:p14="http://schemas.microsoft.com/office/powerpoint/2010/main" val="45448395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AD3D291D-9603-49AC-B5C1-2EBAD04930DD}"/>
              </a:ext>
            </a:extLst>
          </p:cNvPr>
          <p:cNvSpPr txBox="1"/>
          <p:nvPr/>
        </p:nvSpPr>
        <p:spPr>
          <a:xfrm>
            <a:off x="395536" y="1182918"/>
            <a:ext cx="7200800" cy="430887"/>
          </a:xfrm>
          <a:prstGeom prst="rect">
            <a:avLst/>
          </a:prstGeom>
          <a:noFill/>
        </p:spPr>
        <p:txBody>
          <a:bodyPr wrap="square" rtlCol="0">
            <a:spAutoFit/>
          </a:bodyPr>
          <a:lstStyle/>
          <a:p>
            <a:r>
              <a:rPr lang="pt-BR" sz="2200" b="1" dirty="0">
                <a:solidFill>
                  <a:srgbClr val="002060"/>
                </a:solidFill>
                <a:latin typeface="+mn-lt"/>
              </a:rPr>
              <a:t>COMPROMISSO NO SIMPLIFIQUE!</a:t>
            </a:r>
          </a:p>
        </p:txBody>
      </p:sp>
      <p:sp>
        <p:nvSpPr>
          <p:cNvPr id="3" name="CaixaDeTexto 2">
            <a:extLst>
              <a:ext uri="{FF2B5EF4-FFF2-40B4-BE49-F238E27FC236}">
                <a16:creationId xmlns:a16="http://schemas.microsoft.com/office/drawing/2014/main" id="{34294AEE-9C39-4A65-BFC4-5EA0E9BD51CA}"/>
              </a:ext>
            </a:extLst>
          </p:cNvPr>
          <p:cNvSpPr txBox="1"/>
          <p:nvPr/>
        </p:nvSpPr>
        <p:spPr>
          <a:xfrm>
            <a:off x="395536" y="3140968"/>
            <a:ext cx="8064896" cy="2800767"/>
          </a:xfrm>
          <a:prstGeom prst="rect">
            <a:avLst/>
          </a:prstGeom>
          <a:noFill/>
        </p:spPr>
        <p:txBody>
          <a:bodyPr wrap="square" rtlCol="0">
            <a:spAutoFit/>
          </a:bodyPr>
          <a:lstStyle/>
          <a:p>
            <a:pPr marL="285750" indent="-285750" algn="just">
              <a:buFont typeface="Wingdings" panose="05000000000000000000" pitchFamily="2" charset="2"/>
              <a:buChar char="Ø"/>
            </a:pPr>
            <a:r>
              <a:rPr lang="pt-BR" sz="2200" dirty="0">
                <a:latin typeface="+mn-lt"/>
              </a:rPr>
              <a:t>Ao classificar uma solicitação como </a:t>
            </a:r>
            <a:r>
              <a:rPr lang="pt-BR" sz="2200" b="1" dirty="0">
                <a:solidFill>
                  <a:srgbClr val="0070C0"/>
                </a:solidFill>
                <a:latin typeface="+mn-lt"/>
              </a:rPr>
              <a:t>denúncia</a:t>
            </a:r>
            <a:r>
              <a:rPr lang="pt-BR" sz="2200" dirty="0">
                <a:latin typeface="+mn-lt"/>
              </a:rPr>
              <a:t> ou como </a:t>
            </a:r>
            <a:r>
              <a:rPr lang="pt-BR" sz="2200" b="1" dirty="0">
                <a:solidFill>
                  <a:srgbClr val="0070C0"/>
                </a:solidFill>
                <a:latin typeface="+mn-lt"/>
              </a:rPr>
              <a:t>solicitação de simplificação </a:t>
            </a:r>
            <a:r>
              <a:rPr lang="pt-BR" sz="2200" dirty="0">
                <a:latin typeface="+mn-lt"/>
              </a:rPr>
              <a:t>que aponte para a necessidade de revisão de procedimentos ou normas, </a:t>
            </a:r>
            <a:r>
              <a:rPr lang="pt-BR" sz="2200" u="sng" dirty="0">
                <a:latin typeface="+mn-lt"/>
              </a:rPr>
              <a:t>será possível firmar </a:t>
            </a:r>
            <a:r>
              <a:rPr lang="pt-BR" sz="2200" b="1" u="sng" dirty="0">
                <a:solidFill>
                  <a:srgbClr val="0070C0"/>
                </a:solidFill>
                <a:latin typeface="+mn-lt"/>
              </a:rPr>
              <a:t>compromisso</a:t>
            </a:r>
            <a:r>
              <a:rPr lang="pt-BR" sz="2200" u="sng" dirty="0">
                <a:latin typeface="+mn-lt"/>
              </a:rPr>
              <a:t> com o usuário no momento da resposta</a:t>
            </a:r>
            <a:r>
              <a:rPr lang="pt-BR" sz="2200" dirty="0">
                <a:latin typeface="+mn-lt"/>
              </a:rPr>
              <a:t>.</a:t>
            </a:r>
          </a:p>
          <a:p>
            <a:pPr marL="285750" indent="-285750" algn="just">
              <a:buFont typeface="Wingdings" panose="05000000000000000000" pitchFamily="2" charset="2"/>
              <a:buChar char="Ø"/>
            </a:pPr>
            <a:endParaRPr lang="pt-BR" sz="2200" dirty="0">
              <a:latin typeface="+mn-lt"/>
            </a:endParaRPr>
          </a:p>
          <a:p>
            <a:pPr marL="285750" indent="-285750" algn="just">
              <a:buFont typeface="Wingdings" panose="05000000000000000000" pitchFamily="2" charset="2"/>
              <a:buChar char="Ø"/>
            </a:pPr>
            <a:r>
              <a:rPr lang="pt-BR" sz="2200" dirty="0">
                <a:latin typeface="+mn-lt"/>
              </a:rPr>
              <a:t>O e-</a:t>
            </a:r>
            <a:r>
              <a:rPr lang="pt-BR" sz="2200" dirty="0" err="1">
                <a:latin typeface="+mn-lt"/>
              </a:rPr>
              <a:t>Ouv</a:t>
            </a:r>
            <a:r>
              <a:rPr lang="pt-BR" sz="2200" dirty="0">
                <a:latin typeface="+mn-lt"/>
              </a:rPr>
              <a:t> </a:t>
            </a:r>
            <a:r>
              <a:rPr lang="pt-BR" sz="2200" b="1" dirty="0">
                <a:solidFill>
                  <a:srgbClr val="0070C0"/>
                </a:solidFill>
                <a:latin typeface="+mn-lt"/>
              </a:rPr>
              <a:t>impedirá</a:t>
            </a:r>
            <a:r>
              <a:rPr lang="pt-BR" sz="2200" dirty="0">
                <a:solidFill>
                  <a:srgbClr val="0070C0"/>
                </a:solidFill>
                <a:latin typeface="+mn-lt"/>
              </a:rPr>
              <a:t> </a:t>
            </a:r>
            <a:r>
              <a:rPr lang="pt-BR" sz="2200" dirty="0">
                <a:latin typeface="+mn-lt"/>
              </a:rPr>
              <a:t>o oferecimento de resposta a pedidos não classificados. </a:t>
            </a:r>
          </a:p>
          <a:p>
            <a:endParaRPr lang="pt-BR" sz="2200" dirty="0">
              <a:latin typeface="+mn-lt"/>
            </a:endParaRPr>
          </a:p>
        </p:txBody>
      </p:sp>
      <p:pic>
        <p:nvPicPr>
          <p:cNvPr id="4" name="Imagem 3">
            <a:extLst>
              <a:ext uri="{FF2B5EF4-FFF2-40B4-BE49-F238E27FC236}">
                <a16:creationId xmlns:a16="http://schemas.microsoft.com/office/drawing/2014/main" id="{F7A8132F-439F-4924-9D8E-2DABADB430BC}"/>
              </a:ext>
            </a:extLst>
          </p:cNvPr>
          <p:cNvPicPr>
            <a:picLocks noChangeAspect="1"/>
          </p:cNvPicPr>
          <p:nvPr/>
        </p:nvPicPr>
        <p:blipFill>
          <a:blip r:embed="rId3" cstate="print"/>
          <a:stretch>
            <a:fillRect/>
          </a:stretch>
        </p:blipFill>
        <p:spPr>
          <a:xfrm>
            <a:off x="6516216" y="1182918"/>
            <a:ext cx="1723810" cy="1466667"/>
          </a:xfrm>
          <a:prstGeom prst="rect">
            <a:avLst/>
          </a:prstGeom>
        </p:spPr>
      </p:pic>
    </p:spTree>
    <p:extLst>
      <p:ext uri="{BB962C8B-B14F-4D97-AF65-F5344CB8AC3E}">
        <p14:creationId xmlns:p14="http://schemas.microsoft.com/office/powerpoint/2010/main" val="281592461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C592582-770B-468D-9907-C45C0C3C3011}"/>
              </a:ext>
            </a:extLst>
          </p:cNvPr>
          <p:cNvSpPr txBox="1"/>
          <p:nvPr/>
        </p:nvSpPr>
        <p:spPr>
          <a:xfrm>
            <a:off x="207870" y="1052736"/>
            <a:ext cx="7200800" cy="430887"/>
          </a:xfrm>
          <a:prstGeom prst="rect">
            <a:avLst/>
          </a:prstGeom>
          <a:noFill/>
        </p:spPr>
        <p:txBody>
          <a:bodyPr wrap="square" rtlCol="0">
            <a:spAutoFit/>
          </a:bodyPr>
          <a:lstStyle/>
          <a:p>
            <a:r>
              <a:rPr lang="pt-BR" sz="2200" b="1" dirty="0">
                <a:solidFill>
                  <a:srgbClr val="002060"/>
                </a:solidFill>
                <a:latin typeface="+mn-lt"/>
              </a:rPr>
              <a:t>RESPOSTAS DO SIMPLIFIQUE! </a:t>
            </a:r>
          </a:p>
        </p:txBody>
      </p:sp>
      <p:graphicFrame>
        <p:nvGraphicFramePr>
          <p:cNvPr id="6" name="Diagrama 5">
            <a:extLst>
              <a:ext uri="{FF2B5EF4-FFF2-40B4-BE49-F238E27FC236}">
                <a16:creationId xmlns:a16="http://schemas.microsoft.com/office/drawing/2014/main" id="{D25C2537-D88A-4780-AE94-DB492DEECF05}"/>
              </a:ext>
            </a:extLst>
          </p:cNvPr>
          <p:cNvGraphicFramePr/>
          <p:nvPr>
            <p:extLst>
              <p:ext uri="{D42A27DB-BD31-4B8C-83A1-F6EECF244321}">
                <p14:modId xmlns:p14="http://schemas.microsoft.com/office/powerpoint/2010/main" val="2267688906"/>
              </p:ext>
            </p:extLst>
          </p:nvPr>
        </p:nvGraphicFramePr>
        <p:xfrm>
          <a:off x="207870" y="2708920"/>
          <a:ext cx="8689073" cy="2592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00225251"/>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C592582-770B-468D-9907-C45C0C3C3011}"/>
              </a:ext>
            </a:extLst>
          </p:cNvPr>
          <p:cNvSpPr txBox="1"/>
          <p:nvPr/>
        </p:nvSpPr>
        <p:spPr>
          <a:xfrm>
            <a:off x="179512" y="1052736"/>
            <a:ext cx="7200800" cy="430887"/>
          </a:xfrm>
          <a:prstGeom prst="rect">
            <a:avLst/>
          </a:prstGeom>
          <a:noFill/>
        </p:spPr>
        <p:txBody>
          <a:bodyPr wrap="square" rtlCol="0">
            <a:spAutoFit/>
          </a:bodyPr>
          <a:lstStyle/>
          <a:p>
            <a:r>
              <a:rPr lang="pt-BR" sz="2200" b="1" dirty="0">
                <a:solidFill>
                  <a:srgbClr val="002060"/>
                </a:solidFill>
                <a:latin typeface="+mn-lt"/>
              </a:rPr>
              <a:t>RESPOSTAS DO SIMPLIFIQUE! </a:t>
            </a:r>
          </a:p>
        </p:txBody>
      </p:sp>
      <p:graphicFrame>
        <p:nvGraphicFramePr>
          <p:cNvPr id="3" name="Diagrama 2">
            <a:extLst>
              <a:ext uri="{FF2B5EF4-FFF2-40B4-BE49-F238E27FC236}">
                <a16:creationId xmlns:a16="http://schemas.microsoft.com/office/drawing/2014/main" id="{4A73C1DB-FB6B-47D4-A1A8-8D7AFB2EF9E9}"/>
              </a:ext>
            </a:extLst>
          </p:cNvPr>
          <p:cNvGraphicFramePr/>
          <p:nvPr>
            <p:extLst>
              <p:ext uri="{D42A27DB-BD31-4B8C-83A1-F6EECF244321}">
                <p14:modId xmlns:p14="http://schemas.microsoft.com/office/powerpoint/2010/main" val="969426476"/>
              </p:ext>
            </p:extLst>
          </p:nvPr>
        </p:nvGraphicFramePr>
        <p:xfrm>
          <a:off x="179512" y="2132856"/>
          <a:ext cx="8640960" cy="4032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838798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A0046FC-A0AF-4C5D-A536-0E53CA29D524}"/>
              </a:ext>
            </a:extLst>
          </p:cNvPr>
          <p:cNvSpPr txBox="1"/>
          <p:nvPr/>
        </p:nvSpPr>
        <p:spPr>
          <a:xfrm>
            <a:off x="539552" y="1341348"/>
            <a:ext cx="6480720" cy="430887"/>
          </a:xfrm>
          <a:prstGeom prst="rect">
            <a:avLst/>
          </a:prstGeom>
          <a:noFill/>
        </p:spPr>
        <p:txBody>
          <a:bodyPr wrap="square" rtlCol="0">
            <a:spAutoFit/>
          </a:bodyPr>
          <a:lstStyle/>
          <a:p>
            <a:r>
              <a:rPr lang="pt-BR" sz="2200" b="1" dirty="0">
                <a:solidFill>
                  <a:srgbClr val="002060"/>
                </a:solidFill>
                <a:latin typeface="+mn-lt"/>
              </a:rPr>
              <a:t>RESPOSTAS DO SIMPLIFIQUE! </a:t>
            </a:r>
          </a:p>
        </p:txBody>
      </p:sp>
      <p:sp>
        <p:nvSpPr>
          <p:cNvPr id="3" name="CaixaDeTexto 2">
            <a:extLst>
              <a:ext uri="{FF2B5EF4-FFF2-40B4-BE49-F238E27FC236}">
                <a16:creationId xmlns:a16="http://schemas.microsoft.com/office/drawing/2014/main" id="{B9E1ACF4-EAF2-4FE8-A4A1-363CCB32D8F4}"/>
              </a:ext>
            </a:extLst>
          </p:cNvPr>
          <p:cNvSpPr txBox="1"/>
          <p:nvPr/>
        </p:nvSpPr>
        <p:spPr>
          <a:xfrm>
            <a:off x="683568" y="2565484"/>
            <a:ext cx="7704856" cy="2800767"/>
          </a:xfrm>
          <a:prstGeom prst="rect">
            <a:avLst/>
          </a:prstGeom>
          <a:noFill/>
        </p:spPr>
        <p:txBody>
          <a:bodyPr wrap="square" rtlCol="0">
            <a:spAutoFit/>
          </a:bodyPr>
          <a:lstStyle/>
          <a:p>
            <a:pPr marL="342900" indent="-342900" algn="just">
              <a:buFont typeface="Wingdings" panose="05000000000000000000" pitchFamily="2" charset="2"/>
              <a:buChar char="Ø"/>
            </a:pPr>
            <a:r>
              <a:rPr lang="pt-BR" sz="2200" dirty="0">
                <a:latin typeface="+mn-lt"/>
              </a:rPr>
              <a:t>Respostas aos tipos </a:t>
            </a:r>
            <a:r>
              <a:rPr lang="pt-BR" sz="2200" u="sng" dirty="0">
                <a:latin typeface="+mn-lt"/>
              </a:rPr>
              <a:t>denúncia</a:t>
            </a:r>
            <a:r>
              <a:rPr lang="pt-BR" sz="2200" dirty="0">
                <a:latin typeface="+mn-lt"/>
              </a:rPr>
              <a:t> e </a:t>
            </a:r>
            <a:r>
              <a:rPr lang="pt-BR" sz="2200" u="sng" dirty="0">
                <a:latin typeface="+mn-lt"/>
              </a:rPr>
              <a:t>solicitação de simplificação</a:t>
            </a:r>
            <a:r>
              <a:rPr lang="pt-BR" sz="2200" dirty="0">
                <a:latin typeface="+mn-lt"/>
              </a:rPr>
              <a:t> que sejam acatadas total ou parcialmente deverão conter o </a:t>
            </a:r>
            <a:r>
              <a:rPr lang="pt-BR" sz="2200" b="1" dirty="0">
                <a:solidFill>
                  <a:srgbClr val="0070C0"/>
                </a:solidFill>
                <a:latin typeface="+mn-lt"/>
              </a:rPr>
              <a:t>relatório/compromisso </a:t>
            </a:r>
            <a:r>
              <a:rPr lang="pt-BR" sz="2200" dirty="0">
                <a:latin typeface="+mn-lt"/>
              </a:rPr>
              <a:t>assumido.</a:t>
            </a:r>
          </a:p>
          <a:p>
            <a:pPr marL="342900" indent="-342900" algn="just">
              <a:buFont typeface="Wingdings" panose="05000000000000000000" pitchFamily="2" charset="2"/>
              <a:buChar char="Ø"/>
            </a:pPr>
            <a:endParaRPr lang="pt-BR" sz="2200" dirty="0">
              <a:latin typeface="+mn-lt"/>
            </a:endParaRPr>
          </a:p>
          <a:p>
            <a:pPr marL="342900" indent="-342900" algn="just">
              <a:buFont typeface="Wingdings" panose="05000000000000000000" pitchFamily="2" charset="2"/>
              <a:buChar char="Ø"/>
            </a:pPr>
            <a:r>
              <a:rPr lang="pt-BR" sz="2200" dirty="0">
                <a:latin typeface="+mn-lt"/>
              </a:rPr>
              <a:t>As respostas ao tipo </a:t>
            </a:r>
            <a:r>
              <a:rPr lang="pt-BR" sz="2200" u="sng" dirty="0">
                <a:latin typeface="+mn-lt"/>
              </a:rPr>
              <a:t>reclamação</a:t>
            </a:r>
            <a:r>
              <a:rPr lang="pt-BR" sz="2200" dirty="0">
                <a:latin typeface="+mn-lt"/>
              </a:rPr>
              <a:t> que sejam avaliadas pelo órgão como pertinentes deverão conter apenas as </a:t>
            </a:r>
            <a:r>
              <a:rPr lang="pt-BR" sz="2200" b="1" dirty="0">
                <a:solidFill>
                  <a:srgbClr val="0070C0"/>
                </a:solidFill>
                <a:latin typeface="+mn-lt"/>
              </a:rPr>
              <a:t>providências</a:t>
            </a:r>
            <a:r>
              <a:rPr lang="pt-BR" sz="2200" dirty="0">
                <a:solidFill>
                  <a:srgbClr val="0070C0"/>
                </a:solidFill>
                <a:latin typeface="+mn-lt"/>
              </a:rPr>
              <a:t> </a:t>
            </a:r>
            <a:r>
              <a:rPr lang="pt-BR" sz="2200" dirty="0">
                <a:latin typeface="+mn-lt"/>
              </a:rPr>
              <a:t>adotadas em relação à reclamação.</a:t>
            </a:r>
          </a:p>
          <a:p>
            <a:endParaRPr lang="pt-BR" sz="2200" dirty="0">
              <a:latin typeface="+mn-lt"/>
            </a:endParaRPr>
          </a:p>
        </p:txBody>
      </p:sp>
    </p:spTree>
    <p:extLst>
      <p:ext uri="{BB962C8B-B14F-4D97-AF65-F5344CB8AC3E}">
        <p14:creationId xmlns:p14="http://schemas.microsoft.com/office/powerpoint/2010/main" val="77038883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9E04591C-8D44-42A1-BC1C-2F37F38DCF21}"/>
              </a:ext>
            </a:extLst>
          </p:cNvPr>
          <p:cNvSpPr txBox="1"/>
          <p:nvPr/>
        </p:nvSpPr>
        <p:spPr>
          <a:xfrm>
            <a:off x="683568" y="1250141"/>
            <a:ext cx="6120680" cy="430887"/>
          </a:xfrm>
          <a:prstGeom prst="rect">
            <a:avLst/>
          </a:prstGeom>
          <a:noFill/>
        </p:spPr>
        <p:txBody>
          <a:bodyPr wrap="square" rtlCol="0">
            <a:spAutoFit/>
          </a:bodyPr>
          <a:lstStyle/>
          <a:p>
            <a:r>
              <a:rPr lang="pt-BR" sz="2200" b="1" dirty="0">
                <a:solidFill>
                  <a:srgbClr val="002060"/>
                </a:solidFill>
                <a:latin typeface="+mn-lt"/>
              </a:rPr>
              <a:t>ENCAMINHAMENTO DO SIMPLIFIQUE!</a:t>
            </a:r>
          </a:p>
        </p:txBody>
      </p:sp>
      <p:graphicFrame>
        <p:nvGraphicFramePr>
          <p:cNvPr id="8" name="Diagrama 7">
            <a:extLst>
              <a:ext uri="{FF2B5EF4-FFF2-40B4-BE49-F238E27FC236}">
                <a16:creationId xmlns:a16="http://schemas.microsoft.com/office/drawing/2014/main" id="{8CF300E0-4EA8-47B3-9D6B-E37D25D4DEC8}"/>
              </a:ext>
            </a:extLst>
          </p:cNvPr>
          <p:cNvGraphicFramePr/>
          <p:nvPr>
            <p:extLst>
              <p:ext uri="{D42A27DB-BD31-4B8C-83A1-F6EECF244321}">
                <p14:modId xmlns:p14="http://schemas.microsoft.com/office/powerpoint/2010/main" val="2297471735"/>
              </p:ext>
            </p:extLst>
          </p:nvPr>
        </p:nvGraphicFramePr>
        <p:xfrm>
          <a:off x="827584" y="2132856"/>
          <a:ext cx="7560840" cy="44935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7443782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5C14E345-C2A1-4938-B9F3-3652AD0A7B80}"/>
              </a:ext>
            </a:extLst>
          </p:cNvPr>
          <p:cNvSpPr txBox="1"/>
          <p:nvPr/>
        </p:nvSpPr>
        <p:spPr>
          <a:xfrm>
            <a:off x="519147" y="1055932"/>
            <a:ext cx="5112568" cy="430887"/>
          </a:xfrm>
          <a:prstGeom prst="rect">
            <a:avLst/>
          </a:prstGeom>
          <a:noFill/>
        </p:spPr>
        <p:txBody>
          <a:bodyPr wrap="square" rtlCol="0">
            <a:spAutoFit/>
          </a:bodyPr>
          <a:lstStyle/>
          <a:p>
            <a:r>
              <a:rPr lang="pt-BR" sz="2200" b="1" dirty="0">
                <a:solidFill>
                  <a:srgbClr val="002060"/>
                </a:solidFill>
                <a:latin typeface="+mn-lt"/>
              </a:rPr>
              <a:t>ARQUIVAMENTO DO SIMPLIFIQUE!</a:t>
            </a:r>
          </a:p>
        </p:txBody>
      </p:sp>
      <p:sp>
        <p:nvSpPr>
          <p:cNvPr id="3" name="CaixaDeTexto 2">
            <a:extLst>
              <a:ext uri="{FF2B5EF4-FFF2-40B4-BE49-F238E27FC236}">
                <a16:creationId xmlns:a16="http://schemas.microsoft.com/office/drawing/2014/main" id="{A1E2F5E1-1764-4682-8F79-139455AACE03}"/>
              </a:ext>
            </a:extLst>
          </p:cNvPr>
          <p:cNvSpPr txBox="1"/>
          <p:nvPr/>
        </p:nvSpPr>
        <p:spPr>
          <a:xfrm>
            <a:off x="596752" y="1844824"/>
            <a:ext cx="7776864" cy="2462213"/>
          </a:xfrm>
          <a:prstGeom prst="rect">
            <a:avLst/>
          </a:prstGeom>
          <a:noFill/>
        </p:spPr>
        <p:txBody>
          <a:bodyPr wrap="square" rtlCol="0">
            <a:spAutoFit/>
          </a:bodyPr>
          <a:lstStyle/>
          <a:p>
            <a:pPr algn="just"/>
            <a:r>
              <a:rPr lang="pt-BR" sz="2200" dirty="0">
                <a:latin typeface="+mn-lt"/>
              </a:rPr>
              <a:t>Poderão ser arquivadas, mediante justificativa expressa, as solicitações de simplificação cujo </a:t>
            </a:r>
            <a:r>
              <a:rPr lang="pt-BR" sz="2200" b="1" dirty="0">
                <a:solidFill>
                  <a:srgbClr val="0070C0"/>
                </a:solidFill>
                <a:latin typeface="+mn-lt"/>
              </a:rPr>
              <a:t>autor descumprir os deveres </a:t>
            </a:r>
            <a:r>
              <a:rPr lang="pt-BR" sz="2200" dirty="0">
                <a:latin typeface="+mn-lt"/>
              </a:rPr>
              <a:t>de:</a:t>
            </a:r>
          </a:p>
          <a:p>
            <a:pPr marL="285750" indent="-285750" algn="just">
              <a:buFont typeface="Wingdings" panose="05000000000000000000" pitchFamily="2" charset="2"/>
              <a:buChar char="Ø"/>
            </a:pPr>
            <a:r>
              <a:rPr lang="pt-BR" sz="2200" dirty="0">
                <a:latin typeface="+mn-lt"/>
              </a:rPr>
              <a:t>utilizar adequadamente os serviços, procedendo com cortesia e e boa-fé; </a:t>
            </a:r>
          </a:p>
          <a:p>
            <a:pPr marL="285750" indent="-285750" algn="just">
              <a:buFont typeface="Wingdings" panose="05000000000000000000" pitchFamily="2" charset="2"/>
              <a:buChar char="Ø"/>
            </a:pPr>
            <a:r>
              <a:rPr lang="pt-BR" sz="2200" dirty="0">
                <a:latin typeface="+mn-lt"/>
              </a:rPr>
              <a:t>prestar as informações pertinentes ao serviço quando solicitadas; e</a:t>
            </a:r>
          </a:p>
          <a:p>
            <a:pPr marL="285750" indent="-285750" algn="just">
              <a:buFont typeface="Wingdings" panose="05000000000000000000" pitchFamily="2" charset="2"/>
              <a:buChar char="Ø"/>
            </a:pPr>
            <a:r>
              <a:rPr lang="pt-BR" sz="2200" dirty="0">
                <a:latin typeface="+mn-lt"/>
              </a:rPr>
              <a:t>colaborar para a adequada prestação do serviço.</a:t>
            </a:r>
          </a:p>
        </p:txBody>
      </p:sp>
      <p:sp>
        <p:nvSpPr>
          <p:cNvPr id="4" name="CaixaDeTexto 3">
            <a:extLst>
              <a:ext uri="{FF2B5EF4-FFF2-40B4-BE49-F238E27FC236}">
                <a16:creationId xmlns:a16="http://schemas.microsoft.com/office/drawing/2014/main" id="{DEBC829E-BF48-47CA-B7B1-F2A3875A4833}"/>
              </a:ext>
            </a:extLst>
          </p:cNvPr>
          <p:cNvSpPr txBox="1"/>
          <p:nvPr/>
        </p:nvSpPr>
        <p:spPr>
          <a:xfrm>
            <a:off x="513467" y="4522212"/>
            <a:ext cx="7632848" cy="430887"/>
          </a:xfrm>
          <a:prstGeom prst="rect">
            <a:avLst/>
          </a:prstGeom>
          <a:noFill/>
        </p:spPr>
        <p:txBody>
          <a:bodyPr wrap="square" rtlCol="0">
            <a:spAutoFit/>
          </a:bodyPr>
          <a:lstStyle/>
          <a:p>
            <a:r>
              <a:rPr lang="pt-BR" sz="2200" b="1" dirty="0">
                <a:solidFill>
                  <a:srgbClr val="002060"/>
                </a:solidFill>
                <a:latin typeface="+mn-lt"/>
              </a:rPr>
              <a:t>DETERMINAÇÃO DE EMISSÃO DE RESPOSTA DO SIMPLIFIQUE!</a:t>
            </a:r>
          </a:p>
        </p:txBody>
      </p:sp>
      <p:sp>
        <p:nvSpPr>
          <p:cNvPr id="5" name="CaixaDeTexto 4">
            <a:extLst>
              <a:ext uri="{FF2B5EF4-FFF2-40B4-BE49-F238E27FC236}">
                <a16:creationId xmlns:a16="http://schemas.microsoft.com/office/drawing/2014/main" id="{28B4AE2B-EA44-4645-86DC-A8EE681304B3}"/>
              </a:ext>
            </a:extLst>
          </p:cNvPr>
          <p:cNvSpPr txBox="1"/>
          <p:nvPr/>
        </p:nvSpPr>
        <p:spPr>
          <a:xfrm>
            <a:off x="513467" y="5157192"/>
            <a:ext cx="7776864" cy="769441"/>
          </a:xfrm>
          <a:prstGeom prst="rect">
            <a:avLst/>
          </a:prstGeom>
          <a:noFill/>
        </p:spPr>
        <p:txBody>
          <a:bodyPr wrap="square" rtlCol="0">
            <a:spAutoFit/>
          </a:bodyPr>
          <a:lstStyle/>
          <a:p>
            <a:pPr algn="just"/>
            <a:r>
              <a:rPr lang="pt-BR" sz="2200" dirty="0">
                <a:latin typeface="+mn-lt"/>
              </a:rPr>
              <a:t>Recebido um Simplifique! e não havendo resposta nos prazos previstos, a</a:t>
            </a:r>
            <a:r>
              <a:rPr lang="pt-BR" sz="2200" b="1" dirty="0">
                <a:latin typeface="+mn-lt"/>
              </a:rPr>
              <a:t> </a:t>
            </a:r>
            <a:r>
              <a:rPr lang="pt-BR" sz="2200" b="1" dirty="0">
                <a:solidFill>
                  <a:srgbClr val="0070C0"/>
                </a:solidFill>
                <a:latin typeface="+mn-lt"/>
              </a:rPr>
              <a:t>OGU determinará a emissão de resposta</a:t>
            </a:r>
            <a:r>
              <a:rPr lang="pt-BR" sz="2200" dirty="0">
                <a:latin typeface="+mn-lt"/>
              </a:rPr>
              <a:t>.</a:t>
            </a:r>
          </a:p>
        </p:txBody>
      </p:sp>
    </p:spTree>
    <p:extLst>
      <p:ext uri="{BB962C8B-B14F-4D97-AF65-F5344CB8AC3E}">
        <p14:creationId xmlns:p14="http://schemas.microsoft.com/office/powerpoint/2010/main" val="281514719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F8DBE79-320B-4182-A850-50134903B2DB}"/>
              </a:ext>
            </a:extLst>
          </p:cNvPr>
          <p:cNvSpPr txBox="1"/>
          <p:nvPr/>
        </p:nvSpPr>
        <p:spPr>
          <a:xfrm>
            <a:off x="323528" y="1484784"/>
            <a:ext cx="6192688" cy="769441"/>
          </a:xfrm>
          <a:prstGeom prst="rect">
            <a:avLst/>
          </a:prstGeom>
          <a:noFill/>
        </p:spPr>
        <p:txBody>
          <a:bodyPr wrap="square" rtlCol="0">
            <a:spAutoFit/>
          </a:bodyPr>
          <a:lstStyle/>
          <a:p>
            <a:r>
              <a:rPr lang="pt-BR" sz="2200" b="1" dirty="0">
                <a:solidFill>
                  <a:srgbClr val="002060"/>
                </a:solidFill>
                <a:latin typeface="+mn-lt"/>
              </a:rPr>
              <a:t>DENÚNCIA DE DESCUMPRIMENTO DE COMPROMISSO</a:t>
            </a:r>
          </a:p>
        </p:txBody>
      </p:sp>
      <p:graphicFrame>
        <p:nvGraphicFramePr>
          <p:cNvPr id="5" name="Diagrama 4">
            <a:extLst>
              <a:ext uri="{FF2B5EF4-FFF2-40B4-BE49-F238E27FC236}">
                <a16:creationId xmlns:a16="http://schemas.microsoft.com/office/drawing/2014/main" id="{49CAE176-6949-4AE7-85F3-44B7ABF59033}"/>
              </a:ext>
            </a:extLst>
          </p:cNvPr>
          <p:cNvGraphicFramePr/>
          <p:nvPr>
            <p:extLst>
              <p:ext uri="{D42A27DB-BD31-4B8C-83A1-F6EECF244321}">
                <p14:modId xmlns:p14="http://schemas.microsoft.com/office/powerpoint/2010/main" val="3537945675"/>
              </p:ext>
            </p:extLst>
          </p:nvPr>
        </p:nvGraphicFramePr>
        <p:xfrm>
          <a:off x="323528" y="3140968"/>
          <a:ext cx="7848872" cy="28007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m 3">
            <a:extLst>
              <a:ext uri="{FF2B5EF4-FFF2-40B4-BE49-F238E27FC236}">
                <a16:creationId xmlns:a16="http://schemas.microsoft.com/office/drawing/2014/main" id="{73FB8960-508F-42D7-ACAD-267AD9ED0B34}"/>
              </a:ext>
            </a:extLst>
          </p:cNvPr>
          <p:cNvPicPr>
            <a:picLocks noChangeAspect="1"/>
          </p:cNvPicPr>
          <p:nvPr/>
        </p:nvPicPr>
        <p:blipFill>
          <a:blip r:embed="rId8" cstate="print"/>
          <a:stretch>
            <a:fillRect/>
          </a:stretch>
        </p:blipFill>
        <p:spPr>
          <a:xfrm>
            <a:off x="6448590" y="1230929"/>
            <a:ext cx="1723810" cy="1466667"/>
          </a:xfrm>
          <a:prstGeom prst="rect">
            <a:avLst/>
          </a:prstGeom>
        </p:spPr>
      </p:pic>
    </p:spTree>
    <p:extLst>
      <p:ext uri="{BB962C8B-B14F-4D97-AF65-F5344CB8AC3E}">
        <p14:creationId xmlns:p14="http://schemas.microsoft.com/office/powerpoint/2010/main" val="3021340919"/>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6951838-6E4E-49AE-8A0D-1D84918312DE}"/>
              </a:ext>
            </a:extLst>
          </p:cNvPr>
          <p:cNvSpPr txBox="1"/>
          <p:nvPr/>
        </p:nvSpPr>
        <p:spPr>
          <a:xfrm>
            <a:off x="683568" y="1484784"/>
            <a:ext cx="7560840" cy="430887"/>
          </a:xfrm>
          <a:prstGeom prst="rect">
            <a:avLst/>
          </a:prstGeom>
          <a:noFill/>
        </p:spPr>
        <p:txBody>
          <a:bodyPr wrap="square" rtlCol="0">
            <a:spAutoFit/>
          </a:bodyPr>
          <a:lstStyle/>
          <a:p>
            <a:r>
              <a:rPr lang="pt-BR" sz="2200" b="1" dirty="0">
                <a:solidFill>
                  <a:srgbClr val="002060"/>
                </a:solidFill>
                <a:latin typeface="+mn-lt"/>
              </a:rPr>
              <a:t>SANÇÕES PELO DESCUMPRIMENTO DO DECRETO N. 9.094/2017</a:t>
            </a:r>
          </a:p>
        </p:txBody>
      </p:sp>
      <p:graphicFrame>
        <p:nvGraphicFramePr>
          <p:cNvPr id="5" name="Diagrama 4">
            <a:extLst>
              <a:ext uri="{FF2B5EF4-FFF2-40B4-BE49-F238E27FC236}">
                <a16:creationId xmlns:a16="http://schemas.microsoft.com/office/drawing/2014/main" id="{0DEBCF05-C5A5-4917-9397-BF9D319BFA81}"/>
              </a:ext>
            </a:extLst>
          </p:cNvPr>
          <p:cNvGraphicFramePr/>
          <p:nvPr>
            <p:extLst>
              <p:ext uri="{D42A27DB-BD31-4B8C-83A1-F6EECF244321}">
                <p14:modId xmlns:p14="http://schemas.microsoft.com/office/powerpoint/2010/main" val="4076741396"/>
              </p:ext>
            </p:extLst>
          </p:nvPr>
        </p:nvGraphicFramePr>
        <p:xfrm>
          <a:off x="539552" y="2420888"/>
          <a:ext cx="8208912"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64690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971600" y="1340768"/>
            <a:ext cx="7920880" cy="1723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endParaRPr lang="pt-BR" altLang="pt-BR" sz="2200" b="1" dirty="0">
              <a:solidFill>
                <a:srgbClr val="002060"/>
              </a:solidFill>
              <a:latin typeface="Calibri" charset="0"/>
              <a:ea typeface="Calibri" charset="0"/>
              <a:cs typeface="Calibri" charset="0"/>
            </a:endParaRPr>
          </a:p>
          <a:p>
            <a:pPr algn="ctr" eaLnBrk="1" hangingPunct="1"/>
            <a:endParaRPr lang="pt-BR" altLang="pt-BR" sz="2400" b="1" dirty="0">
              <a:solidFill>
                <a:srgbClr val="002060"/>
              </a:solidFill>
              <a:latin typeface="Calibri" charset="0"/>
              <a:ea typeface="Calibri" charset="0"/>
              <a:cs typeface="Calibri" charset="0"/>
            </a:endParaRPr>
          </a:p>
          <a:p>
            <a:pPr algn="ctr" eaLnBrk="1" hangingPunct="1"/>
            <a:r>
              <a:rPr lang="pt-BR" altLang="pt-BR" sz="2400" b="1" dirty="0">
                <a:solidFill>
                  <a:srgbClr val="002060"/>
                </a:solidFill>
                <a:latin typeface="Calibri" charset="0"/>
                <a:ea typeface="Calibri" charset="0"/>
                <a:cs typeface="Calibri" charset="0"/>
              </a:rPr>
              <a:t>O que são serviços públicos?</a:t>
            </a:r>
          </a:p>
          <a:p>
            <a:pPr eaLnBrk="1" hangingPunct="1"/>
            <a:endParaRPr lang="pt-BR" altLang="pt-BR" b="1" dirty="0">
              <a:solidFill>
                <a:srgbClr val="002060"/>
              </a:solidFill>
              <a:latin typeface="Calibri" charset="0"/>
              <a:ea typeface="Calibri" charset="0"/>
              <a:cs typeface="Calibri" charset="0"/>
            </a:endParaRPr>
          </a:p>
          <a:p>
            <a:pPr eaLnBrk="1" hangingPunct="1"/>
            <a:endParaRPr lang="pt-BR" altLang="pt-BR" dirty="0">
              <a:solidFill>
                <a:srgbClr val="002060"/>
              </a:solidFill>
              <a:latin typeface="Calibri" charset="0"/>
              <a:ea typeface="Calibri" charset="0"/>
              <a:cs typeface="Calibri" charset="0"/>
            </a:endParaRPr>
          </a:p>
        </p:txBody>
      </p:sp>
      <p:pic>
        <p:nvPicPr>
          <p:cNvPr id="1026" name="Picture 2" descr="Resultado de imagem para dúvida">
            <a:extLst>
              <a:ext uri="{FF2B5EF4-FFF2-40B4-BE49-F238E27FC236}">
                <a16:creationId xmlns:a16="http://schemas.microsoft.com/office/drawing/2014/main" id="{70B209B6-28FD-4829-B6B3-0BCCCCF715E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7784" y="2935213"/>
            <a:ext cx="3888432"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0531810"/>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F88A621-FC00-4FF1-8406-FBDB15FC22CA}"/>
              </a:ext>
            </a:extLst>
          </p:cNvPr>
          <p:cNvSpPr txBox="1"/>
          <p:nvPr/>
        </p:nvSpPr>
        <p:spPr>
          <a:xfrm>
            <a:off x="779571" y="1341929"/>
            <a:ext cx="7128792" cy="430887"/>
          </a:xfrm>
          <a:prstGeom prst="rect">
            <a:avLst/>
          </a:prstGeom>
          <a:noFill/>
        </p:spPr>
        <p:txBody>
          <a:bodyPr wrap="square" rtlCol="0">
            <a:spAutoFit/>
          </a:bodyPr>
          <a:lstStyle/>
          <a:p>
            <a:r>
              <a:rPr lang="pt-BR" sz="2200" b="1" dirty="0">
                <a:solidFill>
                  <a:srgbClr val="002060"/>
                </a:solidFill>
                <a:latin typeface="+mn-lt"/>
              </a:rPr>
              <a:t>NORMATIVOS CORRELATOS</a:t>
            </a:r>
          </a:p>
        </p:txBody>
      </p:sp>
      <p:sp>
        <p:nvSpPr>
          <p:cNvPr id="3" name="CaixaDeTexto 2">
            <a:extLst>
              <a:ext uri="{FF2B5EF4-FFF2-40B4-BE49-F238E27FC236}">
                <a16:creationId xmlns:a16="http://schemas.microsoft.com/office/drawing/2014/main" id="{6E471AAE-ACA4-4DDF-8EEA-F1B8DFBC97E3}"/>
              </a:ext>
            </a:extLst>
          </p:cNvPr>
          <p:cNvSpPr txBox="1"/>
          <p:nvPr/>
        </p:nvSpPr>
        <p:spPr>
          <a:xfrm>
            <a:off x="755576" y="2348880"/>
            <a:ext cx="7560840" cy="3477875"/>
          </a:xfrm>
          <a:prstGeom prst="rect">
            <a:avLst/>
          </a:prstGeom>
          <a:noFill/>
        </p:spPr>
        <p:txBody>
          <a:bodyPr wrap="square" rtlCol="0">
            <a:spAutoFit/>
          </a:bodyPr>
          <a:lstStyle/>
          <a:p>
            <a:pPr marL="285750" indent="-285750">
              <a:buFont typeface="Wingdings" panose="05000000000000000000" pitchFamily="2" charset="2"/>
              <a:buChar char="Ø"/>
            </a:pPr>
            <a:r>
              <a:rPr lang="pt-BR" sz="2200" b="1" dirty="0">
                <a:solidFill>
                  <a:srgbClr val="0070C0"/>
                </a:solidFill>
                <a:latin typeface="+mn-lt"/>
              </a:rPr>
              <a:t>Decreto n. 1.171/1994 </a:t>
            </a:r>
            <a:r>
              <a:rPr lang="pt-BR" sz="2200" dirty="0">
                <a:latin typeface="+mn-lt"/>
              </a:rPr>
              <a:t>(Código de Ética do Servidor Público Civil do Poder Executivo Federal)</a:t>
            </a:r>
          </a:p>
          <a:p>
            <a:pPr marL="285750" indent="-285750">
              <a:buFont typeface="Wingdings" panose="05000000000000000000" pitchFamily="2" charset="2"/>
              <a:buChar char="Ø"/>
            </a:pPr>
            <a:endParaRPr lang="pt-BR" sz="2200" dirty="0">
              <a:latin typeface="+mn-lt"/>
            </a:endParaRPr>
          </a:p>
          <a:p>
            <a:pPr marL="285750" indent="-285750">
              <a:buFont typeface="Wingdings" panose="05000000000000000000" pitchFamily="2" charset="2"/>
              <a:buChar char="Ø"/>
            </a:pPr>
            <a:r>
              <a:rPr lang="pt-BR" sz="2200" b="1" dirty="0">
                <a:solidFill>
                  <a:srgbClr val="0070C0"/>
                </a:solidFill>
                <a:latin typeface="+mn-lt"/>
              </a:rPr>
              <a:t>Decreto de 7 de março de 2017 </a:t>
            </a:r>
            <a:r>
              <a:rPr lang="pt-BR" sz="2200" dirty="0">
                <a:latin typeface="+mn-lt"/>
              </a:rPr>
              <a:t>(criou o Conselho Nacional para a Desburocratização – Brasil Eficiente)</a:t>
            </a:r>
          </a:p>
          <a:p>
            <a:pPr marL="285750" indent="-285750">
              <a:buFont typeface="Wingdings" panose="05000000000000000000" pitchFamily="2" charset="2"/>
              <a:buChar char="Ø"/>
            </a:pPr>
            <a:endParaRPr lang="pt-BR" sz="2200" dirty="0">
              <a:latin typeface="+mn-lt"/>
            </a:endParaRPr>
          </a:p>
          <a:p>
            <a:pPr marL="285750" indent="-285750">
              <a:buFont typeface="Wingdings" panose="05000000000000000000" pitchFamily="2" charset="2"/>
              <a:buChar char="Ø"/>
            </a:pPr>
            <a:r>
              <a:rPr lang="pt-BR" sz="2200" b="1" dirty="0">
                <a:solidFill>
                  <a:srgbClr val="0070C0"/>
                </a:solidFill>
                <a:latin typeface="+mn-lt"/>
              </a:rPr>
              <a:t>Decreto n. 8.789/2016 </a:t>
            </a:r>
            <a:r>
              <a:rPr lang="pt-BR" sz="2200" dirty="0">
                <a:latin typeface="+mn-lt"/>
              </a:rPr>
              <a:t>(compartilhamento de bases de dados na Administração Pública Federal)</a:t>
            </a:r>
          </a:p>
          <a:p>
            <a:pPr marL="285750" indent="-285750">
              <a:buFont typeface="Wingdings" panose="05000000000000000000" pitchFamily="2" charset="2"/>
              <a:buChar char="Ø"/>
            </a:pPr>
            <a:endParaRPr lang="pt-BR" sz="2200" dirty="0">
              <a:latin typeface="+mn-lt"/>
            </a:endParaRPr>
          </a:p>
          <a:p>
            <a:pPr marL="285750" indent="-285750">
              <a:buFont typeface="Wingdings" panose="05000000000000000000" pitchFamily="2" charset="2"/>
              <a:buChar char="Ø"/>
            </a:pPr>
            <a:r>
              <a:rPr lang="pt-BR" sz="2200" b="1" dirty="0">
                <a:solidFill>
                  <a:srgbClr val="0070C0"/>
                </a:solidFill>
                <a:latin typeface="+mn-lt"/>
              </a:rPr>
              <a:t>Decreto n. 8.936/2016 </a:t>
            </a:r>
            <a:r>
              <a:rPr lang="pt-BR" sz="2200" dirty="0">
                <a:latin typeface="+mn-lt"/>
              </a:rPr>
              <a:t>(Plataforma da Cidadania Digital)</a:t>
            </a:r>
          </a:p>
        </p:txBody>
      </p:sp>
    </p:spTree>
    <p:extLst>
      <p:ext uri="{BB962C8B-B14F-4D97-AF65-F5344CB8AC3E}">
        <p14:creationId xmlns:p14="http://schemas.microsoft.com/office/powerpoint/2010/main" val="1925845644"/>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B3D7654-3B06-4296-8537-268BEEA6946F}"/>
              </a:ext>
            </a:extLst>
          </p:cNvPr>
          <p:cNvSpPr txBox="1"/>
          <p:nvPr/>
        </p:nvSpPr>
        <p:spPr>
          <a:xfrm>
            <a:off x="305993" y="837873"/>
            <a:ext cx="7794399" cy="430887"/>
          </a:xfrm>
          <a:prstGeom prst="rect">
            <a:avLst/>
          </a:prstGeom>
          <a:noFill/>
        </p:spPr>
        <p:txBody>
          <a:bodyPr wrap="square" rtlCol="0">
            <a:spAutoFit/>
          </a:bodyPr>
          <a:lstStyle/>
          <a:p>
            <a:pPr algn="just"/>
            <a:r>
              <a:rPr lang="pt-BR" sz="2200" b="1" dirty="0">
                <a:solidFill>
                  <a:srgbClr val="002060"/>
                </a:solidFill>
                <a:latin typeface="+mn-lt"/>
              </a:rPr>
              <a:t>AVALIAÇÃO CONTINUADA DOS SERVIÇOS PÚBLICOS</a:t>
            </a:r>
          </a:p>
        </p:txBody>
      </p:sp>
      <p:sp>
        <p:nvSpPr>
          <p:cNvPr id="4" name="Elipse 3">
            <a:extLst>
              <a:ext uri="{FF2B5EF4-FFF2-40B4-BE49-F238E27FC236}">
                <a16:creationId xmlns:a16="http://schemas.microsoft.com/office/drawing/2014/main" id="{9690EFC8-C8A5-488F-A106-C22F3934DBE0}"/>
              </a:ext>
            </a:extLst>
          </p:cNvPr>
          <p:cNvSpPr/>
          <p:nvPr/>
        </p:nvSpPr>
        <p:spPr>
          <a:xfrm>
            <a:off x="297406" y="2264676"/>
            <a:ext cx="2040196" cy="20859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Satisfação</a:t>
            </a:r>
            <a:r>
              <a:rPr lang="pt-BR" dirty="0"/>
              <a:t> do usuário</a:t>
            </a:r>
            <a:endParaRPr lang="pt-BR" b="1" dirty="0"/>
          </a:p>
        </p:txBody>
      </p:sp>
      <p:sp>
        <p:nvSpPr>
          <p:cNvPr id="5" name="Elipse 4">
            <a:extLst>
              <a:ext uri="{FF2B5EF4-FFF2-40B4-BE49-F238E27FC236}">
                <a16:creationId xmlns:a16="http://schemas.microsoft.com/office/drawing/2014/main" id="{A2C99E57-9FFA-4952-81D7-6D21F246112C}"/>
              </a:ext>
            </a:extLst>
          </p:cNvPr>
          <p:cNvSpPr/>
          <p:nvPr/>
        </p:nvSpPr>
        <p:spPr>
          <a:xfrm>
            <a:off x="1314704" y="4321378"/>
            <a:ext cx="2084063" cy="216024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Medidas adotadas</a:t>
            </a:r>
            <a:r>
              <a:rPr lang="pt-BR" dirty="0"/>
              <a:t> pela administração pública</a:t>
            </a:r>
            <a:endParaRPr lang="pt-BR" b="1" dirty="0"/>
          </a:p>
        </p:txBody>
      </p:sp>
      <p:sp>
        <p:nvSpPr>
          <p:cNvPr id="6" name="Elipse 5">
            <a:extLst>
              <a:ext uri="{FF2B5EF4-FFF2-40B4-BE49-F238E27FC236}">
                <a16:creationId xmlns:a16="http://schemas.microsoft.com/office/drawing/2014/main" id="{69EB3B1A-8A65-4C2D-BD37-A25A7BF7F489}"/>
              </a:ext>
            </a:extLst>
          </p:cNvPr>
          <p:cNvSpPr/>
          <p:nvPr/>
        </p:nvSpPr>
        <p:spPr>
          <a:xfrm>
            <a:off x="3510920" y="2996952"/>
            <a:ext cx="2214713" cy="216024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Qualidade do atendimento </a:t>
            </a:r>
            <a:r>
              <a:rPr lang="pt-BR" dirty="0"/>
              <a:t>prestado</a:t>
            </a:r>
            <a:endParaRPr lang="pt-BR" b="1" dirty="0"/>
          </a:p>
        </p:txBody>
      </p:sp>
      <p:sp>
        <p:nvSpPr>
          <p:cNvPr id="7" name="Elipse 6">
            <a:extLst>
              <a:ext uri="{FF2B5EF4-FFF2-40B4-BE49-F238E27FC236}">
                <a16:creationId xmlns:a16="http://schemas.microsoft.com/office/drawing/2014/main" id="{0F73EC21-906E-4500-9DAA-7804C8F03064}"/>
              </a:ext>
            </a:extLst>
          </p:cNvPr>
          <p:cNvSpPr/>
          <p:nvPr/>
        </p:nvSpPr>
        <p:spPr>
          <a:xfrm>
            <a:off x="6590888" y="2326233"/>
            <a:ext cx="2223026" cy="2173597"/>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Cumprimento dos compromissos e prazos</a:t>
            </a:r>
          </a:p>
        </p:txBody>
      </p:sp>
      <p:sp>
        <p:nvSpPr>
          <p:cNvPr id="9" name="Elipse 8">
            <a:extLst>
              <a:ext uri="{FF2B5EF4-FFF2-40B4-BE49-F238E27FC236}">
                <a16:creationId xmlns:a16="http://schemas.microsoft.com/office/drawing/2014/main" id="{F64615A0-172D-411B-80C7-69708627AA28}"/>
              </a:ext>
            </a:extLst>
          </p:cNvPr>
          <p:cNvSpPr/>
          <p:nvPr/>
        </p:nvSpPr>
        <p:spPr>
          <a:xfrm>
            <a:off x="5837786" y="4522477"/>
            <a:ext cx="2232248" cy="2118834"/>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a:t>Quantidade de manifestações</a:t>
            </a:r>
          </a:p>
        </p:txBody>
      </p:sp>
      <p:sp>
        <p:nvSpPr>
          <p:cNvPr id="15" name="Retângulo 14">
            <a:extLst>
              <a:ext uri="{FF2B5EF4-FFF2-40B4-BE49-F238E27FC236}">
                <a16:creationId xmlns:a16="http://schemas.microsoft.com/office/drawing/2014/main" id="{C8B6948E-B214-4618-9C52-EA1403ABFA72}"/>
              </a:ext>
            </a:extLst>
          </p:cNvPr>
          <p:cNvSpPr/>
          <p:nvPr/>
        </p:nvSpPr>
        <p:spPr>
          <a:xfrm>
            <a:off x="305993" y="1412776"/>
            <a:ext cx="8514479" cy="769441"/>
          </a:xfrm>
          <a:prstGeom prst="rect">
            <a:avLst/>
          </a:prstGeom>
        </p:spPr>
        <p:txBody>
          <a:bodyPr wrap="square">
            <a:spAutoFit/>
          </a:bodyPr>
          <a:lstStyle/>
          <a:p>
            <a:pPr algn="just"/>
            <a:r>
              <a:rPr lang="pt-BR" sz="2200" dirty="0">
                <a:latin typeface="+mn-lt"/>
              </a:rPr>
              <a:t>Os órgãos e entidades públicos deverão avaliar os serviços prestados sob os seguintes </a:t>
            </a:r>
            <a:r>
              <a:rPr lang="pt-BR" sz="2200" b="1" dirty="0">
                <a:latin typeface="+mn-lt"/>
              </a:rPr>
              <a:t>aspectos </a:t>
            </a:r>
            <a:r>
              <a:rPr lang="pt-BR" sz="2200" dirty="0">
                <a:latin typeface="+mn-lt"/>
              </a:rPr>
              <a:t>(Lei n. 13.460/2017):</a:t>
            </a:r>
          </a:p>
        </p:txBody>
      </p:sp>
    </p:spTree>
    <p:extLst>
      <p:ext uri="{BB962C8B-B14F-4D97-AF65-F5344CB8AC3E}">
        <p14:creationId xmlns:p14="http://schemas.microsoft.com/office/powerpoint/2010/main" val="3365460082"/>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9879C5D1-130E-4656-BFCC-12F3D4E298EB}"/>
              </a:ext>
            </a:extLst>
          </p:cNvPr>
          <p:cNvSpPr txBox="1"/>
          <p:nvPr/>
        </p:nvSpPr>
        <p:spPr>
          <a:xfrm>
            <a:off x="494780" y="2708920"/>
            <a:ext cx="7416824" cy="3139321"/>
          </a:xfrm>
          <a:prstGeom prst="rect">
            <a:avLst/>
          </a:prstGeom>
          <a:noFill/>
        </p:spPr>
        <p:txBody>
          <a:bodyPr wrap="square" rtlCol="0">
            <a:spAutoFit/>
          </a:bodyPr>
          <a:lstStyle/>
          <a:p>
            <a:pPr marL="285750" indent="-285750" algn="just">
              <a:buFont typeface="Wingdings" panose="05000000000000000000" pitchFamily="2" charset="2"/>
              <a:buChar char="Ø"/>
            </a:pPr>
            <a:r>
              <a:rPr lang="pt-BR" sz="2200" dirty="0">
                <a:latin typeface="+mn-lt"/>
              </a:rPr>
              <a:t>É importante que o órgão ou entidade tenha uma </a:t>
            </a:r>
            <a:r>
              <a:rPr lang="pt-BR" sz="2200" b="1" dirty="0">
                <a:solidFill>
                  <a:srgbClr val="0070C0"/>
                </a:solidFill>
                <a:latin typeface="+mn-lt"/>
              </a:rPr>
              <a:t>Carta de Serviços bem estruturada</a:t>
            </a:r>
            <a:r>
              <a:rPr lang="pt-BR" sz="2200" dirty="0">
                <a:latin typeface="+mn-lt"/>
              </a:rPr>
              <a:t>, pois ela será o </a:t>
            </a:r>
            <a:r>
              <a:rPr lang="pt-BR" sz="2200" b="1" dirty="0">
                <a:solidFill>
                  <a:srgbClr val="0070C0"/>
                </a:solidFill>
                <a:latin typeface="+mn-lt"/>
              </a:rPr>
              <a:t>instrumento de transparência dos serviços públicos</a:t>
            </a:r>
            <a:r>
              <a:rPr lang="pt-BR" sz="2200" b="1" dirty="0">
                <a:latin typeface="+mn-lt"/>
              </a:rPr>
              <a:t> </a:t>
            </a:r>
            <a:r>
              <a:rPr lang="pt-BR" sz="2200" dirty="0">
                <a:latin typeface="+mn-lt"/>
              </a:rPr>
              <a:t>oferecidos e dos compromissos assumidos pela instituição.</a:t>
            </a:r>
          </a:p>
          <a:p>
            <a:pPr algn="just"/>
            <a:r>
              <a:rPr lang="pt-BR" sz="2200" dirty="0">
                <a:latin typeface="+mn-lt"/>
              </a:rPr>
              <a:t> </a:t>
            </a:r>
          </a:p>
          <a:p>
            <a:pPr marL="285750" indent="-285750" algn="just">
              <a:buFont typeface="Wingdings" panose="05000000000000000000" pitchFamily="2" charset="2"/>
              <a:buChar char="Ø"/>
            </a:pPr>
            <a:r>
              <a:rPr lang="pt-BR" sz="2200" dirty="0">
                <a:latin typeface="+mn-lt"/>
              </a:rPr>
              <a:t>O serviço público está vinculado a um programa de governo ou uma política pública.  </a:t>
            </a:r>
            <a:r>
              <a:rPr lang="pt-BR" sz="2200" b="1" dirty="0">
                <a:solidFill>
                  <a:srgbClr val="0070C0"/>
                </a:solidFill>
                <a:latin typeface="+mn-lt"/>
              </a:rPr>
              <a:t>A avaliação do serviço deve ser feita no contexto da avaliação desse programa ou política</a:t>
            </a:r>
            <a:r>
              <a:rPr lang="pt-BR" sz="2200" dirty="0">
                <a:latin typeface="+mn-lt"/>
              </a:rPr>
              <a:t>.</a:t>
            </a:r>
          </a:p>
          <a:p>
            <a:endParaRPr lang="pt-BR" sz="2200" dirty="0">
              <a:latin typeface="+mn-lt"/>
            </a:endParaRPr>
          </a:p>
        </p:txBody>
      </p:sp>
      <p:sp>
        <p:nvSpPr>
          <p:cNvPr id="3" name="CaixaDeTexto 2">
            <a:extLst>
              <a:ext uri="{FF2B5EF4-FFF2-40B4-BE49-F238E27FC236}">
                <a16:creationId xmlns:a16="http://schemas.microsoft.com/office/drawing/2014/main" id="{CD2F6679-F02C-443C-B4B7-B11980C74E19}"/>
              </a:ext>
            </a:extLst>
          </p:cNvPr>
          <p:cNvSpPr txBox="1"/>
          <p:nvPr/>
        </p:nvSpPr>
        <p:spPr>
          <a:xfrm>
            <a:off x="305993" y="837873"/>
            <a:ext cx="7794399" cy="430887"/>
          </a:xfrm>
          <a:prstGeom prst="rect">
            <a:avLst/>
          </a:prstGeom>
          <a:noFill/>
        </p:spPr>
        <p:txBody>
          <a:bodyPr wrap="square" rtlCol="0">
            <a:spAutoFit/>
          </a:bodyPr>
          <a:lstStyle/>
          <a:p>
            <a:pPr algn="just"/>
            <a:r>
              <a:rPr lang="pt-BR" sz="2200" b="1" dirty="0">
                <a:solidFill>
                  <a:srgbClr val="002060"/>
                </a:solidFill>
                <a:latin typeface="+mn-lt"/>
              </a:rPr>
              <a:t>AVALIAÇÃO CONTINUADA DOS SERVIÇOS PÚBLICOS</a:t>
            </a:r>
          </a:p>
        </p:txBody>
      </p:sp>
    </p:spTree>
    <p:extLst>
      <p:ext uri="{BB962C8B-B14F-4D97-AF65-F5344CB8AC3E}">
        <p14:creationId xmlns:p14="http://schemas.microsoft.com/office/powerpoint/2010/main" val="393886648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EB139357-ABE1-4FA0-ABB2-517905BF43A8}"/>
              </a:ext>
            </a:extLst>
          </p:cNvPr>
          <p:cNvSpPr txBox="1"/>
          <p:nvPr/>
        </p:nvSpPr>
        <p:spPr>
          <a:xfrm>
            <a:off x="323528" y="1052736"/>
            <a:ext cx="7103892" cy="430887"/>
          </a:xfrm>
          <a:prstGeom prst="rect">
            <a:avLst/>
          </a:prstGeom>
          <a:noFill/>
        </p:spPr>
        <p:txBody>
          <a:bodyPr wrap="square" rtlCol="0">
            <a:spAutoFit/>
          </a:bodyPr>
          <a:lstStyle/>
          <a:p>
            <a:r>
              <a:rPr lang="pt-BR" sz="2200" b="1" dirty="0">
                <a:solidFill>
                  <a:srgbClr val="002060"/>
                </a:solidFill>
                <a:latin typeface="+mn-lt"/>
              </a:rPr>
              <a:t>OBJETIVOS, INDICADORES &amp; METAS</a:t>
            </a:r>
          </a:p>
        </p:txBody>
      </p:sp>
      <p:graphicFrame>
        <p:nvGraphicFramePr>
          <p:cNvPr id="5" name="Diagrama 4">
            <a:extLst>
              <a:ext uri="{FF2B5EF4-FFF2-40B4-BE49-F238E27FC236}">
                <a16:creationId xmlns:a16="http://schemas.microsoft.com/office/drawing/2014/main" id="{C0597C2B-08F9-41E1-B48D-EAFE6605E6D5}"/>
              </a:ext>
            </a:extLst>
          </p:cNvPr>
          <p:cNvGraphicFramePr/>
          <p:nvPr>
            <p:extLst>
              <p:ext uri="{D42A27DB-BD31-4B8C-83A1-F6EECF244321}">
                <p14:modId xmlns:p14="http://schemas.microsoft.com/office/powerpoint/2010/main" val="1946280203"/>
              </p:ext>
            </p:extLst>
          </p:nvPr>
        </p:nvGraphicFramePr>
        <p:xfrm>
          <a:off x="323528" y="2132856"/>
          <a:ext cx="8352928" cy="4154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06762846"/>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E5B6AD6-C980-4934-B49E-69D6A336C5A7}"/>
              </a:ext>
            </a:extLst>
          </p:cNvPr>
          <p:cNvSpPr txBox="1"/>
          <p:nvPr/>
        </p:nvSpPr>
        <p:spPr>
          <a:xfrm>
            <a:off x="539552" y="1196752"/>
            <a:ext cx="7920880" cy="769441"/>
          </a:xfrm>
          <a:prstGeom prst="rect">
            <a:avLst/>
          </a:prstGeom>
          <a:noFill/>
        </p:spPr>
        <p:txBody>
          <a:bodyPr wrap="square" rtlCol="0">
            <a:spAutoFit/>
          </a:bodyPr>
          <a:lstStyle/>
          <a:p>
            <a:pPr algn="ctr"/>
            <a:r>
              <a:rPr lang="pt-BR" sz="2200" b="1" dirty="0">
                <a:solidFill>
                  <a:srgbClr val="002060"/>
                </a:solidFill>
                <a:latin typeface="+mn-lt"/>
              </a:rPr>
              <a:t>CARACTERÍSTICAS DOS INDICADORES QUE DEVEM SER CONSIDERADAS </a:t>
            </a:r>
          </a:p>
        </p:txBody>
      </p:sp>
      <p:graphicFrame>
        <p:nvGraphicFramePr>
          <p:cNvPr id="4" name="Diagrama 3">
            <a:extLst>
              <a:ext uri="{FF2B5EF4-FFF2-40B4-BE49-F238E27FC236}">
                <a16:creationId xmlns:a16="http://schemas.microsoft.com/office/drawing/2014/main" id="{EFBDAE08-A783-414A-98BF-87F46E8CD3F0}"/>
              </a:ext>
            </a:extLst>
          </p:cNvPr>
          <p:cNvGraphicFramePr/>
          <p:nvPr/>
        </p:nvGraphicFramePr>
        <p:xfrm>
          <a:off x="539552" y="2204864"/>
          <a:ext cx="8064896" cy="44935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86287626"/>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915E2925-F4B8-4039-BE27-904E64A86E7D}"/>
              </a:ext>
            </a:extLst>
          </p:cNvPr>
          <p:cNvSpPr txBox="1"/>
          <p:nvPr/>
        </p:nvSpPr>
        <p:spPr>
          <a:xfrm>
            <a:off x="423801" y="1628800"/>
            <a:ext cx="6884503" cy="430887"/>
          </a:xfrm>
          <a:prstGeom prst="rect">
            <a:avLst/>
          </a:prstGeom>
          <a:noFill/>
        </p:spPr>
        <p:txBody>
          <a:bodyPr wrap="square" rtlCol="0">
            <a:spAutoFit/>
          </a:bodyPr>
          <a:lstStyle/>
          <a:p>
            <a:r>
              <a:rPr lang="pt-BR" sz="2200" b="1" dirty="0">
                <a:solidFill>
                  <a:srgbClr val="002060"/>
                </a:solidFill>
                <a:latin typeface="+mn-lt"/>
              </a:rPr>
              <a:t>TIPOS DE INDICADORES </a:t>
            </a:r>
          </a:p>
        </p:txBody>
      </p:sp>
      <p:sp>
        <p:nvSpPr>
          <p:cNvPr id="4" name="CaixaDeTexto 3">
            <a:extLst>
              <a:ext uri="{FF2B5EF4-FFF2-40B4-BE49-F238E27FC236}">
                <a16:creationId xmlns:a16="http://schemas.microsoft.com/office/drawing/2014/main" id="{2DA9ADAB-FCCD-41EE-AECB-2DA8AC4A2A0F}"/>
              </a:ext>
            </a:extLst>
          </p:cNvPr>
          <p:cNvSpPr txBox="1"/>
          <p:nvPr/>
        </p:nvSpPr>
        <p:spPr>
          <a:xfrm>
            <a:off x="0" y="4040533"/>
            <a:ext cx="2216825" cy="461665"/>
          </a:xfrm>
          <a:prstGeom prst="rect">
            <a:avLst/>
          </a:prstGeom>
          <a:noFill/>
        </p:spPr>
        <p:txBody>
          <a:bodyPr wrap="none" rtlCol="0">
            <a:spAutoFit/>
          </a:bodyPr>
          <a:lstStyle/>
          <a:p>
            <a:r>
              <a:rPr lang="pt-BR" sz="2400" b="1" dirty="0">
                <a:solidFill>
                  <a:schemeClr val="accent1">
                    <a:lumMod val="50000"/>
                  </a:schemeClr>
                </a:solidFill>
                <a:latin typeface="+mn-lt"/>
                <a:ea typeface="Batang" panose="02030600000101010101" pitchFamily="18" charset="-127"/>
              </a:rPr>
              <a:t>COMPROMISSO</a:t>
            </a:r>
          </a:p>
        </p:txBody>
      </p:sp>
      <p:sp>
        <p:nvSpPr>
          <p:cNvPr id="5" name="CaixaDeTexto 4">
            <a:extLst>
              <a:ext uri="{FF2B5EF4-FFF2-40B4-BE49-F238E27FC236}">
                <a16:creationId xmlns:a16="http://schemas.microsoft.com/office/drawing/2014/main" id="{FF768651-A52D-4BF2-8CF8-B83DB179CF4B}"/>
              </a:ext>
            </a:extLst>
          </p:cNvPr>
          <p:cNvSpPr txBox="1"/>
          <p:nvPr/>
        </p:nvSpPr>
        <p:spPr>
          <a:xfrm>
            <a:off x="2812448" y="4040533"/>
            <a:ext cx="1292341" cy="461665"/>
          </a:xfrm>
          <a:prstGeom prst="rect">
            <a:avLst/>
          </a:prstGeom>
          <a:noFill/>
        </p:spPr>
        <p:txBody>
          <a:bodyPr wrap="none" rtlCol="0">
            <a:spAutoFit/>
          </a:bodyPr>
          <a:lstStyle/>
          <a:p>
            <a:r>
              <a:rPr lang="pt-BR" sz="2400" b="1" dirty="0">
                <a:solidFill>
                  <a:schemeClr val="accent1">
                    <a:lumMod val="50000"/>
                  </a:schemeClr>
                </a:solidFill>
                <a:latin typeface="+mn-lt"/>
                <a:ea typeface="Batang" panose="02030600000101010101" pitchFamily="18" charset="-127"/>
              </a:rPr>
              <a:t>INSUMO</a:t>
            </a:r>
          </a:p>
        </p:txBody>
      </p:sp>
      <p:sp>
        <p:nvSpPr>
          <p:cNvPr id="6" name="CaixaDeTexto 5">
            <a:extLst>
              <a:ext uri="{FF2B5EF4-FFF2-40B4-BE49-F238E27FC236}">
                <a16:creationId xmlns:a16="http://schemas.microsoft.com/office/drawing/2014/main" id="{32C9CE56-5FB3-4EAA-A2DF-3903DDF88705}"/>
              </a:ext>
            </a:extLst>
          </p:cNvPr>
          <p:cNvSpPr txBox="1"/>
          <p:nvPr/>
        </p:nvSpPr>
        <p:spPr>
          <a:xfrm>
            <a:off x="4721181" y="4040533"/>
            <a:ext cx="1473417" cy="461665"/>
          </a:xfrm>
          <a:prstGeom prst="rect">
            <a:avLst/>
          </a:prstGeom>
          <a:noFill/>
        </p:spPr>
        <p:txBody>
          <a:bodyPr wrap="none" rtlCol="0">
            <a:spAutoFit/>
          </a:bodyPr>
          <a:lstStyle/>
          <a:p>
            <a:r>
              <a:rPr lang="pt-BR" sz="2400" b="1" dirty="0">
                <a:solidFill>
                  <a:schemeClr val="accent1">
                    <a:lumMod val="50000"/>
                  </a:schemeClr>
                </a:solidFill>
                <a:latin typeface="+mn-lt"/>
                <a:ea typeface="Batang" panose="02030600000101010101" pitchFamily="18" charset="-127"/>
              </a:rPr>
              <a:t>PRODUTO</a:t>
            </a:r>
          </a:p>
        </p:txBody>
      </p:sp>
      <p:sp>
        <p:nvSpPr>
          <p:cNvPr id="7" name="CaixaDeTexto 6">
            <a:extLst>
              <a:ext uri="{FF2B5EF4-FFF2-40B4-BE49-F238E27FC236}">
                <a16:creationId xmlns:a16="http://schemas.microsoft.com/office/drawing/2014/main" id="{3CA037FF-05D9-4621-954D-A4E2948666FA}"/>
              </a:ext>
            </a:extLst>
          </p:cNvPr>
          <p:cNvSpPr txBox="1"/>
          <p:nvPr/>
        </p:nvSpPr>
        <p:spPr>
          <a:xfrm>
            <a:off x="6907234" y="4040533"/>
            <a:ext cx="1821268" cy="461665"/>
          </a:xfrm>
          <a:prstGeom prst="rect">
            <a:avLst/>
          </a:prstGeom>
          <a:noFill/>
        </p:spPr>
        <p:txBody>
          <a:bodyPr wrap="none" rtlCol="0">
            <a:spAutoFit/>
          </a:bodyPr>
          <a:lstStyle/>
          <a:p>
            <a:r>
              <a:rPr lang="pt-BR" sz="2400" b="1" dirty="0">
                <a:solidFill>
                  <a:schemeClr val="accent1">
                    <a:lumMod val="50000"/>
                  </a:schemeClr>
                </a:solidFill>
                <a:latin typeface="+mn-lt"/>
                <a:ea typeface="Batang" panose="02030600000101010101" pitchFamily="18" charset="-127"/>
              </a:rPr>
              <a:t>RESULTADOS</a:t>
            </a:r>
          </a:p>
        </p:txBody>
      </p:sp>
      <p:sp>
        <p:nvSpPr>
          <p:cNvPr id="8" name="Seta para a Direita 14">
            <a:extLst>
              <a:ext uri="{FF2B5EF4-FFF2-40B4-BE49-F238E27FC236}">
                <a16:creationId xmlns:a16="http://schemas.microsoft.com/office/drawing/2014/main" id="{381918FE-F8EF-466F-B203-078ECB28CEBD}"/>
              </a:ext>
            </a:extLst>
          </p:cNvPr>
          <p:cNvSpPr/>
          <p:nvPr/>
        </p:nvSpPr>
        <p:spPr>
          <a:xfrm>
            <a:off x="2506442" y="4155949"/>
            <a:ext cx="324266" cy="230832"/>
          </a:xfrm>
          <a:prstGeom prst="rightArrow">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Seta para a Direita 15">
            <a:extLst>
              <a:ext uri="{FF2B5EF4-FFF2-40B4-BE49-F238E27FC236}">
                <a16:creationId xmlns:a16="http://schemas.microsoft.com/office/drawing/2014/main" id="{5BA1955D-6DE8-479E-9B95-141C50C88061}"/>
              </a:ext>
            </a:extLst>
          </p:cNvPr>
          <p:cNvSpPr/>
          <p:nvPr/>
        </p:nvSpPr>
        <p:spPr>
          <a:xfrm>
            <a:off x="4306372" y="4192933"/>
            <a:ext cx="324266" cy="230832"/>
          </a:xfrm>
          <a:prstGeom prst="rightArrow">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Seta para a Direita 16">
            <a:extLst>
              <a:ext uri="{FF2B5EF4-FFF2-40B4-BE49-F238E27FC236}">
                <a16:creationId xmlns:a16="http://schemas.microsoft.com/office/drawing/2014/main" id="{DF17EDEC-72A6-4414-AA5B-1530FA01D25B}"/>
              </a:ext>
            </a:extLst>
          </p:cNvPr>
          <p:cNvSpPr/>
          <p:nvPr/>
        </p:nvSpPr>
        <p:spPr>
          <a:xfrm>
            <a:off x="6508238" y="4192933"/>
            <a:ext cx="324266" cy="230832"/>
          </a:xfrm>
          <a:prstGeom prst="rightArrow">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1" name="Conector reto 10">
            <a:extLst>
              <a:ext uri="{FF2B5EF4-FFF2-40B4-BE49-F238E27FC236}">
                <a16:creationId xmlns:a16="http://schemas.microsoft.com/office/drawing/2014/main" id="{E487B5F0-4057-41C8-B8C5-75675383C4C3}"/>
              </a:ext>
            </a:extLst>
          </p:cNvPr>
          <p:cNvCxnSpPr>
            <a:cxnSpLocks/>
          </p:cNvCxnSpPr>
          <p:nvPr/>
        </p:nvCxnSpPr>
        <p:spPr>
          <a:xfrm>
            <a:off x="3529952" y="5177848"/>
            <a:ext cx="19182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ector de Seta Reta 11">
            <a:extLst>
              <a:ext uri="{FF2B5EF4-FFF2-40B4-BE49-F238E27FC236}">
                <a16:creationId xmlns:a16="http://schemas.microsoft.com/office/drawing/2014/main" id="{73FDDA35-B4B3-4E1E-919B-0326B0FCCAE7}"/>
              </a:ext>
            </a:extLst>
          </p:cNvPr>
          <p:cNvCxnSpPr>
            <a:cxnSpLocks/>
          </p:cNvCxnSpPr>
          <p:nvPr/>
        </p:nvCxnSpPr>
        <p:spPr>
          <a:xfrm flipH="1" flipV="1">
            <a:off x="3529952" y="4518711"/>
            <a:ext cx="1" cy="6591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de Seta Reta 12">
            <a:extLst>
              <a:ext uri="{FF2B5EF4-FFF2-40B4-BE49-F238E27FC236}">
                <a16:creationId xmlns:a16="http://schemas.microsoft.com/office/drawing/2014/main" id="{0A8956FC-AED9-404E-AB81-9244278EBE8C}"/>
              </a:ext>
            </a:extLst>
          </p:cNvPr>
          <p:cNvCxnSpPr>
            <a:cxnSpLocks/>
          </p:cNvCxnSpPr>
          <p:nvPr/>
        </p:nvCxnSpPr>
        <p:spPr>
          <a:xfrm flipV="1">
            <a:off x="5448179" y="4563612"/>
            <a:ext cx="1" cy="6314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CaixaDeTexto 13">
            <a:extLst>
              <a:ext uri="{FF2B5EF4-FFF2-40B4-BE49-F238E27FC236}">
                <a16:creationId xmlns:a16="http://schemas.microsoft.com/office/drawing/2014/main" id="{DFCEFD3C-4D76-44FA-A5A6-2D8DEA4F55CB}"/>
              </a:ext>
            </a:extLst>
          </p:cNvPr>
          <p:cNvSpPr txBox="1"/>
          <p:nvPr/>
        </p:nvSpPr>
        <p:spPr>
          <a:xfrm>
            <a:off x="3787688" y="4716702"/>
            <a:ext cx="1337930" cy="461665"/>
          </a:xfrm>
          <a:prstGeom prst="rect">
            <a:avLst/>
          </a:prstGeom>
          <a:noFill/>
        </p:spPr>
        <p:txBody>
          <a:bodyPr wrap="none" rtlCol="0">
            <a:spAutoFit/>
          </a:bodyPr>
          <a:lstStyle/>
          <a:p>
            <a:r>
              <a:rPr lang="pt-BR" sz="2400" b="1" dirty="0"/>
              <a:t>Eficiência</a:t>
            </a:r>
          </a:p>
        </p:txBody>
      </p:sp>
      <p:cxnSp>
        <p:nvCxnSpPr>
          <p:cNvPr id="15" name="Conector reto 14">
            <a:extLst>
              <a:ext uri="{FF2B5EF4-FFF2-40B4-BE49-F238E27FC236}">
                <a16:creationId xmlns:a16="http://schemas.microsoft.com/office/drawing/2014/main" id="{DD0BA182-7591-434C-ACE5-E4DC558AF2A7}"/>
              </a:ext>
            </a:extLst>
          </p:cNvPr>
          <p:cNvCxnSpPr/>
          <p:nvPr/>
        </p:nvCxnSpPr>
        <p:spPr>
          <a:xfrm>
            <a:off x="1089295" y="5595306"/>
            <a:ext cx="494705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ector de Seta Reta 15">
            <a:extLst>
              <a:ext uri="{FF2B5EF4-FFF2-40B4-BE49-F238E27FC236}">
                <a16:creationId xmlns:a16="http://schemas.microsoft.com/office/drawing/2014/main" id="{72817671-49C6-4941-BFC8-FBE94922DC26}"/>
              </a:ext>
            </a:extLst>
          </p:cNvPr>
          <p:cNvCxnSpPr/>
          <p:nvPr/>
        </p:nvCxnSpPr>
        <p:spPr>
          <a:xfrm flipH="1" flipV="1">
            <a:off x="1071221" y="4502198"/>
            <a:ext cx="18074" cy="10931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de Seta Reta 16">
            <a:extLst>
              <a:ext uri="{FF2B5EF4-FFF2-40B4-BE49-F238E27FC236}">
                <a16:creationId xmlns:a16="http://schemas.microsoft.com/office/drawing/2014/main" id="{77CA1717-D157-4A45-8D4B-248C2151624E}"/>
              </a:ext>
            </a:extLst>
          </p:cNvPr>
          <p:cNvCxnSpPr/>
          <p:nvPr/>
        </p:nvCxnSpPr>
        <p:spPr>
          <a:xfrm flipV="1">
            <a:off x="6036348" y="4502198"/>
            <a:ext cx="17971" cy="10931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aixaDeTexto 17">
            <a:extLst>
              <a:ext uri="{FF2B5EF4-FFF2-40B4-BE49-F238E27FC236}">
                <a16:creationId xmlns:a16="http://schemas.microsoft.com/office/drawing/2014/main" id="{5100B85E-910A-44FD-BED5-F247817CC38F}"/>
              </a:ext>
            </a:extLst>
          </p:cNvPr>
          <p:cNvSpPr txBox="1"/>
          <p:nvPr/>
        </p:nvSpPr>
        <p:spPr>
          <a:xfrm>
            <a:off x="1182544" y="5133641"/>
            <a:ext cx="1099275" cy="461665"/>
          </a:xfrm>
          <a:prstGeom prst="rect">
            <a:avLst/>
          </a:prstGeom>
          <a:noFill/>
        </p:spPr>
        <p:txBody>
          <a:bodyPr wrap="none" rtlCol="0">
            <a:spAutoFit/>
          </a:bodyPr>
          <a:lstStyle/>
          <a:p>
            <a:r>
              <a:rPr lang="pt-BR" sz="2400" b="1" dirty="0"/>
              <a:t>Eficácia</a:t>
            </a:r>
          </a:p>
        </p:txBody>
      </p:sp>
      <p:cxnSp>
        <p:nvCxnSpPr>
          <p:cNvPr id="19" name="Conector reto 18">
            <a:extLst>
              <a:ext uri="{FF2B5EF4-FFF2-40B4-BE49-F238E27FC236}">
                <a16:creationId xmlns:a16="http://schemas.microsoft.com/office/drawing/2014/main" id="{8A21A372-0239-4784-9733-DA9CD72C9C8D}"/>
              </a:ext>
            </a:extLst>
          </p:cNvPr>
          <p:cNvCxnSpPr/>
          <p:nvPr/>
        </p:nvCxnSpPr>
        <p:spPr>
          <a:xfrm>
            <a:off x="1913527" y="3136281"/>
            <a:ext cx="5625766"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CaixaDeTexto 19">
            <a:extLst>
              <a:ext uri="{FF2B5EF4-FFF2-40B4-BE49-F238E27FC236}">
                <a16:creationId xmlns:a16="http://schemas.microsoft.com/office/drawing/2014/main" id="{F5465A97-AF45-4767-B012-961CB2310FF7}"/>
              </a:ext>
            </a:extLst>
          </p:cNvPr>
          <p:cNvSpPr txBox="1"/>
          <p:nvPr/>
        </p:nvSpPr>
        <p:spPr>
          <a:xfrm>
            <a:off x="3902757" y="3136281"/>
            <a:ext cx="1545423" cy="461665"/>
          </a:xfrm>
          <a:prstGeom prst="rect">
            <a:avLst/>
          </a:prstGeom>
          <a:noFill/>
        </p:spPr>
        <p:txBody>
          <a:bodyPr wrap="none" rtlCol="0">
            <a:spAutoFit/>
          </a:bodyPr>
          <a:lstStyle/>
          <a:p>
            <a:r>
              <a:rPr lang="pt-BR" sz="2400" b="1" dirty="0"/>
              <a:t>Efetividade</a:t>
            </a:r>
          </a:p>
        </p:txBody>
      </p:sp>
      <p:cxnSp>
        <p:nvCxnSpPr>
          <p:cNvPr id="21" name="Conector de Seta Reta 20">
            <a:extLst>
              <a:ext uri="{FF2B5EF4-FFF2-40B4-BE49-F238E27FC236}">
                <a16:creationId xmlns:a16="http://schemas.microsoft.com/office/drawing/2014/main" id="{FD7D3DC2-39DD-48C1-AA62-C475876A95FC}"/>
              </a:ext>
            </a:extLst>
          </p:cNvPr>
          <p:cNvCxnSpPr/>
          <p:nvPr/>
        </p:nvCxnSpPr>
        <p:spPr>
          <a:xfrm>
            <a:off x="1913527" y="3136281"/>
            <a:ext cx="0" cy="904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de Seta Reta 21">
            <a:extLst>
              <a:ext uri="{FF2B5EF4-FFF2-40B4-BE49-F238E27FC236}">
                <a16:creationId xmlns:a16="http://schemas.microsoft.com/office/drawing/2014/main" id="{83C87527-87F3-4F2C-A2A7-CFA81F112041}"/>
              </a:ext>
            </a:extLst>
          </p:cNvPr>
          <p:cNvCxnSpPr/>
          <p:nvPr/>
        </p:nvCxnSpPr>
        <p:spPr>
          <a:xfrm>
            <a:off x="7539293" y="3136281"/>
            <a:ext cx="0" cy="904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0472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animBg="1"/>
      <p:bldP spid="9" grpId="0" animBg="1"/>
      <p:bldP spid="10" grpId="0" animBg="1"/>
      <p:bldP spid="14" grpId="0"/>
      <p:bldP spid="18" grpId="0"/>
      <p:bldP spid="20"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915E2925-F4B8-4039-BE27-904E64A86E7D}"/>
              </a:ext>
            </a:extLst>
          </p:cNvPr>
          <p:cNvSpPr txBox="1"/>
          <p:nvPr/>
        </p:nvSpPr>
        <p:spPr>
          <a:xfrm>
            <a:off x="423801" y="1628800"/>
            <a:ext cx="6884503" cy="430887"/>
          </a:xfrm>
          <a:prstGeom prst="rect">
            <a:avLst/>
          </a:prstGeom>
          <a:noFill/>
        </p:spPr>
        <p:txBody>
          <a:bodyPr wrap="square" rtlCol="0">
            <a:spAutoFit/>
          </a:bodyPr>
          <a:lstStyle/>
          <a:p>
            <a:r>
              <a:rPr lang="pt-BR" sz="2200" b="1" dirty="0">
                <a:solidFill>
                  <a:srgbClr val="002060"/>
                </a:solidFill>
                <a:latin typeface="+mn-lt"/>
              </a:rPr>
              <a:t>TIPOS DE INDICADORES </a:t>
            </a:r>
          </a:p>
        </p:txBody>
      </p:sp>
      <p:sp>
        <p:nvSpPr>
          <p:cNvPr id="3" name="CaixaDeTexto 2">
            <a:extLst>
              <a:ext uri="{FF2B5EF4-FFF2-40B4-BE49-F238E27FC236}">
                <a16:creationId xmlns:a16="http://schemas.microsoft.com/office/drawing/2014/main" id="{62E2DEB3-C494-49DB-A5FF-21E6069F4605}"/>
              </a:ext>
            </a:extLst>
          </p:cNvPr>
          <p:cNvSpPr txBox="1"/>
          <p:nvPr/>
        </p:nvSpPr>
        <p:spPr>
          <a:xfrm>
            <a:off x="423801" y="2564904"/>
            <a:ext cx="7920880" cy="3477875"/>
          </a:xfrm>
          <a:prstGeom prst="rect">
            <a:avLst/>
          </a:prstGeom>
          <a:noFill/>
        </p:spPr>
        <p:txBody>
          <a:bodyPr wrap="square" rtlCol="0">
            <a:spAutoFit/>
          </a:bodyPr>
          <a:lstStyle/>
          <a:p>
            <a:pPr marL="342900" indent="-342900" algn="just">
              <a:buFont typeface="Wingdings" panose="05000000000000000000" pitchFamily="2" charset="2"/>
              <a:buChar char="Ø"/>
            </a:pPr>
            <a:r>
              <a:rPr lang="pt-BR" sz="2200" dirty="0">
                <a:latin typeface="+mn-lt"/>
              </a:rPr>
              <a:t>As avaliações de serviços e políticas públicas realizadas pelas </a:t>
            </a:r>
            <a:r>
              <a:rPr lang="pt-BR" sz="2200" b="1" dirty="0">
                <a:solidFill>
                  <a:srgbClr val="0070C0"/>
                </a:solidFill>
                <a:latin typeface="+mn-lt"/>
              </a:rPr>
              <a:t>ouvidorias</a:t>
            </a:r>
            <a:r>
              <a:rPr lang="pt-BR" sz="2200" dirty="0">
                <a:latin typeface="+mn-lt"/>
              </a:rPr>
              <a:t> têm foco principal na </a:t>
            </a:r>
            <a:r>
              <a:rPr lang="pt-BR" sz="2200" b="1" dirty="0">
                <a:solidFill>
                  <a:srgbClr val="0070C0"/>
                </a:solidFill>
                <a:latin typeface="+mn-lt"/>
              </a:rPr>
              <a:t>efetividade</a:t>
            </a:r>
            <a:r>
              <a:rPr lang="pt-BR" sz="2200" dirty="0">
                <a:latin typeface="+mn-lt"/>
              </a:rPr>
              <a:t>. </a:t>
            </a:r>
          </a:p>
          <a:p>
            <a:pPr algn="just"/>
            <a:endParaRPr lang="pt-BR" sz="2200" dirty="0">
              <a:latin typeface="+mn-lt"/>
            </a:endParaRPr>
          </a:p>
          <a:p>
            <a:pPr marL="342900" indent="-342900" algn="just">
              <a:buFont typeface="Wingdings" panose="05000000000000000000" pitchFamily="2" charset="2"/>
              <a:buChar char="Ø"/>
            </a:pPr>
            <a:r>
              <a:rPr lang="pt-BR" sz="2200" dirty="0">
                <a:latin typeface="+mn-lt"/>
              </a:rPr>
              <a:t>As avaliações de </a:t>
            </a:r>
            <a:r>
              <a:rPr lang="pt-BR" sz="2200" b="1" dirty="0">
                <a:solidFill>
                  <a:srgbClr val="0070C0"/>
                </a:solidFill>
                <a:latin typeface="+mn-lt"/>
              </a:rPr>
              <a:t>eficácia e de eficiência </a:t>
            </a:r>
            <a:r>
              <a:rPr lang="pt-BR" sz="2200" dirty="0">
                <a:latin typeface="+mn-lt"/>
              </a:rPr>
              <a:t>são de responsabilidade dos </a:t>
            </a:r>
            <a:r>
              <a:rPr lang="pt-BR" sz="2200" b="1" dirty="0">
                <a:solidFill>
                  <a:srgbClr val="0070C0"/>
                </a:solidFill>
                <a:latin typeface="+mn-lt"/>
              </a:rPr>
              <a:t>órgãos de controle e dos gestores </a:t>
            </a:r>
            <a:r>
              <a:rPr lang="pt-BR" sz="2200" dirty="0">
                <a:latin typeface="+mn-lt"/>
              </a:rPr>
              <a:t>dos serviços e políticas. </a:t>
            </a:r>
          </a:p>
          <a:p>
            <a:pPr marL="342900" indent="-342900" algn="just">
              <a:buFont typeface="Wingdings" panose="05000000000000000000" pitchFamily="2" charset="2"/>
              <a:buChar char="Ø"/>
            </a:pPr>
            <a:endParaRPr lang="pt-BR" sz="2200" dirty="0">
              <a:latin typeface="+mn-lt"/>
            </a:endParaRPr>
          </a:p>
          <a:p>
            <a:pPr marL="342900" indent="-342900" algn="just">
              <a:buFont typeface="Wingdings" panose="05000000000000000000" pitchFamily="2" charset="2"/>
              <a:buChar char="Ø"/>
            </a:pPr>
            <a:r>
              <a:rPr lang="pt-BR" sz="2200" dirty="0">
                <a:latin typeface="+mn-lt"/>
              </a:rPr>
              <a:t>As ouvidorias podem utilizar indicadores de efetividade, eficácia e eficiência para avaliar a sua própria atuação.</a:t>
            </a:r>
          </a:p>
          <a:p>
            <a:pPr marL="342900" indent="-342900" algn="just">
              <a:buFont typeface="Wingdings" panose="05000000000000000000" pitchFamily="2" charset="2"/>
              <a:buChar char="Ø"/>
            </a:pPr>
            <a:endParaRPr lang="pt-BR" sz="2200" dirty="0">
              <a:latin typeface="+mn-lt"/>
            </a:endParaRPr>
          </a:p>
          <a:p>
            <a:pPr marL="285750" indent="-285750">
              <a:buFont typeface="Arial" panose="020B0604020202020204" pitchFamily="34" charset="0"/>
              <a:buChar char="•"/>
            </a:pPr>
            <a:endParaRPr lang="pt-BR" sz="2200" dirty="0">
              <a:latin typeface="+mn-lt"/>
            </a:endParaRPr>
          </a:p>
        </p:txBody>
      </p:sp>
    </p:spTree>
    <p:extLst>
      <p:ext uri="{BB962C8B-B14F-4D97-AF65-F5344CB8AC3E}">
        <p14:creationId xmlns:p14="http://schemas.microsoft.com/office/powerpoint/2010/main" val="883741008"/>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BE813E14-0F6F-4D25-910B-F049AB343A50}"/>
              </a:ext>
            </a:extLst>
          </p:cNvPr>
          <p:cNvSpPr txBox="1"/>
          <p:nvPr/>
        </p:nvSpPr>
        <p:spPr>
          <a:xfrm>
            <a:off x="611560" y="1340768"/>
            <a:ext cx="6912768" cy="430887"/>
          </a:xfrm>
          <a:prstGeom prst="rect">
            <a:avLst/>
          </a:prstGeom>
          <a:noFill/>
        </p:spPr>
        <p:txBody>
          <a:bodyPr wrap="square" rtlCol="0">
            <a:spAutoFit/>
          </a:bodyPr>
          <a:lstStyle/>
          <a:p>
            <a:r>
              <a:rPr lang="pt-BR" sz="2200" b="1" dirty="0">
                <a:solidFill>
                  <a:srgbClr val="002060"/>
                </a:solidFill>
                <a:latin typeface="+mn-lt"/>
              </a:rPr>
              <a:t>CARACTERÍSTICAS DAS METAS </a:t>
            </a:r>
          </a:p>
        </p:txBody>
      </p:sp>
      <p:graphicFrame>
        <p:nvGraphicFramePr>
          <p:cNvPr id="5" name="Diagrama 4">
            <a:extLst>
              <a:ext uri="{FF2B5EF4-FFF2-40B4-BE49-F238E27FC236}">
                <a16:creationId xmlns:a16="http://schemas.microsoft.com/office/drawing/2014/main" id="{79686C74-CD98-442C-A11E-CE1A4741123B}"/>
              </a:ext>
            </a:extLst>
          </p:cNvPr>
          <p:cNvGraphicFramePr/>
          <p:nvPr>
            <p:extLst>
              <p:ext uri="{D42A27DB-BD31-4B8C-83A1-F6EECF244321}">
                <p14:modId xmlns:p14="http://schemas.microsoft.com/office/powerpoint/2010/main" val="121380729"/>
              </p:ext>
            </p:extLst>
          </p:nvPr>
        </p:nvGraphicFramePr>
        <p:xfrm>
          <a:off x="683568" y="2348880"/>
          <a:ext cx="7776864" cy="3477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9248661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03F0530A-CF36-4275-A27E-598761D21D4C}"/>
              </a:ext>
            </a:extLst>
          </p:cNvPr>
          <p:cNvSpPr txBox="1"/>
          <p:nvPr/>
        </p:nvSpPr>
        <p:spPr>
          <a:xfrm>
            <a:off x="469504" y="1340768"/>
            <a:ext cx="6768752" cy="430887"/>
          </a:xfrm>
          <a:prstGeom prst="rect">
            <a:avLst/>
          </a:prstGeom>
          <a:noFill/>
        </p:spPr>
        <p:txBody>
          <a:bodyPr wrap="square" rtlCol="0">
            <a:spAutoFit/>
          </a:bodyPr>
          <a:lstStyle/>
          <a:p>
            <a:r>
              <a:rPr lang="pt-BR" sz="2200" b="1" dirty="0">
                <a:solidFill>
                  <a:srgbClr val="002060"/>
                </a:solidFill>
                <a:latin typeface="+mn-lt"/>
              </a:rPr>
              <a:t>AVALIAÇÃO CIDADÃ </a:t>
            </a:r>
          </a:p>
        </p:txBody>
      </p:sp>
      <p:graphicFrame>
        <p:nvGraphicFramePr>
          <p:cNvPr id="4" name="Diagrama 3">
            <a:extLst>
              <a:ext uri="{FF2B5EF4-FFF2-40B4-BE49-F238E27FC236}">
                <a16:creationId xmlns:a16="http://schemas.microsoft.com/office/drawing/2014/main" id="{F2E35DC2-0C0A-43E7-A7C6-487384980B50}"/>
              </a:ext>
            </a:extLst>
          </p:cNvPr>
          <p:cNvGraphicFramePr/>
          <p:nvPr>
            <p:extLst>
              <p:ext uri="{D42A27DB-BD31-4B8C-83A1-F6EECF244321}">
                <p14:modId xmlns:p14="http://schemas.microsoft.com/office/powerpoint/2010/main" val="3453246550"/>
              </p:ext>
            </p:extLst>
          </p:nvPr>
        </p:nvGraphicFramePr>
        <p:xfrm>
          <a:off x="683568" y="3068960"/>
          <a:ext cx="7344816" cy="1872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2591022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54F045B-C2F9-40D3-959D-C96E5DFE600C}"/>
              </a:ext>
            </a:extLst>
          </p:cNvPr>
          <p:cNvSpPr txBox="1"/>
          <p:nvPr/>
        </p:nvSpPr>
        <p:spPr>
          <a:xfrm>
            <a:off x="611559" y="1124744"/>
            <a:ext cx="7542171" cy="430887"/>
          </a:xfrm>
          <a:prstGeom prst="rect">
            <a:avLst/>
          </a:prstGeom>
          <a:noFill/>
        </p:spPr>
        <p:txBody>
          <a:bodyPr wrap="square" rtlCol="0">
            <a:spAutoFit/>
          </a:bodyPr>
          <a:lstStyle/>
          <a:p>
            <a:r>
              <a:rPr lang="pt-BR" sz="2200" b="1" dirty="0">
                <a:solidFill>
                  <a:srgbClr val="002060"/>
                </a:solidFill>
                <a:latin typeface="+mn-lt"/>
              </a:rPr>
              <a:t>PESQUISA DE SATISFAÇÃO </a:t>
            </a:r>
          </a:p>
        </p:txBody>
      </p:sp>
      <p:sp>
        <p:nvSpPr>
          <p:cNvPr id="3" name="CaixaDeTexto 2">
            <a:extLst>
              <a:ext uri="{FF2B5EF4-FFF2-40B4-BE49-F238E27FC236}">
                <a16:creationId xmlns:a16="http://schemas.microsoft.com/office/drawing/2014/main" id="{CA39A3D7-C1DE-4868-85B5-BE6DFD44FEC3}"/>
              </a:ext>
            </a:extLst>
          </p:cNvPr>
          <p:cNvSpPr txBox="1"/>
          <p:nvPr/>
        </p:nvSpPr>
        <p:spPr>
          <a:xfrm>
            <a:off x="611559" y="2708920"/>
            <a:ext cx="8064896" cy="2800767"/>
          </a:xfrm>
          <a:prstGeom prst="rect">
            <a:avLst/>
          </a:prstGeom>
          <a:noFill/>
        </p:spPr>
        <p:txBody>
          <a:bodyPr wrap="square" rtlCol="0">
            <a:spAutoFit/>
          </a:bodyPr>
          <a:lstStyle/>
          <a:p>
            <a:pPr algn="just"/>
            <a:r>
              <a:rPr lang="pt-BR" sz="2200" dirty="0">
                <a:latin typeface="+mn-lt"/>
              </a:rPr>
              <a:t>A Lei n. 13.460/2017 trouxe a </a:t>
            </a:r>
            <a:r>
              <a:rPr lang="pt-BR" sz="2200" b="1" dirty="0">
                <a:solidFill>
                  <a:srgbClr val="0070C0"/>
                </a:solidFill>
                <a:latin typeface="+mn-lt"/>
              </a:rPr>
              <a:t>obrigatoriedade</a:t>
            </a:r>
            <a:r>
              <a:rPr lang="pt-BR" sz="2200" dirty="0">
                <a:latin typeface="+mn-lt"/>
              </a:rPr>
              <a:t>, aplicável às ouvidorias públicas no âmbito da </a:t>
            </a:r>
            <a:r>
              <a:rPr lang="pt-BR" sz="2200" u="sng" dirty="0">
                <a:latin typeface="+mn-lt"/>
              </a:rPr>
              <a:t>União</a:t>
            </a:r>
            <a:r>
              <a:rPr lang="pt-BR" sz="2200" dirty="0">
                <a:latin typeface="+mn-lt"/>
              </a:rPr>
              <a:t>, dos </a:t>
            </a:r>
            <a:r>
              <a:rPr lang="pt-BR" sz="2200" u="sng" dirty="0">
                <a:latin typeface="+mn-lt"/>
              </a:rPr>
              <a:t>Estados</a:t>
            </a:r>
            <a:r>
              <a:rPr lang="pt-BR" sz="2200" dirty="0">
                <a:latin typeface="+mn-lt"/>
              </a:rPr>
              <a:t>, do </a:t>
            </a:r>
            <a:r>
              <a:rPr lang="pt-BR" sz="2200" u="sng" dirty="0">
                <a:latin typeface="+mn-lt"/>
              </a:rPr>
              <a:t>Distrito Federa</a:t>
            </a:r>
            <a:r>
              <a:rPr lang="pt-BR" sz="2200" dirty="0">
                <a:latin typeface="+mn-lt"/>
              </a:rPr>
              <a:t>l e dos </a:t>
            </a:r>
            <a:r>
              <a:rPr lang="pt-BR" sz="2200" u="sng" dirty="0">
                <a:latin typeface="+mn-lt"/>
              </a:rPr>
              <a:t>Municípios</a:t>
            </a:r>
            <a:r>
              <a:rPr lang="pt-BR" sz="2200" dirty="0">
                <a:latin typeface="+mn-lt"/>
              </a:rPr>
              <a:t>, da condução de </a:t>
            </a:r>
            <a:r>
              <a:rPr lang="pt-BR" sz="2200" b="1" dirty="0">
                <a:solidFill>
                  <a:srgbClr val="0070C0"/>
                </a:solidFill>
                <a:latin typeface="+mn-lt"/>
              </a:rPr>
              <a:t>pesquisas de satisfação dos usuários</a:t>
            </a:r>
            <a:r>
              <a:rPr lang="pt-BR" sz="2200" dirty="0">
                <a:latin typeface="+mn-lt"/>
              </a:rPr>
              <a:t>.</a:t>
            </a:r>
          </a:p>
          <a:p>
            <a:pPr algn="just"/>
            <a:r>
              <a:rPr lang="pt-BR" sz="2200" b="1" dirty="0">
                <a:latin typeface="+mn-lt"/>
              </a:rPr>
              <a:t> </a:t>
            </a:r>
            <a:endParaRPr lang="pt-BR" sz="2200" dirty="0">
              <a:latin typeface="+mn-lt"/>
            </a:endParaRPr>
          </a:p>
          <a:p>
            <a:pPr algn="just"/>
            <a:r>
              <a:rPr lang="pt-BR" sz="2200" dirty="0">
                <a:latin typeface="+mn-lt"/>
              </a:rPr>
              <a:t>A avaliação dos serviços por meio de pesquisa de satisfação deve ser  feita, </a:t>
            </a:r>
            <a:r>
              <a:rPr lang="pt-BR" sz="2200" b="1" dirty="0">
                <a:solidFill>
                  <a:srgbClr val="0070C0"/>
                </a:solidFill>
                <a:latin typeface="+mn-lt"/>
              </a:rPr>
              <a:t>no mínimo, uma vez ao ano</a:t>
            </a:r>
            <a:r>
              <a:rPr lang="pt-BR" sz="2200" b="1" dirty="0">
                <a:latin typeface="+mn-lt"/>
              </a:rPr>
              <a:t>.</a:t>
            </a:r>
          </a:p>
          <a:p>
            <a:pPr algn="just"/>
            <a:endParaRPr lang="pt-BR" sz="2200" b="1" dirty="0">
              <a:latin typeface="+mn-lt"/>
            </a:endParaRPr>
          </a:p>
        </p:txBody>
      </p:sp>
    </p:spTree>
    <p:extLst>
      <p:ext uri="{BB962C8B-B14F-4D97-AF65-F5344CB8AC3E}">
        <p14:creationId xmlns:p14="http://schemas.microsoft.com/office/powerpoint/2010/main" val="1508677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755576" y="2195185"/>
            <a:ext cx="7776863"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a:lnSpc>
                <a:spcPct val="150000"/>
              </a:lnSpc>
              <a:defRPr/>
            </a:pPr>
            <a:r>
              <a:rPr lang="pt-BR" altLang="pt-BR" sz="2200" dirty="0">
                <a:latin typeface="Calibri" charset="0"/>
                <a:ea typeface="Calibri" charset="0"/>
                <a:cs typeface="Calibri" charset="0"/>
              </a:rPr>
              <a:t>A </a:t>
            </a:r>
            <a:r>
              <a:rPr lang="pt-BR" altLang="pt-BR" sz="2200" b="1" dirty="0">
                <a:solidFill>
                  <a:srgbClr val="002060"/>
                </a:solidFill>
                <a:latin typeface="Calibri" charset="0"/>
                <a:ea typeface="Calibri" charset="0"/>
                <a:cs typeface="Calibri" charset="0"/>
              </a:rPr>
              <a:t>Lei n. 13.460/2017 </a:t>
            </a:r>
            <a:r>
              <a:rPr lang="pt-BR" altLang="pt-BR" sz="2200" dirty="0">
                <a:latin typeface="Calibri" charset="0"/>
                <a:ea typeface="Calibri" charset="0"/>
                <a:cs typeface="Calibri" charset="0"/>
              </a:rPr>
              <a:t>dispõe sobre participação, proteção e defesa dos direitos do usuário e define serviço público</a:t>
            </a:r>
          </a:p>
          <a:p>
            <a:pPr algn="just">
              <a:lnSpc>
                <a:spcPct val="150000"/>
              </a:lnSpc>
              <a:defRPr/>
            </a:pPr>
            <a:endParaRPr lang="pt-BR" altLang="pt-BR" sz="2200" dirty="0">
              <a:latin typeface="Calibri" charset="0"/>
              <a:ea typeface="Calibri" charset="0"/>
              <a:cs typeface="Calibri" charset="0"/>
            </a:endParaRPr>
          </a:p>
          <a:p>
            <a:pPr algn="just">
              <a:lnSpc>
                <a:spcPct val="150000"/>
              </a:lnSpc>
              <a:defRPr/>
            </a:pPr>
            <a:r>
              <a:rPr lang="pt-BR" altLang="pt-BR" sz="2200" dirty="0">
                <a:latin typeface="Calibri" charset="0"/>
                <a:ea typeface="Calibri" charset="0"/>
                <a:cs typeface="Calibri" charset="0"/>
              </a:rPr>
              <a:t>Art. 2º  Para os fins desta Lei, consideram-se:</a:t>
            </a:r>
          </a:p>
          <a:p>
            <a:pPr algn="just">
              <a:lnSpc>
                <a:spcPct val="150000"/>
              </a:lnSpc>
              <a:defRPr/>
            </a:pPr>
            <a:r>
              <a:rPr lang="pt-BR" altLang="pt-BR" sz="2200" dirty="0">
                <a:latin typeface="Calibri" charset="0"/>
                <a:ea typeface="Calibri" charset="0"/>
                <a:cs typeface="Calibri" charset="0"/>
              </a:rPr>
              <a:t>[...]</a:t>
            </a:r>
          </a:p>
          <a:p>
            <a:pPr algn="just">
              <a:lnSpc>
                <a:spcPct val="150000"/>
              </a:lnSpc>
              <a:defRPr/>
            </a:pPr>
            <a:r>
              <a:rPr lang="pt-BR" altLang="pt-BR" sz="2200" dirty="0">
                <a:latin typeface="Calibri" charset="0"/>
                <a:ea typeface="Calibri" charset="0"/>
                <a:cs typeface="Calibri" charset="0"/>
              </a:rPr>
              <a:t>II - </a:t>
            </a:r>
            <a:r>
              <a:rPr lang="pt-BR" altLang="pt-BR" sz="2200" b="1" dirty="0">
                <a:solidFill>
                  <a:srgbClr val="002060"/>
                </a:solidFill>
                <a:latin typeface="Calibri" charset="0"/>
                <a:ea typeface="Calibri" charset="0"/>
                <a:cs typeface="Calibri" charset="0"/>
              </a:rPr>
              <a:t>serviço público </a:t>
            </a:r>
            <a:r>
              <a:rPr lang="pt-BR" altLang="pt-BR" sz="2200" dirty="0">
                <a:latin typeface="Calibri" charset="0"/>
                <a:ea typeface="Calibri" charset="0"/>
                <a:cs typeface="Calibri" charset="0"/>
              </a:rPr>
              <a:t>- atividade administrativa ou de prestação direta ou indireta de bens ou serviços à população, exercida por órgão ou entidade da administração pública;</a:t>
            </a:r>
          </a:p>
          <a:p>
            <a:pPr>
              <a:lnSpc>
                <a:spcPct val="150000"/>
              </a:lnSpc>
              <a:defRPr/>
            </a:pPr>
            <a:endParaRPr lang="pt-BR" altLang="pt-BR" sz="2200" dirty="0">
              <a:latin typeface="Calibri" charset="0"/>
              <a:ea typeface="Calibri" charset="0"/>
              <a:cs typeface="Calibri" charset="0"/>
            </a:endParaRPr>
          </a:p>
        </p:txBody>
      </p:sp>
      <p:sp>
        <p:nvSpPr>
          <p:cNvPr id="3" name="CaixaDeTexto 4"/>
          <p:cNvSpPr txBox="1">
            <a:spLocks noChangeArrowheads="1"/>
          </p:cNvSpPr>
          <p:nvPr/>
        </p:nvSpPr>
        <p:spPr bwMode="auto">
          <a:xfrm>
            <a:off x="3419872" y="1268760"/>
            <a:ext cx="314977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2060"/>
                </a:solidFill>
                <a:ea typeface="Calibri" charset="0"/>
                <a:cs typeface="Calibri" charset="0"/>
              </a:rPr>
              <a:t>Serviços Públicos</a:t>
            </a:r>
          </a:p>
        </p:txBody>
      </p:sp>
    </p:spTree>
    <p:extLst>
      <p:ext uri="{BB962C8B-B14F-4D97-AF65-F5344CB8AC3E}">
        <p14:creationId xmlns:p14="http://schemas.microsoft.com/office/powerpoint/2010/main" val="346368825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D78C291-47AB-4CFC-B7E5-CF4F318622C7}"/>
              </a:ext>
            </a:extLst>
          </p:cNvPr>
          <p:cNvSpPr txBox="1"/>
          <p:nvPr/>
        </p:nvSpPr>
        <p:spPr>
          <a:xfrm>
            <a:off x="619815" y="2564904"/>
            <a:ext cx="8121955" cy="3600986"/>
          </a:xfrm>
          <a:prstGeom prst="rect">
            <a:avLst/>
          </a:prstGeom>
          <a:noFill/>
        </p:spPr>
        <p:txBody>
          <a:bodyPr wrap="square" rtlCol="0">
            <a:spAutoFit/>
          </a:bodyPr>
          <a:lstStyle/>
          <a:p>
            <a:pPr lvl="0" algn="just">
              <a:spcAft>
                <a:spcPts val="1800"/>
              </a:spcAft>
            </a:pPr>
            <a:r>
              <a:rPr lang="pt-BR" sz="2200" dirty="0">
                <a:solidFill>
                  <a:prstClr val="black"/>
                </a:solidFill>
                <a:latin typeface="Calibri" panose="020F0502020204030204"/>
              </a:rPr>
              <a:t>A </a:t>
            </a:r>
            <a:r>
              <a:rPr lang="pt-BR" sz="2200" b="1" dirty="0">
                <a:solidFill>
                  <a:srgbClr val="0070C0"/>
                </a:solidFill>
                <a:latin typeface="Calibri" panose="020F0502020204030204"/>
              </a:rPr>
              <a:t>Estratégia de Governança Digital (EGD)</a:t>
            </a:r>
            <a:r>
              <a:rPr lang="pt-BR" sz="2200" dirty="0">
                <a:solidFill>
                  <a:prstClr val="black"/>
                </a:solidFill>
                <a:latin typeface="Calibri" panose="020F0502020204030204"/>
              </a:rPr>
              <a:t> para o Governo Federal busca universalizar o acesso digital aos serviços públicos, </a:t>
            </a:r>
            <a:r>
              <a:rPr lang="pt-BR" sz="2200" b="1" dirty="0">
                <a:solidFill>
                  <a:srgbClr val="0070C0"/>
                </a:solidFill>
                <a:latin typeface="Calibri" panose="020F0502020204030204"/>
              </a:rPr>
              <a:t>ampliar e incentivar a participação social</a:t>
            </a:r>
            <a:r>
              <a:rPr lang="pt-BR" sz="2200" dirty="0">
                <a:solidFill>
                  <a:srgbClr val="0070C0"/>
                </a:solidFill>
                <a:latin typeface="Calibri" panose="020F0502020204030204"/>
              </a:rPr>
              <a:t> </a:t>
            </a:r>
            <a:r>
              <a:rPr lang="pt-BR" sz="2200" dirty="0">
                <a:solidFill>
                  <a:prstClr val="black"/>
                </a:solidFill>
                <a:latin typeface="Calibri" panose="020F0502020204030204"/>
              </a:rPr>
              <a:t>na criação e na </a:t>
            </a:r>
            <a:r>
              <a:rPr lang="pt-BR" sz="2200" b="1" dirty="0">
                <a:solidFill>
                  <a:srgbClr val="0070C0"/>
                </a:solidFill>
                <a:latin typeface="Calibri" panose="020F0502020204030204"/>
              </a:rPr>
              <a:t>melhoria dos serviços públicos</a:t>
            </a:r>
            <a:r>
              <a:rPr lang="pt-BR" sz="2200" dirty="0">
                <a:solidFill>
                  <a:prstClr val="black"/>
                </a:solidFill>
                <a:latin typeface="Calibri" panose="020F0502020204030204"/>
              </a:rPr>
              <a:t>. </a:t>
            </a:r>
          </a:p>
          <a:p>
            <a:pPr lvl="0" algn="just">
              <a:spcAft>
                <a:spcPts val="1800"/>
              </a:spcAft>
            </a:pPr>
            <a:r>
              <a:rPr lang="pt-BR" sz="2200" dirty="0">
                <a:latin typeface="+mn-lt"/>
              </a:rPr>
              <a:t>Uma ação da EGD é o </a:t>
            </a:r>
            <a:r>
              <a:rPr lang="pt-BR" sz="2200" b="1" dirty="0">
                <a:solidFill>
                  <a:srgbClr val="0070C0"/>
                </a:solidFill>
                <a:latin typeface="+mn-lt"/>
              </a:rPr>
              <a:t>Portal de Serviços do Governo Federal</a:t>
            </a:r>
            <a:r>
              <a:rPr lang="pt-BR" sz="2200" b="1" dirty="0">
                <a:latin typeface="+mn-lt"/>
              </a:rPr>
              <a:t>, </a:t>
            </a:r>
            <a:r>
              <a:rPr lang="pt-BR" sz="2200" dirty="0">
                <a:latin typeface="+mn-lt"/>
              </a:rPr>
              <a:t>que traçou uma Estratégia de Avaliação que padroniza a forma como órgãos/entidades da Administração Pública federal avaliarão os serviços públicos: </a:t>
            </a:r>
            <a:r>
              <a:rPr lang="pt-BR" sz="2200" b="1" u="sng" dirty="0">
                <a:solidFill>
                  <a:srgbClr val="0070C0"/>
                </a:solidFill>
                <a:latin typeface="+mn-lt"/>
              </a:rPr>
              <a:t>antes, durante e depois</a:t>
            </a:r>
            <a:r>
              <a:rPr lang="pt-BR" sz="2200" b="1" dirty="0">
                <a:solidFill>
                  <a:srgbClr val="0070C0"/>
                </a:solidFill>
                <a:latin typeface="+mn-lt"/>
              </a:rPr>
              <a:t> </a:t>
            </a:r>
            <a:r>
              <a:rPr lang="pt-BR" sz="2200" dirty="0">
                <a:latin typeface="+mn-lt"/>
              </a:rPr>
              <a:t>de sua prestação.</a:t>
            </a:r>
          </a:p>
          <a:p>
            <a:pPr algn="just"/>
            <a:endParaRPr lang="pt-BR" sz="2200" dirty="0">
              <a:latin typeface="+mn-lt"/>
            </a:endParaRPr>
          </a:p>
        </p:txBody>
      </p:sp>
      <p:sp>
        <p:nvSpPr>
          <p:cNvPr id="3" name="CaixaDeTexto 2">
            <a:extLst>
              <a:ext uri="{FF2B5EF4-FFF2-40B4-BE49-F238E27FC236}">
                <a16:creationId xmlns:a16="http://schemas.microsoft.com/office/drawing/2014/main" id="{87CE3815-4CCE-49E7-9412-C2CA065E36ED}"/>
              </a:ext>
            </a:extLst>
          </p:cNvPr>
          <p:cNvSpPr txBox="1"/>
          <p:nvPr/>
        </p:nvSpPr>
        <p:spPr>
          <a:xfrm>
            <a:off x="626509" y="1124744"/>
            <a:ext cx="7666518" cy="430887"/>
          </a:xfrm>
          <a:prstGeom prst="rect">
            <a:avLst/>
          </a:prstGeom>
          <a:noFill/>
        </p:spPr>
        <p:txBody>
          <a:bodyPr wrap="square" rtlCol="0">
            <a:spAutoFit/>
          </a:bodyPr>
          <a:lstStyle/>
          <a:p>
            <a:r>
              <a:rPr lang="pt-BR" sz="2200" b="1" dirty="0">
                <a:solidFill>
                  <a:srgbClr val="002060"/>
                </a:solidFill>
                <a:latin typeface="+mn-lt"/>
              </a:rPr>
              <a:t>PESQUISA DE SATISFAÇÃO </a:t>
            </a:r>
          </a:p>
        </p:txBody>
      </p:sp>
    </p:spTree>
    <p:extLst>
      <p:ext uri="{BB962C8B-B14F-4D97-AF65-F5344CB8AC3E}">
        <p14:creationId xmlns:p14="http://schemas.microsoft.com/office/powerpoint/2010/main" val="315172637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D78C291-47AB-4CFC-B7E5-CF4F318622C7}"/>
              </a:ext>
            </a:extLst>
          </p:cNvPr>
          <p:cNvSpPr txBox="1"/>
          <p:nvPr/>
        </p:nvSpPr>
        <p:spPr>
          <a:xfrm>
            <a:off x="611560" y="1628800"/>
            <a:ext cx="8121955" cy="3579441"/>
          </a:xfrm>
          <a:prstGeom prst="rect">
            <a:avLst/>
          </a:prstGeom>
          <a:noFill/>
        </p:spPr>
        <p:txBody>
          <a:bodyPr wrap="square" rtlCol="0">
            <a:spAutoFit/>
          </a:bodyPr>
          <a:lstStyle/>
          <a:p>
            <a:pPr lvl="0" algn="just"/>
            <a:r>
              <a:rPr lang="pt-BR" sz="2200" dirty="0">
                <a:latin typeface="+mn-lt"/>
              </a:rPr>
              <a:t>Está disponível o mecanismo para que o usuário manifeste sua opinião no Portal com relação à</a:t>
            </a:r>
            <a:r>
              <a:rPr lang="pt-BR" sz="2200" b="1" dirty="0">
                <a:latin typeface="+mn-lt"/>
              </a:rPr>
              <a:t> </a:t>
            </a:r>
            <a:r>
              <a:rPr lang="pt-BR" sz="2200" b="1" dirty="0">
                <a:solidFill>
                  <a:srgbClr val="0070C0"/>
                </a:solidFill>
                <a:latin typeface="+mn-lt"/>
              </a:rPr>
              <a:t>informação sobre cada serviço</a:t>
            </a:r>
            <a:r>
              <a:rPr lang="pt-BR" sz="2200" dirty="0">
                <a:latin typeface="+mn-lt"/>
              </a:rPr>
              <a:t>. As etapas – durante e após a prestação do serviço – estão em desenvolvimento.</a:t>
            </a:r>
          </a:p>
          <a:p>
            <a:pPr algn="just">
              <a:lnSpc>
                <a:spcPct val="115000"/>
              </a:lnSpc>
              <a:spcAft>
                <a:spcPts val="0"/>
              </a:spcAft>
            </a:pPr>
            <a:r>
              <a:rPr lang="pt-BR" sz="2400" dirty="0">
                <a:latin typeface="Calibri"/>
                <a:ea typeface="Times New Roman"/>
                <a:cs typeface="Arial"/>
              </a:rPr>
              <a:t> </a:t>
            </a:r>
            <a:endParaRPr lang="pt-BR" sz="2400" dirty="0">
              <a:latin typeface="Times New Roman"/>
              <a:ea typeface="Times New Roman"/>
            </a:endParaRPr>
          </a:p>
          <a:p>
            <a:pPr algn="just">
              <a:lnSpc>
                <a:spcPct val="115000"/>
              </a:lnSpc>
              <a:spcAft>
                <a:spcPts val="0"/>
              </a:spcAft>
            </a:pPr>
            <a:r>
              <a:rPr lang="pt-BR" sz="2000" dirty="0">
                <a:latin typeface="Calibri"/>
                <a:ea typeface="Times New Roman"/>
                <a:cs typeface="Arial"/>
              </a:rPr>
              <a:t> </a:t>
            </a:r>
            <a:endParaRPr lang="pt-BR" sz="2400" dirty="0">
              <a:latin typeface="Times New Roman"/>
              <a:ea typeface="Times New Roman"/>
            </a:endParaRPr>
          </a:p>
          <a:p>
            <a:pPr marL="342900" lvl="0" indent="-342900" algn="just"/>
            <a:endParaRPr lang="pt-BR" sz="2200" dirty="0">
              <a:latin typeface="+mn-lt"/>
            </a:endParaRPr>
          </a:p>
          <a:p>
            <a:pPr marL="342900" lvl="0" indent="-342900" algn="just">
              <a:buFont typeface="Wingdings" panose="05000000000000000000" pitchFamily="2" charset="2"/>
              <a:buChar char="Ø"/>
            </a:pPr>
            <a:endParaRPr lang="pt-BR" sz="2200" dirty="0">
              <a:latin typeface="+mn-lt"/>
            </a:endParaRPr>
          </a:p>
          <a:p>
            <a:pPr algn="just"/>
            <a:endParaRPr lang="pt-BR" sz="2200" dirty="0">
              <a:latin typeface="+mn-lt"/>
            </a:endParaRPr>
          </a:p>
          <a:p>
            <a:pPr algn="just"/>
            <a:endParaRPr lang="pt-BR" sz="2200" dirty="0">
              <a:latin typeface="+mn-lt"/>
            </a:endParaRPr>
          </a:p>
        </p:txBody>
      </p:sp>
      <p:sp>
        <p:nvSpPr>
          <p:cNvPr id="3" name="CaixaDeTexto 2">
            <a:extLst>
              <a:ext uri="{FF2B5EF4-FFF2-40B4-BE49-F238E27FC236}">
                <a16:creationId xmlns:a16="http://schemas.microsoft.com/office/drawing/2014/main" id="{87CE3815-4CCE-49E7-9412-C2CA065E36ED}"/>
              </a:ext>
            </a:extLst>
          </p:cNvPr>
          <p:cNvSpPr txBox="1"/>
          <p:nvPr/>
        </p:nvSpPr>
        <p:spPr>
          <a:xfrm>
            <a:off x="626509" y="1124744"/>
            <a:ext cx="7666518" cy="430887"/>
          </a:xfrm>
          <a:prstGeom prst="rect">
            <a:avLst/>
          </a:prstGeom>
          <a:noFill/>
        </p:spPr>
        <p:txBody>
          <a:bodyPr wrap="square" rtlCol="0">
            <a:spAutoFit/>
          </a:bodyPr>
          <a:lstStyle/>
          <a:p>
            <a:r>
              <a:rPr lang="pt-BR" sz="2200" b="1" dirty="0">
                <a:solidFill>
                  <a:srgbClr val="002060"/>
                </a:solidFill>
                <a:latin typeface="+mn-lt"/>
              </a:rPr>
              <a:t>PESQUISA DE SATISFAÇÃO </a:t>
            </a:r>
          </a:p>
        </p:txBody>
      </p:sp>
      <p:pic>
        <p:nvPicPr>
          <p:cNvPr id="5" name="Imagem 4"/>
          <p:cNvPicPr/>
          <p:nvPr/>
        </p:nvPicPr>
        <p:blipFill>
          <a:blip r:embed="rId3" cstate="print"/>
          <a:srcRect/>
          <a:stretch>
            <a:fillRect/>
          </a:stretch>
        </p:blipFill>
        <p:spPr bwMode="auto">
          <a:xfrm>
            <a:off x="2771800" y="2924944"/>
            <a:ext cx="5904656" cy="3744416"/>
          </a:xfrm>
          <a:prstGeom prst="rect">
            <a:avLst/>
          </a:prstGeom>
          <a:noFill/>
          <a:ln w="3175">
            <a:solidFill>
              <a:schemeClr val="tx1"/>
            </a:solidFill>
            <a:miter lim="800000"/>
            <a:headEnd/>
            <a:tailEnd/>
          </a:ln>
        </p:spPr>
      </p:pic>
      <p:sp>
        <p:nvSpPr>
          <p:cNvPr id="6" name="Retângulo 5"/>
          <p:cNvSpPr/>
          <p:nvPr/>
        </p:nvSpPr>
        <p:spPr>
          <a:xfrm>
            <a:off x="10620672" y="378904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15172486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8F8D197F-6D94-4DC4-AC7D-85161570304C}"/>
              </a:ext>
            </a:extLst>
          </p:cNvPr>
          <p:cNvSpPr txBox="1"/>
          <p:nvPr/>
        </p:nvSpPr>
        <p:spPr>
          <a:xfrm>
            <a:off x="673200" y="1124744"/>
            <a:ext cx="7272808" cy="430887"/>
          </a:xfrm>
          <a:prstGeom prst="rect">
            <a:avLst/>
          </a:prstGeom>
          <a:noFill/>
        </p:spPr>
        <p:txBody>
          <a:bodyPr wrap="square" rtlCol="0">
            <a:spAutoFit/>
          </a:bodyPr>
          <a:lstStyle/>
          <a:p>
            <a:r>
              <a:rPr lang="pt-BR" sz="2200" b="1" dirty="0">
                <a:solidFill>
                  <a:srgbClr val="002060"/>
                </a:solidFill>
                <a:latin typeface="+mn-lt"/>
              </a:rPr>
              <a:t>PESQUISA DE SATISFAÇÃO - OGU</a:t>
            </a:r>
          </a:p>
        </p:txBody>
      </p:sp>
      <p:graphicFrame>
        <p:nvGraphicFramePr>
          <p:cNvPr id="2" name="Diagrama 1">
            <a:extLst>
              <a:ext uri="{FF2B5EF4-FFF2-40B4-BE49-F238E27FC236}">
                <a16:creationId xmlns:a16="http://schemas.microsoft.com/office/drawing/2014/main" id="{57C5F476-5E1F-4775-ADE9-465067DA6070}"/>
              </a:ext>
            </a:extLst>
          </p:cNvPr>
          <p:cNvGraphicFramePr/>
          <p:nvPr>
            <p:extLst>
              <p:ext uri="{D42A27DB-BD31-4B8C-83A1-F6EECF244321}">
                <p14:modId xmlns:p14="http://schemas.microsoft.com/office/powerpoint/2010/main" val="514464528"/>
              </p:ext>
            </p:extLst>
          </p:nvPr>
        </p:nvGraphicFramePr>
        <p:xfrm>
          <a:off x="251520" y="1988840"/>
          <a:ext cx="8712968"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07450229"/>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471F8475-B971-4CB4-81B7-F4C062DA319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1412776"/>
            <a:ext cx="4158081" cy="4536504"/>
          </a:xfrm>
          <a:prstGeom prst="rect">
            <a:avLst/>
          </a:prstGeom>
          <a:noFill/>
          <a:ln>
            <a:solidFill>
              <a:schemeClr val="tx2"/>
            </a:solidFill>
          </a:ln>
        </p:spPr>
      </p:pic>
      <p:pic>
        <p:nvPicPr>
          <p:cNvPr id="4" name="Imagem 3"/>
          <p:cNvPicPr/>
          <p:nvPr/>
        </p:nvPicPr>
        <p:blipFill>
          <a:blip r:embed="rId4" cstate="print"/>
          <a:srcRect/>
          <a:stretch>
            <a:fillRect/>
          </a:stretch>
        </p:blipFill>
        <p:spPr bwMode="auto">
          <a:xfrm>
            <a:off x="323528" y="1412776"/>
            <a:ext cx="4032448" cy="4536504"/>
          </a:xfrm>
          <a:prstGeom prst="rect">
            <a:avLst/>
          </a:prstGeom>
          <a:noFill/>
          <a:ln w="3175">
            <a:solidFill>
              <a:schemeClr val="tx1"/>
            </a:solidFill>
            <a:miter lim="800000"/>
            <a:headEnd/>
            <a:tailEnd/>
          </a:ln>
        </p:spPr>
      </p:pic>
    </p:spTree>
    <p:extLst>
      <p:ext uri="{BB962C8B-B14F-4D97-AF65-F5344CB8AC3E}">
        <p14:creationId xmlns:p14="http://schemas.microsoft.com/office/powerpoint/2010/main" val="220458022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5E3CC477-40F0-401D-BE4C-0F73AD24D1EF}"/>
              </a:ext>
            </a:extLst>
          </p:cNvPr>
          <p:cNvSpPr txBox="1"/>
          <p:nvPr/>
        </p:nvSpPr>
        <p:spPr>
          <a:xfrm>
            <a:off x="543000" y="1412776"/>
            <a:ext cx="7200800" cy="430887"/>
          </a:xfrm>
          <a:prstGeom prst="rect">
            <a:avLst/>
          </a:prstGeom>
          <a:noFill/>
        </p:spPr>
        <p:txBody>
          <a:bodyPr wrap="square" rtlCol="0">
            <a:spAutoFit/>
          </a:bodyPr>
          <a:lstStyle/>
          <a:p>
            <a:r>
              <a:rPr lang="pt-BR" sz="2200" b="1" dirty="0">
                <a:solidFill>
                  <a:srgbClr val="002060"/>
                </a:solidFill>
                <a:latin typeface="+mn-lt"/>
              </a:rPr>
              <a:t>MÉTODOS DE ELABORAÇÃO DE PESQUISAS</a:t>
            </a:r>
          </a:p>
        </p:txBody>
      </p:sp>
      <p:sp>
        <p:nvSpPr>
          <p:cNvPr id="3" name="CaixaDeTexto 2">
            <a:extLst>
              <a:ext uri="{FF2B5EF4-FFF2-40B4-BE49-F238E27FC236}">
                <a16:creationId xmlns:a16="http://schemas.microsoft.com/office/drawing/2014/main" id="{4220D0FF-73AA-4435-A9D5-3C72601953FF}"/>
              </a:ext>
            </a:extLst>
          </p:cNvPr>
          <p:cNvSpPr txBox="1"/>
          <p:nvPr/>
        </p:nvSpPr>
        <p:spPr>
          <a:xfrm>
            <a:off x="543000" y="2708920"/>
            <a:ext cx="7848872" cy="3477875"/>
          </a:xfrm>
          <a:prstGeom prst="rect">
            <a:avLst/>
          </a:prstGeom>
          <a:noFill/>
        </p:spPr>
        <p:txBody>
          <a:bodyPr wrap="square" rtlCol="0">
            <a:spAutoFit/>
          </a:bodyPr>
          <a:lstStyle/>
          <a:p>
            <a:pPr marL="342900" indent="-342900">
              <a:buFont typeface="Wingdings" panose="05000000000000000000" pitchFamily="2" charset="2"/>
              <a:buChar char="Ø"/>
            </a:pPr>
            <a:r>
              <a:rPr lang="pt-BR" sz="2200" dirty="0">
                <a:latin typeface="+mn-lt"/>
              </a:rPr>
              <a:t>Pesquisa de opinião </a:t>
            </a:r>
          </a:p>
          <a:p>
            <a:pPr marL="342900" indent="-342900">
              <a:buFont typeface="Wingdings" panose="05000000000000000000" pitchFamily="2" charset="2"/>
              <a:buChar char="Ø"/>
            </a:pPr>
            <a:endParaRPr lang="pt-BR" sz="2200" dirty="0">
              <a:latin typeface="+mn-lt"/>
            </a:endParaRPr>
          </a:p>
          <a:p>
            <a:pPr marL="342900" indent="-342900">
              <a:buFont typeface="Wingdings" panose="05000000000000000000" pitchFamily="2" charset="2"/>
              <a:buChar char="Ø"/>
            </a:pPr>
            <a:r>
              <a:rPr lang="pt-BR" sz="2200" dirty="0">
                <a:latin typeface="+mn-lt"/>
              </a:rPr>
              <a:t>Questionários de satisfação </a:t>
            </a:r>
          </a:p>
          <a:p>
            <a:pPr marL="342900" indent="-342900">
              <a:buFont typeface="Wingdings" panose="05000000000000000000" pitchFamily="2" charset="2"/>
              <a:buChar char="Ø"/>
            </a:pPr>
            <a:endParaRPr lang="pt-BR" sz="2200" dirty="0">
              <a:latin typeface="+mn-lt"/>
            </a:endParaRPr>
          </a:p>
          <a:p>
            <a:pPr marL="342900" indent="-342900">
              <a:buFont typeface="Wingdings" panose="05000000000000000000" pitchFamily="2" charset="2"/>
              <a:buChar char="Ø"/>
            </a:pPr>
            <a:r>
              <a:rPr lang="pt-BR" sz="2200" dirty="0">
                <a:latin typeface="+mn-lt"/>
              </a:rPr>
              <a:t>Grupos de discussão </a:t>
            </a:r>
          </a:p>
          <a:p>
            <a:pPr marL="342900" indent="-342900">
              <a:buFont typeface="Wingdings" panose="05000000000000000000" pitchFamily="2" charset="2"/>
              <a:buChar char="Ø"/>
            </a:pPr>
            <a:endParaRPr lang="pt-BR" sz="2200" dirty="0">
              <a:latin typeface="+mn-lt"/>
            </a:endParaRPr>
          </a:p>
          <a:p>
            <a:pPr marL="342900" indent="-342900">
              <a:buFont typeface="Wingdings" panose="05000000000000000000" pitchFamily="2" charset="2"/>
              <a:buChar char="Ø"/>
            </a:pPr>
            <a:r>
              <a:rPr lang="pt-BR" sz="2200" dirty="0">
                <a:latin typeface="+mn-lt"/>
              </a:rPr>
              <a:t>Mapeamento do percurso dos usuários / clientes </a:t>
            </a:r>
          </a:p>
          <a:p>
            <a:pPr marL="342900" indent="-342900">
              <a:buFont typeface="Wingdings" panose="05000000000000000000" pitchFamily="2" charset="2"/>
              <a:buChar char="Ø"/>
            </a:pPr>
            <a:endParaRPr lang="pt-BR" sz="2200" dirty="0">
              <a:latin typeface="+mn-lt"/>
            </a:endParaRPr>
          </a:p>
          <a:p>
            <a:pPr marL="342900" indent="-342900">
              <a:buFont typeface="Wingdings" panose="05000000000000000000" pitchFamily="2" charset="2"/>
              <a:buChar char="Ø"/>
            </a:pPr>
            <a:r>
              <a:rPr lang="pt-BR" sz="2200" dirty="0">
                <a:latin typeface="+mn-lt"/>
              </a:rPr>
              <a:t>Cliente misterioso </a:t>
            </a:r>
          </a:p>
          <a:p>
            <a:pPr marL="342900" indent="-342900">
              <a:buFont typeface="Wingdings" panose="05000000000000000000" pitchFamily="2" charset="2"/>
              <a:buChar char="Ø"/>
            </a:pPr>
            <a:endParaRPr lang="pt-BR" sz="2200" dirty="0">
              <a:latin typeface="+mn-lt"/>
            </a:endParaRPr>
          </a:p>
        </p:txBody>
      </p:sp>
    </p:spTree>
    <p:extLst>
      <p:ext uri="{BB962C8B-B14F-4D97-AF65-F5344CB8AC3E}">
        <p14:creationId xmlns:p14="http://schemas.microsoft.com/office/powerpoint/2010/main" val="92756240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63409C62-2655-4C2D-A4C7-CE69B0D367AA}"/>
              </a:ext>
            </a:extLst>
          </p:cNvPr>
          <p:cNvSpPr txBox="1"/>
          <p:nvPr/>
        </p:nvSpPr>
        <p:spPr>
          <a:xfrm>
            <a:off x="539552" y="1124744"/>
            <a:ext cx="7200800" cy="430887"/>
          </a:xfrm>
          <a:prstGeom prst="rect">
            <a:avLst/>
          </a:prstGeom>
          <a:noFill/>
        </p:spPr>
        <p:txBody>
          <a:bodyPr wrap="square" rtlCol="0">
            <a:spAutoFit/>
          </a:bodyPr>
          <a:lstStyle/>
          <a:p>
            <a:r>
              <a:rPr lang="pt-BR" sz="2200" b="1" dirty="0">
                <a:solidFill>
                  <a:srgbClr val="002060"/>
                </a:solidFill>
                <a:latin typeface="+mn-lt"/>
              </a:rPr>
              <a:t>CONSELHOS DE USUÁRIOS</a:t>
            </a:r>
          </a:p>
        </p:txBody>
      </p:sp>
      <p:graphicFrame>
        <p:nvGraphicFramePr>
          <p:cNvPr id="4" name="Diagrama 3">
            <a:extLst>
              <a:ext uri="{FF2B5EF4-FFF2-40B4-BE49-F238E27FC236}">
                <a16:creationId xmlns:a16="http://schemas.microsoft.com/office/drawing/2014/main" id="{14058821-3C4F-49F6-84CE-8A620BF6C240}"/>
              </a:ext>
            </a:extLst>
          </p:cNvPr>
          <p:cNvGraphicFramePr/>
          <p:nvPr>
            <p:extLst>
              <p:ext uri="{D42A27DB-BD31-4B8C-83A1-F6EECF244321}">
                <p14:modId xmlns:p14="http://schemas.microsoft.com/office/powerpoint/2010/main" val="3839981824"/>
              </p:ext>
            </p:extLst>
          </p:nvPr>
        </p:nvGraphicFramePr>
        <p:xfrm>
          <a:off x="539552" y="2708920"/>
          <a:ext cx="7560840" cy="2462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06003133"/>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909E7F62-2194-4B4B-ABA1-FBF82A3F26EB}"/>
              </a:ext>
            </a:extLst>
          </p:cNvPr>
          <p:cNvSpPr txBox="1"/>
          <p:nvPr/>
        </p:nvSpPr>
        <p:spPr>
          <a:xfrm>
            <a:off x="145108" y="980728"/>
            <a:ext cx="8805550" cy="769441"/>
          </a:xfrm>
          <a:prstGeom prst="rect">
            <a:avLst/>
          </a:prstGeom>
          <a:noFill/>
        </p:spPr>
        <p:txBody>
          <a:bodyPr wrap="square" rtlCol="0">
            <a:spAutoFit/>
          </a:bodyPr>
          <a:lstStyle/>
          <a:p>
            <a:r>
              <a:rPr lang="pt-BR" sz="2200" b="1" dirty="0">
                <a:solidFill>
                  <a:srgbClr val="002060"/>
                </a:solidFill>
                <a:latin typeface="+mn-lt"/>
              </a:rPr>
              <a:t>AVALIAÇÃO A PARTIR DE MANIFESTAÇÕES DE OUVIDORIA </a:t>
            </a:r>
          </a:p>
          <a:p>
            <a:r>
              <a:rPr lang="pt-BR" sz="2200" b="1" dirty="0">
                <a:solidFill>
                  <a:srgbClr val="002060"/>
                </a:solidFill>
                <a:latin typeface="+mn-lt"/>
              </a:rPr>
              <a:t>Programa de Avaliação Cidadã de Serviços e Políticas Públicas (PROCID)</a:t>
            </a:r>
          </a:p>
        </p:txBody>
      </p:sp>
      <p:graphicFrame>
        <p:nvGraphicFramePr>
          <p:cNvPr id="4" name="Diagrama 3">
            <a:extLst>
              <a:ext uri="{FF2B5EF4-FFF2-40B4-BE49-F238E27FC236}">
                <a16:creationId xmlns:a16="http://schemas.microsoft.com/office/drawing/2014/main" id="{14656E6F-096A-4739-B7BD-E09CDDF26E4F}"/>
              </a:ext>
            </a:extLst>
          </p:cNvPr>
          <p:cNvGraphicFramePr/>
          <p:nvPr>
            <p:extLst>
              <p:ext uri="{D42A27DB-BD31-4B8C-83A1-F6EECF244321}">
                <p14:modId xmlns:p14="http://schemas.microsoft.com/office/powerpoint/2010/main" val="3110816044"/>
              </p:ext>
            </p:extLst>
          </p:nvPr>
        </p:nvGraphicFramePr>
        <p:xfrm>
          <a:off x="462229" y="2348880"/>
          <a:ext cx="8171308"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02019008"/>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CD8682E0-99D7-4A09-928C-09B9F81A9B16}"/>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43608" y="1628800"/>
            <a:ext cx="6984776" cy="4387588"/>
          </a:xfrm>
          <a:prstGeom prst="rect">
            <a:avLst/>
          </a:prstGeom>
          <a:ln>
            <a:solidFill>
              <a:schemeClr val="tx2"/>
            </a:solidFill>
          </a:ln>
        </p:spPr>
      </p:pic>
    </p:spTree>
    <p:extLst>
      <p:ext uri="{BB962C8B-B14F-4D97-AF65-F5344CB8AC3E}">
        <p14:creationId xmlns:p14="http://schemas.microsoft.com/office/powerpoint/2010/main" val="2498370849"/>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A9B3F058-4778-47D5-9854-733892E10E43}"/>
              </a:ext>
            </a:extLst>
          </p:cNvPr>
          <p:cNvSpPr txBox="1"/>
          <p:nvPr/>
        </p:nvSpPr>
        <p:spPr>
          <a:xfrm>
            <a:off x="312258" y="1027474"/>
            <a:ext cx="8508214" cy="430887"/>
          </a:xfrm>
          <a:prstGeom prst="rect">
            <a:avLst/>
          </a:prstGeom>
          <a:noFill/>
        </p:spPr>
        <p:txBody>
          <a:bodyPr wrap="square" rtlCol="0">
            <a:spAutoFit/>
          </a:bodyPr>
          <a:lstStyle/>
          <a:p>
            <a:r>
              <a:rPr lang="pt-BR" sz="2200" b="1" dirty="0">
                <a:solidFill>
                  <a:srgbClr val="002060"/>
                </a:solidFill>
                <a:latin typeface="+mn-lt"/>
              </a:rPr>
              <a:t>UTILIZAÇÃO DAS AVALIAÇÕES PELOS GESTORES E PELA SOCIEDADE </a:t>
            </a:r>
          </a:p>
        </p:txBody>
      </p:sp>
      <p:sp>
        <p:nvSpPr>
          <p:cNvPr id="3" name="CaixaDeTexto 2">
            <a:extLst>
              <a:ext uri="{FF2B5EF4-FFF2-40B4-BE49-F238E27FC236}">
                <a16:creationId xmlns:a16="http://schemas.microsoft.com/office/drawing/2014/main" id="{CA6EFFBA-400F-4879-BA0E-BD77FD05F8B7}"/>
              </a:ext>
            </a:extLst>
          </p:cNvPr>
          <p:cNvSpPr txBox="1"/>
          <p:nvPr/>
        </p:nvSpPr>
        <p:spPr>
          <a:xfrm>
            <a:off x="292913" y="1628800"/>
            <a:ext cx="8370621" cy="3816429"/>
          </a:xfrm>
          <a:prstGeom prst="rect">
            <a:avLst/>
          </a:prstGeom>
          <a:noFill/>
        </p:spPr>
        <p:txBody>
          <a:bodyPr wrap="square" rtlCol="0">
            <a:spAutoFit/>
          </a:bodyPr>
          <a:lstStyle/>
          <a:p>
            <a:pPr algn="just"/>
            <a:r>
              <a:rPr lang="pt-BR" sz="2200" dirty="0">
                <a:latin typeface="+mn-lt"/>
              </a:rPr>
              <a:t>Os serviços públicos devem ser avaliados tendo como referência as demandas individuais dos usuários e seu </a:t>
            </a:r>
            <a:r>
              <a:rPr lang="pt-BR" sz="2200" b="1" dirty="0">
                <a:solidFill>
                  <a:srgbClr val="0070C0"/>
                </a:solidFill>
                <a:latin typeface="+mn-lt"/>
              </a:rPr>
              <a:t>impacto na cidadania</a:t>
            </a:r>
            <a:r>
              <a:rPr lang="pt-BR" sz="2200" dirty="0">
                <a:solidFill>
                  <a:srgbClr val="0070C0"/>
                </a:solidFill>
                <a:latin typeface="+mn-lt"/>
              </a:rPr>
              <a:t> </a:t>
            </a:r>
            <a:r>
              <a:rPr lang="pt-BR" sz="2200" dirty="0">
                <a:latin typeface="+mn-lt"/>
              </a:rPr>
              <a:t>e na </a:t>
            </a:r>
            <a:r>
              <a:rPr lang="pt-BR" sz="2200" b="1" dirty="0">
                <a:solidFill>
                  <a:srgbClr val="0070C0"/>
                </a:solidFill>
                <a:latin typeface="+mn-lt"/>
              </a:rPr>
              <a:t>implementação de políticas públicas</a:t>
            </a:r>
            <a:r>
              <a:rPr lang="pt-BR" sz="2200" dirty="0">
                <a:latin typeface="+mn-lt"/>
              </a:rPr>
              <a:t>. </a:t>
            </a:r>
          </a:p>
          <a:p>
            <a:pPr algn="just"/>
            <a:endParaRPr lang="pt-BR" sz="2200" dirty="0">
              <a:latin typeface="+mn-lt"/>
            </a:endParaRPr>
          </a:p>
          <a:p>
            <a:pPr algn="just"/>
            <a:r>
              <a:rPr lang="pt-BR" sz="2200" dirty="0">
                <a:latin typeface="+mn-lt"/>
              </a:rPr>
              <a:t>O Portal de Serviços prevê um painel de monitoramento que conterá o </a:t>
            </a:r>
            <a:r>
              <a:rPr lang="pt-BR" sz="2200" b="1" i="1" dirty="0">
                <a:solidFill>
                  <a:srgbClr val="0070C0"/>
                </a:solidFill>
                <a:latin typeface="+mn-lt"/>
              </a:rPr>
              <a:t>ranking</a:t>
            </a:r>
            <a:r>
              <a:rPr lang="pt-BR" sz="2200" dirty="0">
                <a:latin typeface="+mn-lt"/>
              </a:rPr>
              <a:t> das entidades com </a:t>
            </a:r>
            <a:r>
              <a:rPr lang="pt-BR" sz="2200" b="1" dirty="0">
                <a:solidFill>
                  <a:srgbClr val="0070C0"/>
                </a:solidFill>
                <a:latin typeface="+mn-lt"/>
              </a:rPr>
              <a:t>maior incidência de reclamação</a:t>
            </a:r>
            <a:r>
              <a:rPr lang="pt-BR" sz="2200" dirty="0">
                <a:latin typeface="+mn-lt"/>
              </a:rPr>
              <a:t>. </a:t>
            </a:r>
          </a:p>
          <a:p>
            <a:pPr algn="just"/>
            <a:endParaRPr lang="pt-BR" sz="2200" dirty="0">
              <a:latin typeface="+mn-lt"/>
            </a:endParaRPr>
          </a:p>
          <a:p>
            <a:pPr algn="just"/>
            <a:r>
              <a:rPr lang="pt-BR" sz="2200" dirty="0">
                <a:latin typeface="+mn-lt"/>
              </a:rPr>
              <a:t>O </a:t>
            </a:r>
            <a:r>
              <a:rPr lang="pt-BR" sz="2200" b="1" i="1" dirty="0">
                <a:solidFill>
                  <a:srgbClr val="0070C0"/>
                </a:solidFill>
                <a:latin typeface="+mn-lt"/>
              </a:rPr>
              <a:t>ranking</a:t>
            </a:r>
            <a:r>
              <a:rPr lang="pt-BR" sz="2200" b="1" dirty="0">
                <a:solidFill>
                  <a:srgbClr val="0070C0"/>
                </a:solidFill>
                <a:latin typeface="+mn-lt"/>
              </a:rPr>
              <a:t> </a:t>
            </a:r>
            <a:r>
              <a:rPr lang="pt-BR" sz="2200" dirty="0">
                <a:latin typeface="+mn-lt"/>
              </a:rPr>
              <a:t>oferecerá subsídios para </a:t>
            </a:r>
            <a:r>
              <a:rPr lang="pt-BR" sz="2200" b="1" dirty="0">
                <a:solidFill>
                  <a:srgbClr val="0070C0"/>
                </a:solidFill>
                <a:latin typeface="+mn-lt"/>
              </a:rPr>
              <a:t>reorientação dos serviços </a:t>
            </a:r>
            <a:r>
              <a:rPr lang="pt-BR" sz="2200" dirty="0">
                <a:latin typeface="+mn-lt"/>
              </a:rPr>
              <a:t>pelos órgãos/ entidades e a </a:t>
            </a:r>
            <a:r>
              <a:rPr lang="pt-BR" sz="2200" b="1" dirty="0">
                <a:solidFill>
                  <a:srgbClr val="0070C0"/>
                </a:solidFill>
                <a:latin typeface="+mn-lt"/>
              </a:rPr>
              <a:t>possibilidade de controle por parte dos usuários </a:t>
            </a:r>
            <a:r>
              <a:rPr lang="pt-BR" sz="2200" dirty="0">
                <a:latin typeface="+mn-lt"/>
              </a:rPr>
              <a:t>com relação à qualidade dos serviços.</a:t>
            </a:r>
            <a:r>
              <a:rPr lang="pt-BR" sz="2200" b="1" dirty="0">
                <a:latin typeface="+mn-lt"/>
              </a:rPr>
              <a:t> </a:t>
            </a:r>
          </a:p>
          <a:p>
            <a:pPr algn="just"/>
            <a:endParaRPr lang="pt-BR" sz="2200" b="1" dirty="0">
              <a:latin typeface="+mn-lt"/>
            </a:endParaRPr>
          </a:p>
        </p:txBody>
      </p:sp>
      <p:pic>
        <p:nvPicPr>
          <p:cNvPr id="4" name="Imagem 3">
            <a:extLst>
              <a:ext uri="{FF2B5EF4-FFF2-40B4-BE49-F238E27FC236}">
                <a16:creationId xmlns:a16="http://schemas.microsoft.com/office/drawing/2014/main" id="{3F8FEB1B-E70E-4992-A4A6-5321396B5998}"/>
              </a:ext>
            </a:extLst>
          </p:cNvPr>
          <p:cNvPicPr>
            <a:picLocks noChangeAspect="1"/>
          </p:cNvPicPr>
          <p:nvPr/>
        </p:nvPicPr>
        <p:blipFill>
          <a:blip r:embed="rId3" cstate="print"/>
          <a:stretch>
            <a:fillRect/>
          </a:stretch>
        </p:blipFill>
        <p:spPr>
          <a:xfrm>
            <a:off x="292913" y="5157192"/>
            <a:ext cx="8677226" cy="1224136"/>
          </a:xfrm>
          <a:prstGeom prst="rect">
            <a:avLst/>
          </a:prstGeom>
        </p:spPr>
      </p:pic>
    </p:spTree>
    <p:extLst>
      <p:ext uri="{BB962C8B-B14F-4D97-AF65-F5344CB8AC3E}">
        <p14:creationId xmlns:p14="http://schemas.microsoft.com/office/powerpoint/2010/main" val="263806859"/>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6AC456FD-F68A-4E41-B227-34C38BD815C3}"/>
              </a:ext>
            </a:extLst>
          </p:cNvPr>
          <p:cNvSpPr txBox="1"/>
          <p:nvPr/>
        </p:nvSpPr>
        <p:spPr>
          <a:xfrm>
            <a:off x="611560" y="1052736"/>
            <a:ext cx="6696744" cy="430887"/>
          </a:xfrm>
          <a:prstGeom prst="rect">
            <a:avLst/>
          </a:prstGeom>
          <a:noFill/>
        </p:spPr>
        <p:txBody>
          <a:bodyPr wrap="square" rtlCol="0">
            <a:spAutoFit/>
          </a:bodyPr>
          <a:lstStyle/>
          <a:p>
            <a:r>
              <a:rPr lang="pt-BR" sz="2200" b="1" dirty="0">
                <a:solidFill>
                  <a:srgbClr val="002060"/>
                </a:solidFill>
                <a:latin typeface="+mn-lt"/>
              </a:rPr>
              <a:t>DESAFIOS E RISCOS </a:t>
            </a:r>
          </a:p>
        </p:txBody>
      </p:sp>
      <p:graphicFrame>
        <p:nvGraphicFramePr>
          <p:cNvPr id="2" name="Diagrama 1">
            <a:extLst>
              <a:ext uri="{FF2B5EF4-FFF2-40B4-BE49-F238E27FC236}">
                <a16:creationId xmlns:a16="http://schemas.microsoft.com/office/drawing/2014/main" id="{510E61DA-5354-4069-8874-A367D97CC723}"/>
              </a:ext>
            </a:extLst>
          </p:cNvPr>
          <p:cNvGraphicFramePr/>
          <p:nvPr>
            <p:extLst>
              <p:ext uri="{D42A27DB-BD31-4B8C-83A1-F6EECF244321}">
                <p14:modId xmlns:p14="http://schemas.microsoft.com/office/powerpoint/2010/main" val="1386118024"/>
              </p:ext>
            </p:extLst>
          </p:nvPr>
        </p:nvGraphicFramePr>
        <p:xfrm>
          <a:off x="611560" y="2132856"/>
          <a:ext cx="7776864" cy="4154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22622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66E66642-3944-4DF6-9E1C-B9E25403C1E8}"/>
              </a:ext>
            </a:extLst>
          </p:cNvPr>
          <p:cNvGraphicFramePr/>
          <p:nvPr>
            <p:extLst>
              <p:ext uri="{D42A27DB-BD31-4B8C-83A1-F6EECF244321}">
                <p14:modId xmlns:p14="http://schemas.microsoft.com/office/powerpoint/2010/main" val="2740264802"/>
              </p:ext>
            </p:extLst>
          </p:nvPr>
        </p:nvGraphicFramePr>
        <p:xfrm>
          <a:off x="1403648" y="1124744"/>
          <a:ext cx="6624736"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6965934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187624" y="764704"/>
            <a:ext cx="6624736" cy="112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algn="ctr">
              <a:lnSpc>
                <a:spcPct val="115000"/>
              </a:lnSpc>
              <a:spcAft>
                <a:spcPts val="0"/>
              </a:spcAft>
              <a:buNone/>
            </a:pPr>
            <a:r>
              <a:rPr lang="pt-BR" altLang="pt-BR" sz="3200" b="1" dirty="0">
                <a:solidFill>
                  <a:srgbClr val="002060"/>
                </a:solidFill>
                <a:latin typeface="+mn-lt"/>
                <a:ea typeface="Calibri" charset="0"/>
                <a:cs typeface="Calibri" charset="0"/>
              </a:rPr>
              <a:t>Jogo sobre Simplificação e Avaliação</a:t>
            </a:r>
          </a:p>
        </p:txBody>
      </p:sp>
      <p:pic>
        <p:nvPicPr>
          <p:cNvPr id="1026" name="Picture 2" descr="Resultado de imagem para JOGO">
            <a:extLst>
              <a:ext uri="{FF2B5EF4-FFF2-40B4-BE49-F238E27FC236}">
                <a16:creationId xmlns:a16="http://schemas.microsoft.com/office/drawing/2014/main" id="{E107522D-E5AF-46D5-9504-A406907D0CC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19561" y="2348880"/>
            <a:ext cx="3728814" cy="3728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2791830"/>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619437" y="2420888"/>
            <a:ext cx="7848871"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endParaRPr lang="pt-BR" altLang="pt-BR" sz="2200" dirty="0">
              <a:solidFill>
                <a:srgbClr val="1E77AE"/>
              </a:solidFill>
              <a:latin typeface="Calibri" charset="0"/>
              <a:ea typeface="Calibri" charset="0"/>
              <a:cs typeface="Calibri" charset="0"/>
            </a:endParaRPr>
          </a:p>
          <a:p>
            <a:pPr algn="ctr" eaLnBrk="1" hangingPunct="1"/>
            <a:endParaRPr lang="pt-BR" altLang="pt-BR" sz="2200" dirty="0">
              <a:solidFill>
                <a:srgbClr val="1E77AE"/>
              </a:solidFill>
              <a:latin typeface="Calibri" charset="0"/>
              <a:ea typeface="Calibri" charset="0"/>
              <a:cs typeface="Calibri" charset="0"/>
            </a:endParaRPr>
          </a:p>
          <a:p>
            <a:pPr algn="ctr" eaLnBrk="1" hangingPunct="1"/>
            <a:endParaRPr lang="pt-BR" altLang="pt-BR" sz="2200" dirty="0">
              <a:solidFill>
                <a:srgbClr val="1E77AE"/>
              </a:solidFill>
              <a:latin typeface="Calibri" charset="0"/>
              <a:ea typeface="Calibri" charset="0"/>
              <a:cs typeface="Calibri" charset="0"/>
            </a:endParaRPr>
          </a:p>
          <a:p>
            <a:pPr algn="ctr" eaLnBrk="1" hangingPunct="1"/>
            <a:endParaRPr lang="pt-BR" altLang="pt-BR" sz="2200" dirty="0">
              <a:solidFill>
                <a:srgbClr val="1E77AE"/>
              </a:solidFill>
              <a:latin typeface="Calibri" charset="0"/>
              <a:ea typeface="Calibri" charset="0"/>
              <a:cs typeface="Calibri" charset="0"/>
            </a:endParaRPr>
          </a:p>
          <a:p>
            <a:pPr algn="ctr" eaLnBrk="1" hangingPunct="1"/>
            <a:endParaRPr lang="pt-BR" altLang="pt-BR" sz="2200" dirty="0">
              <a:solidFill>
                <a:srgbClr val="1E77AE"/>
              </a:solidFill>
              <a:latin typeface="Calibri" charset="0"/>
              <a:ea typeface="Calibri" charset="0"/>
              <a:cs typeface="Calibri" charset="0"/>
            </a:endParaRPr>
          </a:p>
          <a:p>
            <a:pPr algn="ctr" eaLnBrk="1" hangingPunct="1"/>
            <a:endParaRPr lang="pt-BR" altLang="pt-BR" sz="2200" dirty="0">
              <a:solidFill>
                <a:srgbClr val="1E77AE"/>
              </a:solidFill>
              <a:latin typeface="Calibri" charset="0"/>
              <a:ea typeface="Calibri" charset="0"/>
              <a:cs typeface="Calibri" charset="0"/>
            </a:endParaRPr>
          </a:p>
          <a:p>
            <a:pPr algn="ctr" eaLnBrk="1" hangingPunct="1"/>
            <a:r>
              <a:rPr lang="pt-BR" altLang="pt-BR" sz="2200" dirty="0">
                <a:solidFill>
                  <a:srgbClr val="002060"/>
                </a:solidFill>
                <a:latin typeface="Calibri" charset="0"/>
                <a:ea typeface="Calibri" charset="0"/>
                <a:cs typeface="Calibri" charset="0"/>
              </a:rPr>
              <a:t>Ministério da Transparência e Controladoria-Geral da União</a:t>
            </a:r>
          </a:p>
          <a:p>
            <a:pPr algn="ctr" eaLnBrk="1" hangingPunct="1"/>
            <a:r>
              <a:rPr lang="pt-BR" altLang="pt-BR" sz="2200" dirty="0">
                <a:solidFill>
                  <a:srgbClr val="002060"/>
                </a:solidFill>
                <a:latin typeface="Calibri" charset="0"/>
                <a:ea typeface="Calibri" charset="0"/>
                <a:cs typeface="Calibri" charset="0"/>
              </a:rPr>
              <a:t>Ouvidoria-Geral da União </a:t>
            </a:r>
          </a:p>
          <a:p>
            <a:pPr algn="ctr" eaLnBrk="1" hangingPunct="1"/>
            <a:endParaRPr lang="pt-BR" altLang="pt-BR" sz="2200" dirty="0">
              <a:solidFill>
                <a:srgbClr val="1E77AE"/>
              </a:solidFill>
              <a:latin typeface="Calibri" charset="0"/>
              <a:ea typeface="Calibri" charset="0"/>
              <a:cs typeface="Calibri" charset="0"/>
            </a:endParaRPr>
          </a:p>
          <a:p>
            <a:pPr algn="ctr" eaLnBrk="1" hangingPunct="1"/>
            <a:endParaRPr lang="pt-BR" altLang="pt-BR" sz="2200" dirty="0">
              <a:solidFill>
                <a:srgbClr val="1E77AE"/>
              </a:solidFill>
              <a:latin typeface="Calibri" charset="0"/>
              <a:ea typeface="Calibri" charset="0"/>
              <a:cs typeface="Calibri" charset="0"/>
            </a:endParaRPr>
          </a:p>
        </p:txBody>
      </p:sp>
      <p:sp>
        <p:nvSpPr>
          <p:cNvPr id="4" name="CaixaDeTexto 3">
            <a:extLst>
              <a:ext uri="{FF2B5EF4-FFF2-40B4-BE49-F238E27FC236}">
                <a16:creationId xmlns:a16="http://schemas.microsoft.com/office/drawing/2014/main" id="{06A9999B-50B0-41CC-88D9-8315EFE6B1AE}"/>
              </a:ext>
            </a:extLst>
          </p:cNvPr>
          <p:cNvSpPr txBox="1">
            <a:spLocks noChangeArrowheads="1"/>
          </p:cNvSpPr>
          <p:nvPr/>
        </p:nvSpPr>
        <p:spPr bwMode="auto">
          <a:xfrm>
            <a:off x="1187624" y="764704"/>
            <a:ext cx="6624736" cy="105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algn="ctr">
              <a:lnSpc>
                <a:spcPct val="115000"/>
              </a:lnSpc>
              <a:spcAft>
                <a:spcPts val="0"/>
              </a:spcAft>
              <a:buNone/>
            </a:pPr>
            <a:r>
              <a:rPr lang="pt-BR" altLang="pt-BR" sz="3000" b="1" dirty="0" err="1">
                <a:solidFill>
                  <a:srgbClr val="002060"/>
                </a:solidFill>
                <a:latin typeface="+mn-lt"/>
                <a:ea typeface="Calibri" charset="0"/>
                <a:cs typeface="Calibri" charset="0"/>
              </a:rPr>
              <a:t>Obrigad</a:t>
            </a:r>
            <a:r>
              <a:rPr lang="pt-BR" altLang="pt-BR" sz="3000" b="1" dirty="0">
                <a:solidFill>
                  <a:srgbClr val="002060"/>
                </a:solidFill>
                <a:latin typeface="+mn-lt"/>
                <a:ea typeface="Calibri" charset="0"/>
                <a:cs typeface="Calibri" charset="0"/>
              </a:rPr>
              <a:t>@!</a:t>
            </a:r>
          </a:p>
        </p:txBody>
      </p:sp>
      <p:pic>
        <p:nvPicPr>
          <p:cNvPr id="6" name="Imagem 5">
            <a:extLst>
              <a:ext uri="{FF2B5EF4-FFF2-40B4-BE49-F238E27FC236}">
                <a16:creationId xmlns:a16="http://schemas.microsoft.com/office/drawing/2014/main" id="{39F1CD7E-9890-44BB-9DEC-1735A9777E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2076" y="2056638"/>
            <a:ext cx="4855832" cy="2103187"/>
          </a:xfrm>
          <a:prstGeom prst="rect">
            <a:avLst/>
          </a:prstGeom>
        </p:spPr>
      </p:pic>
    </p:spTree>
    <p:extLst>
      <p:ext uri="{BB962C8B-B14F-4D97-AF65-F5344CB8AC3E}">
        <p14:creationId xmlns:p14="http://schemas.microsoft.com/office/powerpoint/2010/main" val="1470229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id="{B1BBDC9A-0BCD-47B4-985B-A18BC81D5E8C}"/>
              </a:ext>
            </a:extLst>
          </p:cNvPr>
          <p:cNvGraphicFramePr/>
          <p:nvPr>
            <p:extLst>
              <p:ext uri="{D42A27DB-BD31-4B8C-83A1-F6EECF244321}">
                <p14:modId xmlns:p14="http://schemas.microsoft.com/office/powerpoint/2010/main" val="3422464321"/>
              </p:ext>
            </p:extLst>
          </p:nvPr>
        </p:nvGraphicFramePr>
        <p:xfrm>
          <a:off x="179512" y="764704"/>
          <a:ext cx="8352927" cy="5863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66745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395536" y="980728"/>
            <a:ext cx="7992887"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lnSpc>
                <a:spcPct val="150000"/>
              </a:lnSpc>
              <a:defRPr/>
            </a:pPr>
            <a:r>
              <a:rPr lang="pt-BR" altLang="pt-BR" sz="2200" b="1" dirty="0">
                <a:solidFill>
                  <a:srgbClr val="002060"/>
                </a:solidFill>
                <a:latin typeface="Calibri" charset="0"/>
                <a:ea typeface="Calibri" charset="0"/>
                <a:cs typeface="Calibri" charset="0"/>
              </a:rPr>
              <a:t>Atividade sobre Princípios – Complete as Lacunas:</a:t>
            </a:r>
          </a:p>
          <a:p>
            <a:pPr algn="ctr">
              <a:lnSpc>
                <a:spcPct val="150000"/>
              </a:lnSpc>
              <a:defRPr/>
            </a:pPr>
            <a:endParaRPr lang="pt-BR" altLang="pt-BR" sz="2200" b="1" dirty="0">
              <a:solidFill>
                <a:srgbClr val="002060"/>
              </a:solidFill>
              <a:latin typeface="Calibri" charset="0"/>
              <a:ea typeface="Calibri" charset="0"/>
              <a:cs typeface="Calibri" charset="0"/>
            </a:endParaRPr>
          </a:p>
          <a:p>
            <a:pPr marL="342900" indent="-342900" algn="just">
              <a:lnSpc>
                <a:spcPct val="150000"/>
              </a:lnSpc>
              <a:buFont typeface="Wingdings" panose="05000000000000000000" pitchFamily="2" charset="2"/>
              <a:buChar char="Ø"/>
              <a:defRPr/>
            </a:pPr>
            <a:r>
              <a:rPr lang="pt-BR" altLang="pt-BR" sz="2000" dirty="0">
                <a:solidFill>
                  <a:srgbClr val="002060"/>
                </a:solidFill>
                <a:latin typeface="+mn-lt"/>
                <a:ea typeface="Calibri" charset="0"/>
                <a:cs typeface="Calibri" charset="0"/>
              </a:rPr>
              <a:t>A ____________ compreende a modernidade das técnicas, do equipamento e das instalações e a sua conservação, bem como o aprimoramento e a expansão do serviço público e do atendimento ao usuário. Compreende, assim, o constante esforço em busca da atualização tecnológica dos equipamentos e técnicas empregadas, bem como o treinamento do pessoal envolvido.</a:t>
            </a:r>
          </a:p>
          <a:p>
            <a:pPr marL="342900" indent="-342900" algn="just">
              <a:lnSpc>
                <a:spcPct val="150000"/>
              </a:lnSpc>
              <a:buFont typeface="Wingdings" panose="05000000000000000000" pitchFamily="2" charset="2"/>
              <a:buChar char="Ø"/>
              <a:defRPr/>
            </a:pPr>
            <a:r>
              <a:rPr lang="pt-BR" altLang="pt-BR" sz="2000" dirty="0">
                <a:solidFill>
                  <a:srgbClr val="002060"/>
                </a:solidFill>
                <a:latin typeface="+mn-lt"/>
                <a:ea typeface="Calibri" charset="0"/>
                <a:cs typeface="Calibri" charset="0"/>
              </a:rPr>
              <a:t>A ____________</a:t>
            </a:r>
            <a:r>
              <a:rPr lang="pt-BR" altLang="pt-BR" sz="2000" dirty="0">
                <a:solidFill>
                  <a:srgbClr val="FF0000"/>
                </a:solidFill>
                <a:latin typeface="+mn-lt"/>
                <a:ea typeface="Calibri" charset="0"/>
                <a:cs typeface="Calibri" charset="0"/>
              </a:rPr>
              <a:t> </a:t>
            </a:r>
            <a:r>
              <a:rPr lang="pt-BR" altLang="pt-BR" sz="2000" dirty="0">
                <a:solidFill>
                  <a:srgbClr val="002060"/>
                </a:solidFill>
                <a:latin typeface="+mn-lt"/>
                <a:ea typeface="Calibri" charset="0"/>
                <a:cs typeface="Calibri" charset="0"/>
              </a:rPr>
              <a:t>é a prestação do serviço e do atendimento de forma igualitária para todos, sem distinção entre os usuários que tenham as mesmas condições jurídicas para a fruição do serviço. </a:t>
            </a:r>
            <a:endParaRPr lang="pt-BR" altLang="pt-BR" sz="2200" dirty="0">
              <a:latin typeface="Calibri" charset="0"/>
              <a:ea typeface="Calibri" charset="0"/>
              <a:cs typeface="Calibri" charset="0"/>
            </a:endParaRPr>
          </a:p>
        </p:txBody>
      </p:sp>
    </p:spTree>
    <p:extLst>
      <p:ext uri="{BB962C8B-B14F-4D97-AF65-F5344CB8AC3E}">
        <p14:creationId xmlns:p14="http://schemas.microsoft.com/office/powerpoint/2010/main" val="1339031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395536" y="980728"/>
            <a:ext cx="7992887" cy="5770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lnSpc>
                <a:spcPct val="150000"/>
              </a:lnSpc>
              <a:defRPr/>
            </a:pPr>
            <a:r>
              <a:rPr lang="pt-BR" altLang="pt-BR" sz="2200" b="1" dirty="0">
                <a:solidFill>
                  <a:srgbClr val="002060"/>
                </a:solidFill>
                <a:latin typeface="Calibri" charset="0"/>
                <a:ea typeface="Calibri" charset="0"/>
                <a:cs typeface="Calibri" charset="0"/>
              </a:rPr>
              <a:t>Atividade sobre Princípios – Complete as Lacunas:</a:t>
            </a:r>
          </a:p>
          <a:p>
            <a:pPr algn="ctr">
              <a:lnSpc>
                <a:spcPct val="150000"/>
              </a:lnSpc>
              <a:defRPr/>
            </a:pPr>
            <a:endParaRPr lang="pt-BR" altLang="pt-BR" sz="2200" b="1" dirty="0">
              <a:solidFill>
                <a:srgbClr val="002060"/>
              </a:solidFill>
              <a:latin typeface="Calibri" charset="0"/>
              <a:ea typeface="Calibri" charset="0"/>
              <a:cs typeface="Calibri" charset="0"/>
            </a:endParaRPr>
          </a:p>
          <a:p>
            <a:pPr marL="342900" indent="-342900" algn="just">
              <a:lnSpc>
                <a:spcPct val="150000"/>
              </a:lnSpc>
              <a:buFont typeface="Wingdings" panose="05000000000000000000" pitchFamily="2" charset="2"/>
              <a:buChar char="Ø"/>
              <a:defRPr/>
            </a:pPr>
            <a:r>
              <a:rPr lang="pt-BR" altLang="pt-BR" sz="2000" dirty="0">
                <a:solidFill>
                  <a:srgbClr val="002060"/>
                </a:solidFill>
                <a:latin typeface="+mn-lt"/>
                <a:ea typeface="Calibri" charset="0"/>
                <a:cs typeface="Calibri" charset="0"/>
              </a:rPr>
              <a:t>A ____________ se relaciona à divulgação de informações claras e precisas sobre acesso aos serviços públicos, etapas, prazos e formas de prestação, bem como sobre os locais, os horários e o padrão de qualidade esperado no atendimento ao usuário.</a:t>
            </a:r>
          </a:p>
          <a:p>
            <a:pPr marL="342900" indent="-342900" algn="just">
              <a:lnSpc>
                <a:spcPct val="150000"/>
              </a:lnSpc>
              <a:buFont typeface="Wingdings" panose="05000000000000000000" pitchFamily="2" charset="2"/>
              <a:buChar char="Ø"/>
              <a:defRPr/>
            </a:pPr>
            <a:r>
              <a:rPr lang="pt-BR" altLang="pt-BR" sz="2000" dirty="0">
                <a:solidFill>
                  <a:srgbClr val="002060"/>
                </a:solidFill>
                <a:latin typeface="+mn-lt"/>
                <a:ea typeface="Calibri" charset="0"/>
                <a:cs typeface="Calibri" charset="0"/>
              </a:rPr>
              <a:t>A ____________ na prestação do serviço público e no atendimento ao usuário traduz-se no bom tratamento do cidadão atendido. </a:t>
            </a:r>
          </a:p>
          <a:p>
            <a:pPr marL="342900" indent="-342900" algn="just">
              <a:lnSpc>
                <a:spcPct val="150000"/>
              </a:lnSpc>
              <a:buFont typeface="Wingdings" panose="05000000000000000000" pitchFamily="2" charset="2"/>
              <a:buChar char="Ø"/>
              <a:defRPr/>
            </a:pPr>
            <a:r>
              <a:rPr lang="pt-BR" altLang="pt-BR" sz="2000" dirty="0">
                <a:solidFill>
                  <a:srgbClr val="002060"/>
                </a:solidFill>
                <a:latin typeface="+mn-lt"/>
                <a:ea typeface="Calibri" charset="0"/>
                <a:cs typeface="Calibri" charset="0"/>
              </a:rPr>
              <a:t>A ____________ significa a prestação ininterrupta do serviço. É um requisito temporal. Não deve haver interrupções da prestação do serviço ao longo dos dias, semanas, meses etc.</a:t>
            </a:r>
          </a:p>
          <a:p>
            <a:pPr algn="just">
              <a:lnSpc>
                <a:spcPct val="150000"/>
              </a:lnSpc>
              <a:defRPr/>
            </a:pPr>
            <a:endParaRPr lang="pt-BR" altLang="pt-BR" sz="2200" dirty="0">
              <a:latin typeface="Calibri" charset="0"/>
              <a:ea typeface="Calibri" charset="0"/>
              <a:cs typeface="Calibri" charset="0"/>
            </a:endParaRPr>
          </a:p>
        </p:txBody>
      </p:sp>
    </p:spTree>
    <p:extLst>
      <p:ext uri="{BB962C8B-B14F-4D97-AF65-F5344CB8AC3E}">
        <p14:creationId xmlns:p14="http://schemas.microsoft.com/office/powerpoint/2010/main" val="30154199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323528" y="692696"/>
            <a:ext cx="8352928" cy="6647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lnSpc>
                <a:spcPct val="150000"/>
              </a:lnSpc>
              <a:defRPr/>
            </a:pPr>
            <a:r>
              <a:rPr lang="pt-BR" altLang="pt-BR" sz="2200" b="1" dirty="0">
                <a:solidFill>
                  <a:srgbClr val="002060"/>
                </a:solidFill>
                <a:latin typeface="Calibri" charset="0"/>
                <a:ea typeface="Calibri" charset="0"/>
                <a:cs typeface="Calibri" charset="0"/>
              </a:rPr>
              <a:t>Atividade sobre Princípios – Complete as Lacunas:</a:t>
            </a:r>
          </a:p>
          <a:p>
            <a:pPr marL="342900" indent="-342900" algn="just">
              <a:lnSpc>
                <a:spcPct val="150000"/>
              </a:lnSpc>
              <a:buFont typeface="Wingdings" panose="05000000000000000000" pitchFamily="2" charset="2"/>
              <a:buChar char="Ø"/>
              <a:defRPr/>
            </a:pPr>
            <a:r>
              <a:rPr lang="pt-BR" altLang="pt-BR" sz="2000" dirty="0">
                <a:solidFill>
                  <a:srgbClr val="002060"/>
                </a:solidFill>
                <a:latin typeface="+mn-lt"/>
                <a:ea typeface="Calibri" charset="0"/>
                <a:cs typeface="Calibri" charset="0"/>
              </a:rPr>
              <a:t>A ____________ está relacionada com os resultados da execução de um serviço e da prestação do atendimento para a sociedade. O Estado deve garantir a boa gestão da atividade, por meio do monitoramento e da avaliação da satisfação do usuário, concentrando-se no resultado e na própria necessidade de ações públicas. </a:t>
            </a:r>
          </a:p>
          <a:p>
            <a:pPr marL="342900" indent="-342900" algn="just">
              <a:lnSpc>
                <a:spcPct val="150000"/>
              </a:lnSpc>
              <a:buFont typeface="Wingdings" panose="05000000000000000000" pitchFamily="2" charset="2"/>
              <a:buChar char="Ø"/>
              <a:defRPr/>
            </a:pPr>
            <a:r>
              <a:rPr lang="pt-BR" altLang="pt-BR" sz="2000" dirty="0">
                <a:solidFill>
                  <a:srgbClr val="002060"/>
                </a:solidFill>
                <a:latin typeface="+mn-lt"/>
                <a:ea typeface="Calibri" charset="0"/>
                <a:cs typeface="Calibri" charset="0"/>
              </a:rPr>
              <a:t>A _____________</a:t>
            </a:r>
            <a:r>
              <a:rPr lang="pt-BR" altLang="pt-BR" sz="2000" dirty="0">
                <a:solidFill>
                  <a:srgbClr val="FF0000"/>
                </a:solidFill>
                <a:latin typeface="+mn-lt"/>
                <a:ea typeface="Calibri" charset="0"/>
                <a:cs typeface="Calibri" charset="0"/>
              </a:rPr>
              <a:t> </a:t>
            </a:r>
            <a:r>
              <a:rPr lang="pt-BR" altLang="pt-BR" sz="2000" dirty="0">
                <a:solidFill>
                  <a:srgbClr val="002060"/>
                </a:solidFill>
                <a:latin typeface="+mn-lt"/>
                <a:ea typeface="Calibri" charset="0"/>
                <a:cs typeface="Calibri" charset="0"/>
              </a:rPr>
              <a:t>exige que o serviço público e o atendimento sejam prestados sem riscos para os usuários, os funcionários e sem riscos às informações. </a:t>
            </a:r>
          </a:p>
          <a:p>
            <a:pPr marL="342900" indent="-342900" algn="just">
              <a:lnSpc>
                <a:spcPct val="150000"/>
              </a:lnSpc>
              <a:buFont typeface="Wingdings" panose="05000000000000000000" pitchFamily="2" charset="2"/>
              <a:buChar char="Ø"/>
              <a:defRPr/>
            </a:pPr>
            <a:r>
              <a:rPr lang="pt-BR" altLang="pt-BR" sz="2000" dirty="0">
                <a:solidFill>
                  <a:srgbClr val="002060"/>
                </a:solidFill>
                <a:latin typeface="+mn-lt"/>
                <a:ea typeface="Calibri" charset="0"/>
                <a:cs typeface="Calibri" charset="0"/>
              </a:rPr>
              <a:t>A _____________ consiste na prestação do serviço e do atendimento sempre com o mesmo padrão de qualidade, conforme regras pré-determinadas. O serviço não deve ora ser de boa qualidade, ora de péssimo nível. </a:t>
            </a:r>
          </a:p>
          <a:p>
            <a:pPr algn="just">
              <a:lnSpc>
                <a:spcPct val="150000"/>
              </a:lnSpc>
              <a:defRPr/>
            </a:pPr>
            <a:endParaRPr lang="pt-BR" altLang="pt-BR" sz="2200" dirty="0">
              <a:latin typeface="Calibri" charset="0"/>
              <a:ea typeface="Calibri" charset="0"/>
              <a:cs typeface="Calibri" charset="0"/>
            </a:endParaRPr>
          </a:p>
        </p:txBody>
      </p:sp>
    </p:spTree>
    <p:extLst>
      <p:ext uri="{BB962C8B-B14F-4D97-AF65-F5344CB8AC3E}">
        <p14:creationId xmlns:p14="http://schemas.microsoft.com/office/powerpoint/2010/main" val="2348908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468560" y="1179329"/>
            <a:ext cx="806489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pt-BR" altLang="pt-BR" sz="2400" b="1" i="0" u="none" strike="noStrike" kern="1200" cap="none" spc="0" normalizeH="0" baseline="0" noProof="0" dirty="0">
              <a:ln>
                <a:noFill/>
              </a:ln>
              <a:solidFill>
                <a:srgbClr val="0070C0"/>
              </a:solidFill>
              <a:effectLst/>
              <a:uLnTx/>
              <a:uFillTx/>
              <a:latin typeface="Calibri" charset="0"/>
              <a:ea typeface="Calibri" charset="0"/>
              <a:cs typeface="Calibri"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pt-BR" altLang="pt-BR" sz="2400" b="1" i="0" u="none" strike="noStrike" kern="1200" cap="none" spc="0" normalizeH="0" baseline="0" noProof="0" dirty="0">
              <a:ln>
                <a:noFill/>
              </a:ln>
              <a:solidFill>
                <a:srgbClr val="0070C0"/>
              </a:solidFill>
              <a:effectLst/>
              <a:uLnTx/>
              <a:uFillTx/>
              <a:latin typeface="Calibri" charset="0"/>
              <a:ea typeface="Calibri" charset="0"/>
              <a:cs typeface="Calibri"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charset="0"/>
              <a:ea typeface="Calibri" charset="0"/>
              <a:cs typeface="Calibri" charset="0"/>
            </a:endParaRPr>
          </a:p>
        </p:txBody>
      </p:sp>
      <p:sp>
        <p:nvSpPr>
          <p:cNvPr id="6" name="CaixaDeTexto 3">
            <a:extLst>
              <a:ext uri="{FF2B5EF4-FFF2-40B4-BE49-F238E27FC236}">
                <a16:creationId xmlns:a16="http://schemas.microsoft.com/office/drawing/2014/main" id="{41A4FBD0-1F31-459D-9B0C-4FB65984F34C}"/>
              </a:ext>
            </a:extLst>
          </p:cNvPr>
          <p:cNvSpPr txBox="1">
            <a:spLocks noChangeArrowheads="1"/>
          </p:cNvSpPr>
          <p:nvPr/>
        </p:nvSpPr>
        <p:spPr bwMode="auto">
          <a:xfrm>
            <a:off x="107504" y="1048967"/>
            <a:ext cx="8642350" cy="547714"/>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lvl="0" algn="ctr" eaLnBrk="1" hangingPunct="1">
              <a:lnSpc>
                <a:spcPct val="150000"/>
              </a:lnSpc>
              <a:defRPr/>
            </a:pPr>
            <a:r>
              <a:rPr lang="pt-BR" altLang="pt-BR" sz="2200" b="1" noProof="0" dirty="0">
                <a:solidFill>
                  <a:srgbClr val="002060"/>
                </a:solidFill>
                <a:latin typeface="+mn-lt"/>
                <a:cs typeface="Helvetica" pitchFamily="34" charset="0"/>
              </a:rPr>
              <a:t>Dinâmica de Apresentação </a:t>
            </a:r>
            <a:endParaRPr kumimoji="0" lang="pt-BR" altLang="pt-BR" sz="2200" b="1" i="0" u="none" strike="noStrike" kern="1200" cap="none" spc="0" normalizeH="0" baseline="0" noProof="0" dirty="0">
              <a:ln>
                <a:noFill/>
              </a:ln>
              <a:solidFill>
                <a:srgbClr val="002060"/>
              </a:solidFill>
              <a:effectLst/>
              <a:uLnTx/>
              <a:uFillTx/>
              <a:latin typeface="+mn-lt"/>
              <a:ea typeface="MS PGothic" pitchFamily="34" charset="-128"/>
              <a:cs typeface="Helvetica" pitchFamily="34" charset="0"/>
            </a:endParaRPr>
          </a:p>
        </p:txBody>
      </p:sp>
      <p:pic>
        <p:nvPicPr>
          <p:cNvPr id="7" name="Picture 4" descr="Cartão De Visita, Apresentação, Conheç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1820955"/>
            <a:ext cx="6408687"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aixaDeTexto 7"/>
          <p:cNvSpPr txBox="1"/>
          <p:nvPr/>
        </p:nvSpPr>
        <p:spPr>
          <a:xfrm>
            <a:off x="2843808" y="2636911"/>
            <a:ext cx="3672408" cy="3323987"/>
          </a:xfrm>
          <a:prstGeom prst="rect">
            <a:avLst/>
          </a:prstGeom>
          <a:noFill/>
        </p:spPr>
        <p:txBody>
          <a:bodyPr wrap="square">
            <a:spAutoFit/>
          </a:bodyPr>
          <a:lstStyle/>
          <a:p>
            <a:pPr algn="ctr">
              <a:defRPr/>
            </a:pPr>
            <a:r>
              <a:rPr lang="pt-BR" b="1" dirty="0">
                <a:latin typeface="Arial" panose="020B0604020202020204" pitchFamily="34" charset="0"/>
              </a:rPr>
              <a:t>    </a:t>
            </a:r>
            <a:r>
              <a:rPr lang="pt-BR" sz="2400" b="1" dirty="0">
                <a:latin typeface="+mn-lt"/>
              </a:rPr>
              <a:t>Em uma palavra,</a:t>
            </a:r>
          </a:p>
          <a:p>
            <a:pPr algn="ctr">
              <a:defRPr/>
            </a:pPr>
            <a:endParaRPr lang="pt-BR" sz="2400" b="1" dirty="0">
              <a:latin typeface="+mn-lt"/>
            </a:endParaRPr>
          </a:p>
          <a:p>
            <a:pPr algn="ctr">
              <a:defRPr/>
            </a:pPr>
            <a:r>
              <a:rPr lang="pt-BR" sz="2400" b="1" dirty="0">
                <a:latin typeface="+mn-lt"/>
              </a:rPr>
              <a:t>    como você vê a relação:</a:t>
            </a:r>
          </a:p>
          <a:p>
            <a:pPr algn="ctr">
              <a:defRPr/>
            </a:pPr>
            <a:endParaRPr lang="pt-BR" sz="2400" b="1" dirty="0">
              <a:latin typeface="+mn-lt"/>
            </a:endParaRPr>
          </a:p>
          <a:p>
            <a:pPr algn="ctr">
              <a:defRPr/>
            </a:pPr>
            <a:endParaRPr lang="pt-BR" sz="2400" b="1" dirty="0">
              <a:latin typeface="+mn-lt"/>
            </a:endParaRPr>
          </a:p>
          <a:p>
            <a:pPr algn="ctr">
              <a:defRPr/>
            </a:pPr>
            <a:r>
              <a:rPr lang="pt-BR" sz="2400" b="1" dirty="0">
                <a:latin typeface="+mn-lt"/>
              </a:rPr>
              <a:t>Ouvidoria</a:t>
            </a:r>
          </a:p>
          <a:p>
            <a:pPr algn="ctr">
              <a:defRPr/>
            </a:pPr>
            <a:r>
              <a:rPr lang="pt-BR" sz="2400" b="1" dirty="0">
                <a:latin typeface="+mn-lt"/>
              </a:rPr>
              <a:t>X</a:t>
            </a:r>
          </a:p>
          <a:p>
            <a:pPr algn="ctr">
              <a:defRPr/>
            </a:pPr>
            <a:r>
              <a:rPr lang="pt-BR" sz="2400" b="1" dirty="0">
                <a:latin typeface="+mn-lt"/>
              </a:rPr>
              <a:t>Serviço Público</a:t>
            </a:r>
          </a:p>
          <a:p>
            <a:pPr>
              <a:defRPr/>
            </a:pPr>
            <a:endParaRPr lang="pt-BR" dirty="0">
              <a:latin typeface="Arial" panose="020B0604020202020204" pitchFamily="34" charset="0"/>
            </a:endParaRPr>
          </a:p>
        </p:txBody>
      </p:sp>
    </p:spTree>
    <p:extLst>
      <p:ext uri="{BB962C8B-B14F-4D97-AF65-F5344CB8AC3E}">
        <p14:creationId xmlns:p14="http://schemas.microsoft.com/office/powerpoint/2010/main" val="42896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179512" y="2276872"/>
            <a:ext cx="8640960" cy="3954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a:lnSpc>
                <a:spcPct val="150000"/>
              </a:lnSpc>
              <a:spcAft>
                <a:spcPts val="1200"/>
              </a:spcAft>
              <a:defRPr/>
            </a:pPr>
            <a:r>
              <a:rPr lang="pt-BR" altLang="pt-BR" sz="2200" dirty="0">
                <a:latin typeface="Calibri" charset="0"/>
                <a:ea typeface="Calibri" charset="0"/>
                <a:cs typeface="Calibri" charset="0"/>
              </a:rPr>
              <a:t>A aplicação da Lei n. 13.460/2017:</a:t>
            </a:r>
          </a:p>
          <a:p>
            <a:pPr marL="342900" indent="-342900" algn="just">
              <a:lnSpc>
                <a:spcPct val="150000"/>
              </a:lnSpc>
              <a:spcAft>
                <a:spcPts val="1200"/>
              </a:spcAft>
              <a:buFont typeface="Wingdings" panose="05000000000000000000" pitchFamily="2" charset="2"/>
              <a:buChar char="Ø"/>
              <a:defRPr/>
            </a:pPr>
            <a:r>
              <a:rPr lang="pt-BR" altLang="pt-BR" sz="2200" dirty="0">
                <a:latin typeface="Calibri" charset="0"/>
                <a:ea typeface="Calibri" charset="0"/>
                <a:cs typeface="Calibri" charset="0"/>
              </a:rPr>
              <a:t> </a:t>
            </a:r>
            <a:r>
              <a:rPr lang="pt-BR" altLang="pt-BR" sz="2200" b="1" dirty="0">
                <a:solidFill>
                  <a:srgbClr val="002060"/>
                </a:solidFill>
                <a:latin typeface="Calibri" charset="0"/>
                <a:ea typeface="Calibri" charset="0"/>
                <a:cs typeface="Calibri" charset="0"/>
              </a:rPr>
              <a:t>não afasta </a:t>
            </a:r>
            <a:r>
              <a:rPr lang="pt-BR" altLang="pt-BR" sz="2200" dirty="0">
                <a:latin typeface="Calibri" charset="0"/>
                <a:ea typeface="Calibri" charset="0"/>
                <a:cs typeface="Calibri" charset="0"/>
              </a:rPr>
              <a:t>a necessidade de cumprimento do Código de Defesa do Consumidor, </a:t>
            </a:r>
            <a:r>
              <a:rPr lang="pt-BR" altLang="pt-BR" sz="2200" b="1" dirty="0">
                <a:solidFill>
                  <a:srgbClr val="002060"/>
                </a:solidFill>
                <a:latin typeface="Calibri" charset="0"/>
                <a:ea typeface="Calibri" charset="0"/>
                <a:cs typeface="Calibri" charset="0"/>
              </a:rPr>
              <a:t>quando caracterizada relação de consumo </a:t>
            </a:r>
            <a:r>
              <a:rPr lang="pt-BR" altLang="pt-BR" sz="2200" dirty="0">
                <a:latin typeface="Calibri" charset="0"/>
                <a:ea typeface="Calibri" charset="0"/>
                <a:cs typeface="Calibri" charset="0"/>
              </a:rPr>
              <a:t>(art. 1º, § 2º, II). </a:t>
            </a:r>
          </a:p>
          <a:p>
            <a:pPr marL="342900" indent="-342900" algn="just">
              <a:lnSpc>
                <a:spcPct val="150000"/>
              </a:lnSpc>
              <a:buFont typeface="Wingdings" panose="05000000000000000000" pitchFamily="2" charset="2"/>
              <a:buChar char="Ø"/>
              <a:defRPr/>
            </a:pPr>
            <a:r>
              <a:rPr lang="pt-BR" altLang="pt-BR" sz="2200" dirty="0">
                <a:latin typeface="Calibri" charset="0"/>
                <a:ea typeface="Calibri" charset="0"/>
                <a:cs typeface="Calibri" charset="0"/>
              </a:rPr>
              <a:t>visa </a:t>
            </a:r>
            <a:r>
              <a:rPr lang="pt-BR" altLang="pt-BR" sz="2200" b="1" dirty="0">
                <a:solidFill>
                  <a:srgbClr val="002060"/>
                </a:solidFill>
                <a:latin typeface="Calibri" charset="0"/>
                <a:ea typeface="Calibri" charset="0"/>
                <a:cs typeface="Calibri" charset="0"/>
              </a:rPr>
              <a:t>ampliar a proteção dos direitos do consumidor também aos usuários dos serviços públicos, nas situações que envolverem relação de consumo entre o usuário e a Administração Pública.</a:t>
            </a:r>
            <a:endParaRPr lang="pt-BR" altLang="pt-BR" sz="2200" dirty="0">
              <a:latin typeface="Calibri" charset="0"/>
              <a:ea typeface="Calibri" charset="0"/>
              <a:cs typeface="Calibri" charset="0"/>
            </a:endParaRPr>
          </a:p>
        </p:txBody>
      </p:sp>
      <p:sp>
        <p:nvSpPr>
          <p:cNvPr id="3" name="CaixaDeTexto 4"/>
          <p:cNvSpPr txBox="1">
            <a:spLocks noChangeArrowheads="1"/>
          </p:cNvSpPr>
          <p:nvPr/>
        </p:nvSpPr>
        <p:spPr bwMode="auto">
          <a:xfrm>
            <a:off x="683568" y="980728"/>
            <a:ext cx="799288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algn="just" eaLnBrk="1" hangingPunct="1">
              <a:lnSpc>
                <a:spcPct val="100000"/>
              </a:lnSpc>
              <a:spcBef>
                <a:spcPct val="0"/>
              </a:spcBef>
              <a:buFontTx/>
              <a:buNone/>
            </a:pPr>
            <a:r>
              <a:rPr lang="pt-BR" altLang="pt-BR" sz="2200" b="1" dirty="0">
                <a:solidFill>
                  <a:srgbClr val="002060"/>
                </a:solidFill>
                <a:ea typeface="Calibri" charset="0"/>
                <a:cs typeface="Calibri" charset="0"/>
              </a:rPr>
              <a:t>Aplicação da Lei n. 13.460/2017 e outras normas regulamentadoras</a:t>
            </a:r>
          </a:p>
        </p:txBody>
      </p:sp>
    </p:spTree>
    <p:extLst>
      <p:ext uri="{BB962C8B-B14F-4D97-AF65-F5344CB8AC3E}">
        <p14:creationId xmlns:p14="http://schemas.microsoft.com/office/powerpoint/2010/main" val="22452773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323528" y="1844824"/>
            <a:ext cx="8640960" cy="446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342900" indent="-342900" algn="just">
              <a:lnSpc>
                <a:spcPct val="150000"/>
              </a:lnSpc>
              <a:spcAft>
                <a:spcPts val="1200"/>
              </a:spcAft>
              <a:buFont typeface="Wingdings" panose="05000000000000000000" pitchFamily="2" charset="2"/>
              <a:buChar char="Ø"/>
              <a:defRPr/>
            </a:pPr>
            <a:endParaRPr lang="pt-BR" altLang="pt-BR" sz="2200" dirty="0">
              <a:latin typeface="Calibri" charset="0"/>
              <a:ea typeface="Calibri" charset="0"/>
              <a:cs typeface="Calibri" charset="0"/>
            </a:endParaRPr>
          </a:p>
          <a:p>
            <a:pPr marL="342900" indent="-342900" algn="just">
              <a:lnSpc>
                <a:spcPct val="150000"/>
              </a:lnSpc>
              <a:spcAft>
                <a:spcPts val="1200"/>
              </a:spcAft>
              <a:buFont typeface="Wingdings" panose="05000000000000000000" pitchFamily="2" charset="2"/>
              <a:buChar char="Ø"/>
              <a:defRPr/>
            </a:pPr>
            <a:r>
              <a:rPr lang="pt-BR" altLang="pt-BR" sz="2200" dirty="0">
                <a:latin typeface="Calibri" charset="0"/>
                <a:ea typeface="Calibri" charset="0"/>
                <a:cs typeface="Calibri" charset="0"/>
              </a:rPr>
              <a:t>A Lei n. 13.460/2017 </a:t>
            </a:r>
            <a:r>
              <a:rPr lang="pt-BR" altLang="pt-BR" sz="2200" b="1" dirty="0">
                <a:solidFill>
                  <a:srgbClr val="002060"/>
                </a:solidFill>
                <a:latin typeface="Calibri" charset="0"/>
                <a:ea typeface="Calibri" charset="0"/>
                <a:cs typeface="Calibri" charset="0"/>
              </a:rPr>
              <a:t>não afasta </a:t>
            </a:r>
            <a:r>
              <a:rPr lang="pt-BR" altLang="pt-BR" sz="2200" dirty="0">
                <a:latin typeface="Calibri" charset="0"/>
                <a:ea typeface="Calibri" charset="0"/>
                <a:cs typeface="Calibri" charset="0"/>
              </a:rPr>
              <a:t>a necessidade de que a Administração Pública continue tendo que cumprir </a:t>
            </a:r>
            <a:r>
              <a:rPr lang="pt-BR" altLang="pt-BR" sz="2200" b="1" dirty="0">
                <a:solidFill>
                  <a:srgbClr val="002060"/>
                </a:solidFill>
                <a:latin typeface="Calibri" charset="0"/>
                <a:ea typeface="Calibri" charset="0"/>
                <a:cs typeface="Calibri" charset="0"/>
              </a:rPr>
              <a:t>deveres previstos em normas regulamentadoras específicas</a:t>
            </a:r>
            <a:r>
              <a:rPr lang="pt-BR" altLang="pt-BR" sz="2200" dirty="0">
                <a:latin typeface="Calibri" charset="0"/>
                <a:ea typeface="Calibri" charset="0"/>
                <a:cs typeface="Calibri" charset="0"/>
              </a:rPr>
              <a:t>, quando se tratar de serviço ou atividade sujeitos à regulação ou supervisão. </a:t>
            </a:r>
          </a:p>
          <a:p>
            <a:pPr marL="342900" indent="-342900" algn="just">
              <a:lnSpc>
                <a:spcPct val="150000"/>
              </a:lnSpc>
              <a:buFont typeface="Wingdings" panose="05000000000000000000" pitchFamily="2" charset="2"/>
              <a:buChar char="Ø"/>
              <a:defRPr/>
            </a:pPr>
            <a:r>
              <a:rPr lang="pt-BR" altLang="pt-BR" sz="2200" dirty="0">
                <a:latin typeface="Calibri" charset="0"/>
                <a:ea typeface="Calibri" charset="0"/>
                <a:cs typeface="Calibri" charset="0"/>
              </a:rPr>
              <a:t>Essa supervisão frequentemente envolve as </a:t>
            </a:r>
            <a:r>
              <a:rPr lang="pt-BR" altLang="pt-BR" sz="2200" b="1" dirty="0">
                <a:solidFill>
                  <a:srgbClr val="002060"/>
                </a:solidFill>
                <a:latin typeface="Calibri" charset="0"/>
                <a:ea typeface="Calibri" charset="0"/>
                <a:cs typeface="Calibri" charset="0"/>
              </a:rPr>
              <a:t>agências reguladoras </a:t>
            </a:r>
            <a:r>
              <a:rPr lang="pt-BR" altLang="pt-BR" sz="2200" dirty="0">
                <a:latin typeface="Calibri" charset="0"/>
                <a:ea typeface="Calibri" charset="0"/>
                <a:cs typeface="Calibri" charset="0"/>
              </a:rPr>
              <a:t>e serviços prestados indiretamente pelo Estado, como o fornecimento de energia elétrica, serviços de telecomunicações, etc.</a:t>
            </a:r>
          </a:p>
        </p:txBody>
      </p:sp>
      <p:sp>
        <p:nvSpPr>
          <p:cNvPr id="4" name="CaixaDeTexto 4">
            <a:extLst>
              <a:ext uri="{FF2B5EF4-FFF2-40B4-BE49-F238E27FC236}">
                <a16:creationId xmlns:a16="http://schemas.microsoft.com/office/drawing/2014/main" id="{F8699E53-E853-4DDF-B925-FBE2CD562561}"/>
              </a:ext>
            </a:extLst>
          </p:cNvPr>
          <p:cNvSpPr txBox="1">
            <a:spLocks noChangeArrowheads="1"/>
          </p:cNvSpPr>
          <p:nvPr/>
        </p:nvSpPr>
        <p:spPr bwMode="auto">
          <a:xfrm>
            <a:off x="827584" y="980728"/>
            <a:ext cx="756084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algn="just" eaLnBrk="1" hangingPunct="1">
              <a:lnSpc>
                <a:spcPct val="100000"/>
              </a:lnSpc>
              <a:spcBef>
                <a:spcPct val="0"/>
              </a:spcBef>
              <a:buFontTx/>
              <a:buNone/>
            </a:pPr>
            <a:r>
              <a:rPr lang="pt-BR" altLang="pt-BR" sz="2200" b="1" dirty="0">
                <a:solidFill>
                  <a:srgbClr val="002060"/>
                </a:solidFill>
                <a:ea typeface="Calibri" charset="0"/>
                <a:cs typeface="Calibri" charset="0"/>
              </a:rPr>
              <a:t>Aplicação da Lei n. 13.460/2017 e outras normas regulamentadoras</a:t>
            </a:r>
          </a:p>
        </p:txBody>
      </p:sp>
    </p:spTree>
    <p:extLst>
      <p:ext uri="{BB962C8B-B14F-4D97-AF65-F5344CB8AC3E}">
        <p14:creationId xmlns:p14="http://schemas.microsoft.com/office/powerpoint/2010/main" val="1220194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323528" y="1844824"/>
            <a:ext cx="8640960"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a:lnSpc>
                <a:spcPct val="150000"/>
              </a:lnSpc>
              <a:defRPr/>
            </a:pPr>
            <a:endParaRPr lang="pt-BR" altLang="pt-BR" sz="2200" dirty="0">
              <a:latin typeface="Calibri" charset="0"/>
              <a:ea typeface="Calibri" charset="0"/>
              <a:cs typeface="Calibri" charset="0"/>
            </a:endParaRPr>
          </a:p>
          <a:p>
            <a:pPr marL="342900" indent="-342900" algn="just">
              <a:lnSpc>
                <a:spcPct val="150000"/>
              </a:lnSpc>
              <a:spcAft>
                <a:spcPts val="1200"/>
              </a:spcAft>
              <a:buFont typeface="Wingdings" panose="05000000000000000000" pitchFamily="2" charset="2"/>
              <a:buChar char="Ø"/>
              <a:defRPr/>
            </a:pPr>
            <a:r>
              <a:rPr lang="pt-BR" altLang="pt-BR" sz="2200" dirty="0">
                <a:latin typeface="Calibri" charset="0"/>
                <a:ea typeface="Calibri" charset="0"/>
                <a:cs typeface="Calibri" charset="0"/>
              </a:rPr>
              <a:t>O acesso do usuário a </a:t>
            </a:r>
            <a:r>
              <a:rPr lang="pt-BR" altLang="pt-BR" sz="2200" b="1" dirty="0">
                <a:solidFill>
                  <a:srgbClr val="002060"/>
                </a:solidFill>
                <a:latin typeface="Calibri" charset="0"/>
                <a:ea typeface="Calibri" charset="0"/>
                <a:cs typeface="Calibri" charset="0"/>
              </a:rPr>
              <a:t>informações</a:t>
            </a:r>
            <a:r>
              <a:rPr lang="pt-BR" altLang="pt-BR" sz="2200" dirty="0">
                <a:latin typeface="Calibri" charset="0"/>
                <a:ea typeface="Calibri" charset="0"/>
                <a:cs typeface="Calibri" charset="0"/>
              </a:rPr>
              <a:t> será regido pela </a:t>
            </a:r>
            <a:r>
              <a:rPr lang="pt-BR" altLang="pt-BR" sz="2200" b="1" dirty="0">
                <a:solidFill>
                  <a:srgbClr val="002060"/>
                </a:solidFill>
                <a:latin typeface="Calibri" charset="0"/>
                <a:ea typeface="Calibri" charset="0"/>
                <a:cs typeface="Calibri" charset="0"/>
              </a:rPr>
              <a:t>Lei 12.527/2011</a:t>
            </a:r>
            <a:r>
              <a:rPr lang="pt-BR" altLang="pt-BR" sz="2200" dirty="0">
                <a:latin typeface="Calibri" charset="0"/>
                <a:ea typeface="Calibri" charset="0"/>
                <a:cs typeface="Calibri" charset="0"/>
              </a:rPr>
              <a:t> (LAI).</a:t>
            </a:r>
          </a:p>
          <a:p>
            <a:pPr marL="342900" indent="-342900" algn="just">
              <a:lnSpc>
                <a:spcPct val="150000"/>
              </a:lnSpc>
              <a:buFont typeface="Wingdings" panose="05000000000000000000" pitchFamily="2" charset="2"/>
              <a:buChar char="Ø"/>
              <a:defRPr/>
            </a:pPr>
            <a:r>
              <a:rPr lang="pt-BR" altLang="pt-BR" sz="2200" dirty="0">
                <a:latin typeface="Calibri" charset="0"/>
                <a:ea typeface="Calibri" charset="0"/>
                <a:cs typeface="Calibri" charset="0"/>
              </a:rPr>
              <a:t>A </a:t>
            </a:r>
            <a:r>
              <a:rPr lang="pt-BR" altLang="pt-BR" sz="2200" b="1" dirty="0">
                <a:solidFill>
                  <a:srgbClr val="002060"/>
                </a:solidFill>
                <a:latin typeface="Calibri" charset="0"/>
                <a:ea typeface="Calibri" charset="0"/>
                <a:cs typeface="Calibri" charset="0"/>
              </a:rPr>
              <a:t>Lei 9.784/1999 </a:t>
            </a:r>
            <a:r>
              <a:rPr lang="pt-BR" altLang="pt-BR" sz="2200" dirty="0">
                <a:latin typeface="Calibri" charset="0"/>
                <a:ea typeface="Calibri" charset="0"/>
                <a:cs typeface="Calibri" charset="0"/>
              </a:rPr>
              <a:t>será aplicada de maneira subsidiária, uma vez que estabelece as normas básicas sobre o processo administrativo no âmbito da Administração Pública federal direta e indireta visando à proteção dos direitos dos administrados.</a:t>
            </a:r>
          </a:p>
          <a:p>
            <a:pPr marL="342900" indent="-342900" algn="just">
              <a:lnSpc>
                <a:spcPct val="150000"/>
              </a:lnSpc>
              <a:buFont typeface="Wingdings" panose="05000000000000000000" pitchFamily="2" charset="2"/>
              <a:buChar char="Ø"/>
              <a:defRPr/>
            </a:pPr>
            <a:endParaRPr lang="pt-BR" altLang="pt-BR" sz="2200" dirty="0">
              <a:latin typeface="Calibri" charset="0"/>
              <a:ea typeface="Calibri" charset="0"/>
              <a:cs typeface="Calibri" charset="0"/>
            </a:endParaRPr>
          </a:p>
        </p:txBody>
      </p:sp>
      <p:sp>
        <p:nvSpPr>
          <p:cNvPr id="4" name="CaixaDeTexto 4">
            <a:extLst>
              <a:ext uri="{FF2B5EF4-FFF2-40B4-BE49-F238E27FC236}">
                <a16:creationId xmlns:a16="http://schemas.microsoft.com/office/drawing/2014/main" id="{F8699E53-E853-4DDF-B925-FBE2CD562561}"/>
              </a:ext>
            </a:extLst>
          </p:cNvPr>
          <p:cNvSpPr txBox="1">
            <a:spLocks noChangeArrowheads="1"/>
          </p:cNvSpPr>
          <p:nvPr/>
        </p:nvSpPr>
        <p:spPr bwMode="auto">
          <a:xfrm>
            <a:off x="827584" y="980728"/>
            <a:ext cx="756084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algn="just" eaLnBrk="1" hangingPunct="1">
              <a:lnSpc>
                <a:spcPct val="100000"/>
              </a:lnSpc>
              <a:spcBef>
                <a:spcPct val="0"/>
              </a:spcBef>
              <a:buFontTx/>
              <a:buNone/>
            </a:pPr>
            <a:r>
              <a:rPr lang="pt-BR" altLang="pt-BR" sz="2200" b="1" dirty="0">
                <a:solidFill>
                  <a:srgbClr val="002060"/>
                </a:solidFill>
                <a:ea typeface="Calibri" charset="0"/>
                <a:cs typeface="Calibri" charset="0"/>
              </a:rPr>
              <a:t>Aplicação da Lei n. 13.460/2017 e outras normas regulamentadoras</a:t>
            </a:r>
          </a:p>
        </p:txBody>
      </p:sp>
    </p:spTree>
    <p:extLst>
      <p:ext uri="{BB962C8B-B14F-4D97-AF65-F5344CB8AC3E}">
        <p14:creationId xmlns:p14="http://schemas.microsoft.com/office/powerpoint/2010/main" val="1722769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3190872" y="980728"/>
            <a:ext cx="2762250" cy="1657350"/>
          </a:xfrm>
          <a:prstGeom prst="rect">
            <a:avLst/>
          </a:prstGeom>
        </p:spPr>
      </p:pic>
      <p:pic>
        <p:nvPicPr>
          <p:cNvPr id="5" name="Imagem 4">
            <a:extLst>
              <a:ext uri="{FF2B5EF4-FFF2-40B4-BE49-F238E27FC236}">
                <a16:creationId xmlns:a16="http://schemas.microsoft.com/office/drawing/2014/main" id="{4B72A424-3B9A-45DF-9A9D-D96131364226}"/>
              </a:ext>
            </a:extLst>
          </p:cNvPr>
          <p:cNvPicPr>
            <a:picLocks noChangeAspect="1"/>
          </p:cNvPicPr>
          <p:nvPr/>
        </p:nvPicPr>
        <p:blipFill>
          <a:blip r:embed="rId4" cstate="print"/>
          <a:stretch>
            <a:fillRect/>
          </a:stretch>
        </p:blipFill>
        <p:spPr>
          <a:xfrm>
            <a:off x="251520" y="3140968"/>
            <a:ext cx="8529070" cy="2347057"/>
          </a:xfrm>
          <a:prstGeom prst="rect">
            <a:avLst/>
          </a:prstGeom>
        </p:spPr>
      </p:pic>
    </p:spTree>
    <p:extLst>
      <p:ext uri="{BB962C8B-B14F-4D97-AF65-F5344CB8AC3E}">
        <p14:creationId xmlns:p14="http://schemas.microsoft.com/office/powerpoint/2010/main" val="25279060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5436096" y="980728"/>
            <a:ext cx="2762250" cy="1657350"/>
          </a:xfrm>
          <a:prstGeom prst="rect">
            <a:avLst/>
          </a:prstGeom>
        </p:spPr>
      </p:pic>
      <p:sp>
        <p:nvSpPr>
          <p:cNvPr id="4" name="CaixaDeTexto 5">
            <a:extLst>
              <a:ext uri="{FF2B5EF4-FFF2-40B4-BE49-F238E27FC236}">
                <a16:creationId xmlns:a16="http://schemas.microsoft.com/office/drawing/2014/main" id="{2BA3EECB-1DA8-4228-A138-6EE06A1434D7}"/>
              </a:ext>
            </a:extLst>
          </p:cNvPr>
          <p:cNvSpPr txBox="1">
            <a:spLocks noChangeArrowheads="1"/>
          </p:cNvSpPr>
          <p:nvPr/>
        </p:nvSpPr>
        <p:spPr bwMode="auto">
          <a:xfrm>
            <a:off x="755576" y="3212976"/>
            <a:ext cx="7740352"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342900" indent="-342900" algn="just">
              <a:lnSpc>
                <a:spcPct val="150000"/>
              </a:lnSpc>
              <a:buFont typeface="Wingdings" panose="05000000000000000000" pitchFamily="2" charset="2"/>
              <a:buChar char="Ø"/>
              <a:defRPr/>
            </a:pPr>
            <a:r>
              <a:rPr lang="pt-BR" altLang="pt-BR" sz="2200" b="1" dirty="0">
                <a:solidFill>
                  <a:srgbClr val="0070C0"/>
                </a:solidFill>
                <a:latin typeface="Calibri" charset="0"/>
                <a:ea typeface="Calibri" charset="0"/>
                <a:cs typeface="Calibri" charset="0"/>
              </a:rPr>
              <a:t>Informar sobre os serviços prestados </a:t>
            </a:r>
            <a:r>
              <a:rPr lang="pt-BR" altLang="pt-BR" sz="2200" dirty="0">
                <a:latin typeface="Calibri" charset="0"/>
                <a:ea typeface="Calibri" charset="0"/>
                <a:cs typeface="Calibri" charset="0"/>
              </a:rPr>
              <a:t>pelo órgão ou entidade, as </a:t>
            </a:r>
            <a:r>
              <a:rPr lang="pt-BR" altLang="pt-BR" sz="2200" b="1" dirty="0">
                <a:solidFill>
                  <a:srgbClr val="0070C0"/>
                </a:solidFill>
                <a:latin typeface="Calibri" charset="0"/>
                <a:ea typeface="Calibri" charset="0"/>
                <a:cs typeface="Calibri" charset="0"/>
              </a:rPr>
              <a:t>formas de acesso</a:t>
            </a:r>
            <a:r>
              <a:rPr lang="pt-BR" altLang="pt-BR" sz="2200" dirty="0">
                <a:latin typeface="Calibri" charset="0"/>
                <a:ea typeface="Calibri" charset="0"/>
                <a:cs typeface="Calibri" charset="0"/>
              </a:rPr>
              <a:t> a esses serviços e seus </a:t>
            </a:r>
            <a:r>
              <a:rPr lang="pt-BR" altLang="pt-BR" sz="2200" b="1" dirty="0">
                <a:solidFill>
                  <a:srgbClr val="0070C0"/>
                </a:solidFill>
                <a:latin typeface="Calibri" charset="0"/>
                <a:ea typeface="Calibri" charset="0"/>
                <a:cs typeface="Calibri" charset="0"/>
              </a:rPr>
              <a:t>compromissos</a:t>
            </a:r>
            <a:r>
              <a:rPr lang="pt-BR" altLang="pt-BR" sz="2200" dirty="0">
                <a:latin typeface="Calibri" charset="0"/>
                <a:ea typeface="Calibri" charset="0"/>
                <a:cs typeface="Calibri" charset="0"/>
              </a:rPr>
              <a:t> e </a:t>
            </a:r>
            <a:r>
              <a:rPr lang="pt-BR" altLang="pt-BR" sz="2200" b="1" dirty="0">
                <a:solidFill>
                  <a:srgbClr val="0070C0"/>
                </a:solidFill>
                <a:latin typeface="Calibri" charset="0"/>
                <a:ea typeface="Calibri" charset="0"/>
                <a:cs typeface="Calibri" charset="0"/>
              </a:rPr>
              <a:t>padrões de qualidade de atendimento </a:t>
            </a:r>
            <a:r>
              <a:rPr lang="pt-BR" altLang="pt-BR" sz="2200" dirty="0">
                <a:latin typeface="Calibri" charset="0"/>
                <a:ea typeface="Calibri" charset="0"/>
                <a:cs typeface="Calibri" charset="0"/>
              </a:rPr>
              <a:t>ao público (Lei n. 13.460/2017, art. 7º, § 1º).</a:t>
            </a:r>
          </a:p>
        </p:txBody>
      </p:sp>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801329" y="1916832"/>
            <a:ext cx="69847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400" b="1" dirty="0">
                <a:solidFill>
                  <a:srgbClr val="0070C0"/>
                </a:solidFill>
                <a:ea typeface="Calibri" charset="0"/>
                <a:cs typeface="Calibri" charset="0"/>
              </a:rPr>
              <a:t>Objetivo:</a:t>
            </a:r>
          </a:p>
        </p:txBody>
      </p:sp>
    </p:spTree>
    <p:extLst>
      <p:ext uri="{BB962C8B-B14F-4D97-AF65-F5344CB8AC3E}">
        <p14:creationId xmlns:p14="http://schemas.microsoft.com/office/powerpoint/2010/main" val="9207430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5580112" y="749895"/>
            <a:ext cx="2762250" cy="1657350"/>
          </a:xfrm>
          <a:prstGeom prst="rect">
            <a:avLst/>
          </a:prstGeom>
        </p:spPr>
      </p:pic>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971600" y="1578570"/>
            <a:ext cx="69847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400" b="1" dirty="0">
                <a:solidFill>
                  <a:srgbClr val="0070C0"/>
                </a:solidFill>
                <a:ea typeface="Calibri" charset="0"/>
                <a:cs typeface="Calibri" charset="0"/>
              </a:rPr>
              <a:t>Função:</a:t>
            </a:r>
          </a:p>
        </p:txBody>
      </p:sp>
      <p:graphicFrame>
        <p:nvGraphicFramePr>
          <p:cNvPr id="2" name="Tabela 1">
            <a:extLst>
              <a:ext uri="{FF2B5EF4-FFF2-40B4-BE49-F238E27FC236}">
                <a16:creationId xmlns:a16="http://schemas.microsoft.com/office/drawing/2014/main" id="{09DA0C43-7677-481F-9ADB-8517E4A78A29}"/>
              </a:ext>
            </a:extLst>
          </p:cNvPr>
          <p:cNvGraphicFramePr>
            <a:graphicFrameLocks noGrp="1"/>
          </p:cNvGraphicFramePr>
          <p:nvPr>
            <p:extLst>
              <p:ext uri="{D42A27DB-BD31-4B8C-83A1-F6EECF244321}">
                <p14:modId xmlns:p14="http://schemas.microsoft.com/office/powerpoint/2010/main" val="1764160324"/>
              </p:ext>
            </p:extLst>
          </p:nvPr>
        </p:nvGraphicFramePr>
        <p:xfrm>
          <a:off x="431540" y="2564904"/>
          <a:ext cx="8064896" cy="3995928"/>
        </p:xfrm>
        <a:graphic>
          <a:graphicData uri="http://schemas.openxmlformats.org/drawingml/2006/table">
            <a:tbl>
              <a:tblPr firstRow="1" firstCol="1" bandRow="1"/>
              <a:tblGrid>
                <a:gridCol w="2200762">
                  <a:extLst>
                    <a:ext uri="{9D8B030D-6E8A-4147-A177-3AD203B41FA5}">
                      <a16:colId xmlns:a16="http://schemas.microsoft.com/office/drawing/2014/main" val="1242571320"/>
                    </a:ext>
                  </a:extLst>
                </a:gridCol>
                <a:gridCol w="5864134">
                  <a:extLst>
                    <a:ext uri="{9D8B030D-6E8A-4147-A177-3AD203B41FA5}">
                      <a16:colId xmlns:a16="http://schemas.microsoft.com/office/drawing/2014/main" val="2508617725"/>
                    </a:ext>
                  </a:extLst>
                </a:gridCol>
              </a:tblGrid>
              <a:tr h="1093955">
                <a:tc>
                  <a:txBody>
                    <a:bodyPr/>
                    <a:lstStyle/>
                    <a:p>
                      <a:pPr algn="ctr">
                        <a:lnSpc>
                          <a:spcPct val="115000"/>
                        </a:lnSpc>
                        <a:spcAft>
                          <a:spcPts val="0"/>
                        </a:spcAft>
                      </a:pPr>
                      <a:r>
                        <a:rPr lang="pt-BR" sz="1900" b="1">
                          <a:effectLst/>
                          <a:latin typeface="Calibri" panose="020F0502020204030204" pitchFamily="34" charset="0"/>
                          <a:ea typeface="Times New Roman" panose="02020603050405020304" pitchFamily="18" charset="0"/>
                          <a:cs typeface="Calibri" panose="020F0502020204030204" pitchFamily="34" charset="0"/>
                        </a:rPr>
                        <a:t>Informação</a:t>
                      </a:r>
                      <a:endParaRPr lang="pt-BR" sz="19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F4FC"/>
                    </a:solidFill>
                  </a:tcPr>
                </a:tc>
                <a:tc>
                  <a:txBody>
                    <a:bodyPr/>
                    <a:lstStyle/>
                    <a:p>
                      <a:pPr algn="just">
                        <a:lnSpc>
                          <a:spcPct val="115000"/>
                        </a:lnSpc>
                        <a:spcAft>
                          <a:spcPts val="0"/>
                        </a:spcAft>
                      </a:pPr>
                      <a:r>
                        <a:rPr lang="pt-BR" sz="1900" dirty="0">
                          <a:effectLst/>
                          <a:latin typeface="Calibri" panose="020F0502020204030204" pitchFamily="34" charset="0"/>
                          <a:ea typeface="Times New Roman" panose="02020603050405020304" pitchFamily="18" charset="0"/>
                          <a:cs typeface="Calibri" panose="020F0502020204030204" pitchFamily="34" charset="0"/>
                        </a:rPr>
                        <a:t>A Carta é um instrumento de informação ao </a:t>
                      </a:r>
                      <a:r>
                        <a:rPr lang="pt-BR" sz="1900" b="1" dirty="0">
                          <a:effectLst/>
                          <a:latin typeface="Calibri" panose="020F0502020204030204" pitchFamily="34" charset="0"/>
                          <a:ea typeface="Times New Roman" panose="02020603050405020304" pitchFamily="18" charset="0"/>
                          <a:cs typeface="Calibri" panose="020F0502020204030204" pitchFamily="34" charset="0"/>
                        </a:rPr>
                        <a:t>permitir que a sociedade conheça os aspectos básicos das entidades públicas, assim como os serviços</a:t>
                      </a:r>
                      <a:r>
                        <a:rPr lang="pt-BR" sz="1900" dirty="0">
                          <a:effectLst/>
                          <a:latin typeface="Calibri" panose="020F0502020204030204" pitchFamily="34" charset="0"/>
                          <a:ea typeface="Times New Roman" panose="02020603050405020304" pitchFamily="18" charset="0"/>
                          <a:cs typeface="Calibri" panose="020F0502020204030204" pitchFamily="34" charset="0"/>
                        </a:rPr>
                        <a:t> que estas prestam, de forma direta, à sociedade ou a parcelas dela.</a:t>
                      </a:r>
                      <a:endParaRPr lang="pt-BR" sz="19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4184701"/>
                  </a:ext>
                </a:extLst>
              </a:tr>
              <a:tr h="1093955">
                <a:tc>
                  <a:txBody>
                    <a:bodyPr/>
                    <a:lstStyle/>
                    <a:p>
                      <a:pPr algn="ctr">
                        <a:lnSpc>
                          <a:spcPct val="115000"/>
                        </a:lnSpc>
                        <a:spcAft>
                          <a:spcPts val="0"/>
                        </a:spcAft>
                      </a:pPr>
                      <a:r>
                        <a:rPr lang="pt-BR" sz="1900" b="1">
                          <a:effectLst/>
                          <a:latin typeface="Calibri" panose="020F0502020204030204" pitchFamily="34" charset="0"/>
                          <a:ea typeface="Times New Roman" panose="02020603050405020304" pitchFamily="18" charset="0"/>
                          <a:cs typeface="Calibri" panose="020F0502020204030204" pitchFamily="34" charset="0"/>
                        </a:rPr>
                        <a:t>Compromisso</a:t>
                      </a:r>
                      <a:endParaRPr lang="pt-BR" sz="19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F4FC"/>
                    </a:solidFill>
                  </a:tcPr>
                </a:tc>
                <a:tc>
                  <a:txBody>
                    <a:bodyPr/>
                    <a:lstStyle/>
                    <a:p>
                      <a:pPr algn="just">
                        <a:lnSpc>
                          <a:spcPct val="115000"/>
                        </a:lnSpc>
                        <a:spcAft>
                          <a:spcPts val="0"/>
                        </a:spcAft>
                      </a:pPr>
                      <a:r>
                        <a:rPr lang="pt-BR" sz="1900" dirty="0">
                          <a:effectLst/>
                          <a:latin typeface="Calibri" panose="020F0502020204030204" pitchFamily="34" charset="0"/>
                          <a:ea typeface="Times New Roman" panose="02020603050405020304" pitchFamily="18" charset="0"/>
                          <a:cs typeface="Calibri" panose="020F0502020204030204" pitchFamily="34" charset="0"/>
                        </a:rPr>
                        <a:t>Ao declarar seus serviços e estabelecer padrões de qualidade e excelência, a Carta representa um </a:t>
                      </a:r>
                      <a:r>
                        <a:rPr lang="pt-BR" sz="1900" b="1" dirty="0">
                          <a:effectLst/>
                          <a:latin typeface="Calibri" panose="020F0502020204030204" pitchFamily="34" charset="0"/>
                          <a:ea typeface="Times New Roman" panose="02020603050405020304" pitchFamily="18" charset="0"/>
                          <a:cs typeface="Calibri" panose="020F0502020204030204" pitchFamily="34" charset="0"/>
                        </a:rPr>
                        <a:t>compromisso da entidade com a sociedade</a:t>
                      </a:r>
                      <a:r>
                        <a:rPr lang="pt-BR" sz="1900" dirty="0">
                          <a:effectLst/>
                          <a:latin typeface="Calibri" panose="020F0502020204030204" pitchFamily="34" charset="0"/>
                          <a:ea typeface="Times New Roman" panose="02020603050405020304" pitchFamily="18" charset="0"/>
                          <a:cs typeface="Calibri" panose="020F0502020204030204" pitchFamily="34" charset="0"/>
                        </a:rPr>
                        <a:t>, aumentando a legitimidade e confiança de suas ações.</a:t>
                      </a:r>
                      <a:endParaRPr lang="pt-BR" sz="19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4876947"/>
                  </a:ext>
                </a:extLst>
              </a:tr>
              <a:tr h="1093955">
                <a:tc>
                  <a:txBody>
                    <a:bodyPr/>
                    <a:lstStyle/>
                    <a:p>
                      <a:pPr algn="ctr">
                        <a:lnSpc>
                          <a:spcPct val="115000"/>
                        </a:lnSpc>
                        <a:spcAft>
                          <a:spcPts val="0"/>
                        </a:spcAft>
                      </a:pPr>
                      <a:r>
                        <a:rPr lang="pt-BR" sz="1900" b="1">
                          <a:effectLst/>
                          <a:latin typeface="Calibri" panose="020F0502020204030204" pitchFamily="34" charset="0"/>
                          <a:ea typeface="Times New Roman" panose="02020603050405020304" pitchFamily="18" charset="0"/>
                          <a:cs typeface="Calibri" panose="020F0502020204030204" pitchFamily="34" charset="0"/>
                        </a:rPr>
                        <a:t>Melhoria da Gestão</a:t>
                      </a:r>
                      <a:endParaRPr lang="pt-BR" sz="19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F4FC"/>
                    </a:solidFill>
                  </a:tcPr>
                </a:tc>
                <a:tc>
                  <a:txBody>
                    <a:bodyPr/>
                    <a:lstStyle/>
                    <a:p>
                      <a:pPr algn="just">
                        <a:lnSpc>
                          <a:spcPct val="115000"/>
                        </a:lnSpc>
                        <a:spcAft>
                          <a:spcPts val="0"/>
                        </a:spcAft>
                      </a:pPr>
                      <a:r>
                        <a:rPr lang="pt-BR" sz="1900" dirty="0">
                          <a:effectLst/>
                          <a:latin typeface="Calibri" panose="020F0502020204030204" pitchFamily="34" charset="0"/>
                          <a:ea typeface="Times New Roman" panose="02020603050405020304" pitchFamily="18" charset="0"/>
                          <a:cs typeface="Calibri" panose="020F0502020204030204" pitchFamily="34" charset="0"/>
                        </a:rPr>
                        <a:t>Ao estabelecer padrões, monitorar e avaliar o resultado dos serviços, </a:t>
                      </a:r>
                      <a:r>
                        <a:rPr lang="pt-BR" sz="1900" b="1" dirty="0">
                          <a:effectLst/>
                          <a:latin typeface="Calibri" panose="020F0502020204030204" pitchFamily="34" charset="0"/>
                          <a:ea typeface="Times New Roman" panose="02020603050405020304" pitchFamily="18" charset="0"/>
                          <a:cs typeface="Calibri" panose="020F0502020204030204" pitchFamily="34" charset="0"/>
                        </a:rPr>
                        <a:t>a Carta se insere na ótica da gestão por resultados </a:t>
                      </a:r>
                      <a:r>
                        <a:rPr lang="pt-BR" sz="1900" dirty="0">
                          <a:effectLst/>
                          <a:latin typeface="Calibri" panose="020F0502020204030204" pitchFamily="34" charset="0"/>
                          <a:ea typeface="Times New Roman" panose="02020603050405020304" pitchFamily="18" charset="0"/>
                          <a:cs typeface="Calibri" panose="020F0502020204030204" pitchFamily="34" charset="0"/>
                        </a:rPr>
                        <a:t>e contribui para aumentar a eficácia, eficiência e efetividade das ações da Administração Pública.</a:t>
                      </a:r>
                      <a:endParaRPr lang="pt-BR" sz="19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1025642"/>
                  </a:ext>
                </a:extLst>
              </a:tr>
            </a:tbl>
          </a:graphicData>
        </a:graphic>
      </p:graphicFrame>
    </p:spTree>
    <p:extLst>
      <p:ext uri="{BB962C8B-B14F-4D97-AF65-F5344CB8AC3E}">
        <p14:creationId xmlns:p14="http://schemas.microsoft.com/office/powerpoint/2010/main" val="3301677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5364088" y="758276"/>
            <a:ext cx="2762250" cy="1657350"/>
          </a:xfrm>
          <a:prstGeom prst="rect">
            <a:avLst/>
          </a:prstGeom>
        </p:spPr>
      </p:pic>
      <p:sp>
        <p:nvSpPr>
          <p:cNvPr id="4" name="CaixaDeTexto 5">
            <a:extLst>
              <a:ext uri="{FF2B5EF4-FFF2-40B4-BE49-F238E27FC236}">
                <a16:creationId xmlns:a16="http://schemas.microsoft.com/office/drawing/2014/main" id="{2BA3EECB-1DA8-4228-A138-6EE06A1434D7}"/>
              </a:ext>
            </a:extLst>
          </p:cNvPr>
          <p:cNvSpPr txBox="1">
            <a:spLocks noChangeArrowheads="1"/>
          </p:cNvSpPr>
          <p:nvPr/>
        </p:nvSpPr>
        <p:spPr bwMode="auto">
          <a:xfrm>
            <a:off x="899592" y="2924944"/>
            <a:ext cx="7740352" cy="338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342900" indent="-342900" algn="just">
              <a:lnSpc>
                <a:spcPct val="200000"/>
              </a:lnSpc>
              <a:buFont typeface="Wingdings" panose="05000000000000000000" pitchFamily="2" charset="2"/>
              <a:buChar char="Ø"/>
              <a:defRPr/>
            </a:pPr>
            <a:r>
              <a:rPr lang="pt-BR" altLang="pt-BR" sz="2200" dirty="0">
                <a:latin typeface="Calibri" charset="0"/>
                <a:ea typeface="Calibri" charset="0"/>
                <a:cs typeface="Calibri" charset="0"/>
              </a:rPr>
              <a:t>Como é feita a Carta de Serviços? </a:t>
            </a:r>
          </a:p>
          <a:p>
            <a:pPr marL="342900" indent="-342900" algn="just">
              <a:lnSpc>
                <a:spcPct val="200000"/>
              </a:lnSpc>
              <a:buFont typeface="Wingdings" panose="05000000000000000000" pitchFamily="2" charset="2"/>
              <a:buChar char="Ø"/>
              <a:defRPr/>
            </a:pPr>
            <a:r>
              <a:rPr lang="pt-BR" altLang="pt-BR" sz="2200" dirty="0">
                <a:latin typeface="Calibri" charset="0"/>
                <a:ea typeface="Calibri" charset="0"/>
                <a:cs typeface="Calibri" charset="0"/>
              </a:rPr>
              <a:t>Quais informações devem constar nesse documento? </a:t>
            </a:r>
          </a:p>
          <a:p>
            <a:pPr marL="342900" indent="-342900" algn="just">
              <a:lnSpc>
                <a:spcPct val="200000"/>
              </a:lnSpc>
              <a:buFont typeface="Wingdings" panose="05000000000000000000" pitchFamily="2" charset="2"/>
              <a:buChar char="Ø"/>
              <a:defRPr/>
            </a:pPr>
            <a:r>
              <a:rPr lang="pt-BR" altLang="pt-BR" sz="2200" dirty="0">
                <a:latin typeface="Calibri" charset="0"/>
                <a:ea typeface="Calibri" charset="0"/>
                <a:cs typeface="Calibri" charset="0"/>
              </a:rPr>
              <a:t>Como definir os compromissos e padrões de qualidade do serviço prestado? </a:t>
            </a:r>
          </a:p>
          <a:p>
            <a:pPr marL="342900" indent="-342900" algn="just">
              <a:lnSpc>
                <a:spcPct val="200000"/>
              </a:lnSpc>
              <a:buFont typeface="Wingdings" panose="05000000000000000000" pitchFamily="2" charset="2"/>
              <a:buChar char="Ø"/>
              <a:defRPr/>
            </a:pPr>
            <a:r>
              <a:rPr lang="pt-BR" altLang="pt-BR" sz="2200" dirty="0">
                <a:latin typeface="Calibri" charset="0"/>
                <a:ea typeface="Calibri" charset="0"/>
                <a:cs typeface="Calibri" charset="0"/>
              </a:rPr>
              <a:t>E a divulgação? </a:t>
            </a:r>
          </a:p>
        </p:txBody>
      </p:sp>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899592" y="1953961"/>
            <a:ext cx="69847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400" b="1" dirty="0">
                <a:solidFill>
                  <a:srgbClr val="0070C0"/>
                </a:solidFill>
                <a:ea typeface="Calibri" charset="0"/>
                <a:cs typeface="Calibri" charset="0"/>
              </a:rPr>
              <a:t>Elaboração:</a:t>
            </a:r>
          </a:p>
        </p:txBody>
      </p:sp>
    </p:spTree>
    <p:extLst>
      <p:ext uri="{BB962C8B-B14F-4D97-AF65-F5344CB8AC3E}">
        <p14:creationId xmlns:p14="http://schemas.microsoft.com/office/powerpoint/2010/main" val="30446039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5364088" y="758276"/>
            <a:ext cx="2762250" cy="1657350"/>
          </a:xfrm>
          <a:prstGeom prst="rect">
            <a:avLst/>
          </a:prstGeom>
        </p:spPr>
      </p:pic>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899592" y="1953961"/>
            <a:ext cx="69847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400" b="1" dirty="0">
                <a:solidFill>
                  <a:srgbClr val="0070C0"/>
                </a:solidFill>
                <a:ea typeface="Calibri" charset="0"/>
                <a:cs typeface="Calibri" charset="0"/>
              </a:rPr>
              <a:t>Elaboração:</a:t>
            </a:r>
          </a:p>
        </p:txBody>
      </p:sp>
      <p:pic>
        <p:nvPicPr>
          <p:cNvPr id="2" name="Imagem 1">
            <a:extLst>
              <a:ext uri="{FF2B5EF4-FFF2-40B4-BE49-F238E27FC236}">
                <a16:creationId xmlns:a16="http://schemas.microsoft.com/office/drawing/2014/main" id="{09577287-3729-42A7-AC6D-B3388E3D7BE0}"/>
              </a:ext>
            </a:extLst>
          </p:cNvPr>
          <p:cNvPicPr>
            <a:picLocks noChangeAspect="1"/>
          </p:cNvPicPr>
          <p:nvPr/>
        </p:nvPicPr>
        <p:blipFill>
          <a:blip r:embed="rId4" cstate="print"/>
          <a:stretch>
            <a:fillRect/>
          </a:stretch>
        </p:blipFill>
        <p:spPr>
          <a:xfrm>
            <a:off x="107504" y="2780928"/>
            <a:ext cx="8892392" cy="2923804"/>
          </a:xfrm>
          <a:prstGeom prst="rect">
            <a:avLst/>
          </a:prstGeom>
        </p:spPr>
      </p:pic>
    </p:spTree>
    <p:extLst>
      <p:ext uri="{BB962C8B-B14F-4D97-AF65-F5344CB8AC3E}">
        <p14:creationId xmlns:p14="http://schemas.microsoft.com/office/powerpoint/2010/main" val="13533341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5461612" y="772210"/>
            <a:ext cx="2627784" cy="1576670"/>
          </a:xfrm>
          <a:prstGeom prst="rect">
            <a:avLst/>
          </a:prstGeom>
        </p:spPr>
      </p:pic>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555689" y="1736560"/>
            <a:ext cx="698477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70C0"/>
                </a:solidFill>
                <a:ea typeface="Calibri" charset="0"/>
                <a:cs typeface="Calibri" charset="0"/>
              </a:rPr>
              <a:t>Passo 1 – Descobrindo os Serviços </a:t>
            </a:r>
          </a:p>
        </p:txBody>
      </p:sp>
      <p:sp>
        <p:nvSpPr>
          <p:cNvPr id="2" name="Retângulo 1">
            <a:extLst>
              <a:ext uri="{FF2B5EF4-FFF2-40B4-BE49-F238E27FC236}">
                <a16:creationId xmlns:a16="http://schemas.microsoft.com/office/drawing/2014/main" id="{57FD81B9-0474-4FAF-949B-C3DB61359061}"/>
              </a:ext>
            </a:extLst>
          </p:cNvPr>
          <p:cNvSpPr/>
          <p:nvPr/>
        </p:nvSpPr>
        <p:spPr>
          <a:xfrm>
            <a:off x="527089" y="2505783"/>
            <a:ext cx="8352928" cy="4352217"/>
          </a:xfrm>
          <a:prstGeom prst="rect">
            <a:avLst/>
          </a:prstGeom>
        </p:spPr>
        <p:txBody>
          <a:bodyPr wrap="square">
            <a:spAutoFit/>
          </a:bodyPr>
          <a:lstStyle/>
          <a:p>
            <a:pPr lvl="0" algn="just">
              <a:lnSpc>
                <a:spcPct val="115000"/>
              </a:lnSpc>
              <a:spcAft>
                <a:spcPts val="0"/>
              </a:spcAft>
            </a:pPr>
            <a:r>
              <a:rPr lang="pt-BR" sz="2200" dirty="0">
                <a:latin typeface="+mn-lt"/>
                <a:ea typeface="Arial Unicode MS"/>
                <a:cs typeface="Calibri" panose="020F0502020204030204" pitchFamily="34" charset="0"/>
              </a:rPr>
              <a:t>Preste especial atenção aos seguintes aspectos: </a:t>
            </a:r>
          </a:p>
          <a:p>
            <a:pPr lvl="0" algn="just">
              <a:lnSpc>
                <a:spcPct val="115000"/>
              </a:lnSpc>
              <a:spcAft>
                <a:spcPts val="0"/>
              </a:spcAft>
            </a:pPr>
            <a:endParaRPr lang="pt-BR" sz="2200" dirty="0">
              <a:latin typeface="+mn-lt"/>
              <a:ea typeface="Arial Unicode MS"/>
              <a:cs typeface="Calibri" panose="020F0502020204030204" pitchFamily="34" charset="0"/>
            </a:endParaRPr>
          </a:p>
          <a:p>
            <a:pPr marL="342900" lvl="0" indent="-342900" algn="just">
              <a:lnSpc>
                <a:spcPct val="115000"/>
              </a:lnSpc>
              <a:spcAft>
                <a:spcPts val="0"/>
              </a:spcAft>
              <a:buFont typeface="Wingdings" panose="05000000000000000000" pitchFamily="2" charset="2"/>
              <a:buChar char="Ø"/>
            </a:pPr>
            <a:r>
              <a:rPr lang="pt-BR" sz="2200" dirty="0">
                <a:latin typeface="+mn-lt"/>
                <a:ea typeface="Arial Unicode MS"/>
                <a:cs typeface="Calibri" panose="020F0502020204030204" pitchFamily="34" charset="0"/>
              </a:rPr>
              <a:t>Existência de informações claras e bem divulgadas ao potencial usuário em relação ao serviço público prestado; </a:t>
            </a:r>
            <a:endParaRPr lang="pt-BR" sz="2200" dirty="0">
              <a:latin typeface="+mn-lt"/>
              <a:ea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Ø"/>
            </a:pPr>
            <a:r>
              <a:rPr lang="pt-BR" sz="2200" dirty="0">
                <a:latin typeface="+mn-lt"/>
                <a:ea typeface="Arial Unicode MS"/>
                <a:cs typeface="Calibri" panose="020F0502020204030204" pitchFamily="34" charset="0"/>
              </a:rPr>
              <a:t>Tratamento e respeito ao usuário nos momentos em que ocorre contato com a instituição durante o processo de requisição do serviço;</a:t>
            </a:r>
            <a:endParaRPr lang="pt-BR" sz="2200" dirty="0">
              <a:latin typeface="+mn-lt"/>
              <a:ea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Ø"/>
            </a:pPr>
            <a:r>
              <a:rPr lang="pt-BR" sz="2200" dirty="0">
                <a:latin typeface="+mn-lt"/>
                <a:ea typeface="Arial Unicode MS"/>
                <a:cs typeface="Calibri" panose="020F0502020204030204" pitchFamily="34" charset="0"/>
              </a:rPr>
              <a:t>Higiene, acessibilidade e informações nos locais onde há atendimento presencial;</a:t>
            </a:r>
            <a:r>
              <a:rPr lang="pt-BR" sz="2200" dirty="0">
                <a:latin typeface="+mn-lt"/>
                <a:ea typeface="Times New Roman" panose="02020603050405020304" pitchFamily="18" charset="0"/>
                <a:cs typeface="Calibri" panose="020F0502020204030204" pitchFamily="34" charset="0"/>
              </a:rPr>
              <a:t> </a:t>
            </a:r>
            <a:endParaRPr lang="pt-BR" sz="2200" dirty="0">
              <a:latin typeface="+mn-lt"/>
              <a:ea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Ø"/>
            </a:pPr>
            <a:r>
              <a:rPr lang="pt-BR" sz="2200" dirty="0">
                <a:latin typeface="+mn-lt"/>
                <a:ea typeface="Arial Unicode MS"/>
                <a:cs typeface="Calibri" panose="020F0502020204030204" pitchFamily="34" charset="0"/>
              </a:rPr>
              <a:t>Quantidade de vezes que o usuário precisa ter contato com a instituição do momento inicial até o recebimento do serviço; </a:t>
            </a:r>
            <a:endParaRPr lang="pt-BR" sz="2200" dirty="0">
              <a:effectLst/>
              <a:latin typeface="+mn-lt"/>
              <a:ea typeface="Times New Roman" panose="02020603050405020304" pitchFamily="18" charset="0"/>
            </a:endParaRPr>
          </a:p>
        </p:txBody>
      </p:sp>
      <p:pic>
        <p:nvPicPr>
          <p:cNvPr id="3" name="Imagem 2">
            <a:extLst>
              <a:ext uri="{FF2B5EF4-FFF2-40B4-BE49-F238E27FC236}">
                <a16:creationId xmlns:a16="http://schemas.microsoft.com/office/drawing/2014/main" id="{4099D7E6-DF21-463B-8A3B-6679C222B287}"/>
              </a:ext>
            </a:extLst>
          </p:cNvPr>
          <p:cNvPicPr>
            <a:picLocks noChangeAspect="1"/>
          </p:cNvPicPr>
          <p:nvPr/>
        </p:nvPicPr>
        <p:blipFill>
          <a:blip r:embed="rId4" cstate="print"/>
          <a:stretch>
            <a:fillRect/>
          </a:stretch>
        </p:blipFill>
        <p:spPr>
          <a:xfrm>
            <a:off x="509042" y="914313"/>
            <a:ext cx="7078069" cy="646232"/>
          </a:xfrm>
          <a:prstGeom prst="rect">
            <a:avLst/>
          </a:prstGeom>
        </p:spPr>
      </p:pic>
    </p:spTree>
    <p:extLst>
      <p:ext uri="{BB962C8B-B14F-4D97-AF65-F5344CB8AC3E}">
        <p14:creationId xmlns:p14="http://schemas.microsoft.com/office/powerpoint/2010/main" val="10585116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5461612" y="772210"/>
            <a:ext cx="2627784" cy="1576670"/>
          </a:xfrm>
          <a:prstGeom prst="rect">
            <a:avLst/>
          </a:prstGeom>
        </p:spPr>
      </p:pic>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555689" y="1736560"/>
            <a:ext cx="698477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70C0"/>
                </a:solidFill>
                <a:ea typeface="Calibri" charset="0"/>
                <a:cs typeface="Calibri" charset="0"/>
              </a:rPr>
              <a:t>Passo 1 – Descobrindo os Serviços </a:t>
            </a:r>
          </a:p>
        </p:txBody>
      </p:sp>
      <p:sp>
        <p:nvSpPr>
          <p:cNvPr id="2" name="Retângulo 1">
            <a:extLst>
              <a:ext uri="{FF2B5EF4-FFF2-40B4-BE49-F238E27FC236}">
                <a16:creationId xmlns:a16="http://schemas.microsoft.com/office/drawing/2014/main" id="{57FD81B9-0474-4FAF-949B-C3DB61359061}"/>
              </a:ext>
            </a:extLst>
          </p:cNvPr>
          <p:cNvSpPr/>
          <p:nvPr/>
        </p:nvSpPr>
        <p:spPr>
          <a:xfrm>
            <a:off x="509042" y="2316442"/>
            <a:ext cx="8352928" cy="5153719"/>
          </a:xfrm>
          <a:prstGeom prst="rect">
            <a:avLst/>
          </a:prstGeom>
        </p:spPr>
        <p:txBody>
          <a:bodyPr wrap="square">
            <a:spAutoFit/>
          </a:bodyPr>
          <a:lstStyle/>
          <a:p>
            <a:pPr lvl="0" algn="just">
              <a:lnSpc>
                <a:spcPct val="115000"/>
              </a:lnSpc>
              <a:spcAft>
                <a:spcPts val="0"/>
              </a:spcAft>
            </a:pPr>
            <a:r>
              <a:rPr lang="pt-BR" sz="2200" dirty="0">
                <a:latin typeface="+mn-lt"/>
                <a:ea typeface="Arial Unicode MS"/>
                <a:cs typeface="Calibri" panose="020F0502020204030204" pitchFamily="34" charset="0"/>
              </a:rPr>
              <a:t>Preste especial atenção aos seguintes aspectos:</a:t>
            </a:r>
          </a:p>
          <a:p>
            <a:pPr lvl="0" algn="just">
              <a:lnSpc>
                <a:spcPct val="115000"/>
              </a:lnSpc>
              <a:spcAft>
                <a:spcPts val="0"/>
              </a:spcAft>
            </a:pPr>
            <a:endParaRPr lang="pt-BR" sz="2200" dirty="0">
              <a:latin typeface="+mn-lt"/>
              <a:ea typeface="Arial Unicode MS"/>
              <a:cs typeface="Calibri" panose="020F0502020204030204" pitchFamily="34" charset="0"/>
            </a:endParaRPr>
          </a:p>
          <a:p>
            <a:pPr marL="342900" lvl="0" indent="-342900" algn="just">
              <a:lnSpc>
                <a:spcPct val="115000"/>
              </a:lnSpc>
              <a:spcAft>
                <a:spcPts val="0"/>
              </a:spcAft>
              <a:buFont typeface="Wingdings" panose="05000000000000000000" pitchFamily="2" charset="2"/>
              <a:buChar char="Ø"/>
            </a:pPr>
            <a:r>
              <a:rPr lang="pt-BR" sz="2200" dirty="0">
                <a:latin typeface="+mn-lt"/>
                <a:ea typeface="Arial Unicode MS"/>
                <a:cs typeface="Calibri" panose="020F0502020204030204" pitchFamily="34" charset="0"/>
              </a:rPr>
              <a:t>Tempo médio de duração:</a:t>
            </a:r>
          </a:p>
          <a:p>
            <a:pPr marL="342900" lvl="0" indent="-342900" algn="just">
              <a:lnSpc>
                <a:spcPct val="115000"/>
              </a:lnSpc>
              <a:spcAft>
                <a:spcPts val="0"/>
              </a:spcAft>
              <a:buFont typeface="Arial" panose="020B0604020202020204" pitchFamily="34" charset="0"/>
              <a:buChar char="•"/>
            </a:pPr>
            <a:r>
              <a:rPr lang="pt-BR" sz="2200" dirty="0">
                <a:latin typeface="+mn-lt"/>
                <a:ea typeface="Arial Unicode MS"/>
                <a:cs typeface="Calibri" panose="020F0502020204030204" pitchFamily="34" charset="0"/>
              </a:rPr>
              <a:t>De cada fase do processo; </a:t>
            </a:r>
          </a:p>
          <a:p>
            <a:pPr marL="342900" lvl="0" indent="-342900" algn="just">
              <a:lnSpc>
                <a:spcPct val="115000"/>
              </a:lnSpc>
              <a:spcAft>
                <a:spcPts val="0"/>
              </a:spcAft>
              <a:buFont typeface="Arial" panose="020B0604020202020204" pitchFamily="34" charset="0"/>
              <a:buChar char="•"/>
            </a:pPr>
            <a:r>
              <a:rPr lang="pt-BR" sz="2200" dirty="0">
                <a:latin typeface="+mn-lt"/>
                <a:ea typeface="Arial Unicode MS"/>
                <a:cs typeface="Calibri" panose="020F0502020204030204" pitchFamily="34" charset="0"/>
              </a:rPr>
              <a:t>Do serviço como um todo (momento da requisição até recebimento, ou início, do serviço); </a:t>
            </a:r>
          </a:p>
          <a:p>
            <a:pPr marL="342900" lvl="0" indent="-342900" algn="just">
              <a:lnSpc>
                <a:spcPct val="115000"/>
              </a:lnSpc>
              <a:spcAft>
                <a:spcPts val="0"/>
              </a:spcAft>
              <a:buFont typeface="Arial" panose="020B0604020202020204" pitchFamily="34" charset="0"/>
              <a:buChar char="•"/>
            </a:pPr>
            <a:r>
              <a:rPr lang="pt-BR" sz="2200" dirty="0">
                <a:latin typeface="+mn-lt"/>
                <a:ea typeface="Arial Unicode MS"/>
                <a:cs typeface="Calibri" panose="020F0502020204030204" pitchFamily="34" charset="0"/>
              </a:rPr>
              <a:t>Entre etapas (de um momento de contato do beneficiário com a instituição para o próximo); </a:t>
            </a:r>
          </a:p>
          <a:p>
            <a:pPr marL="342900" lvl="0" indent="-342900" algn="just">
              <a:lnSpc>
                <a:spcPct val="115000"/>
              </a:lnSpc>
              <a:spcAft>
                <a:spcPts val="0"/>
              </a:spcAft>
              <a:buFont typeface="Arial" panose="020B0604020202020204" pitchFamily="34" charset="0"/>
              <a:buChar char="•"/>
            </a:pPr>
            <a:r>
              <a:rPr lang="pt-BR" sz="2200" dirty="0">
                <a:latin typeface="+mn-lt"/>
                <a:ea typeface="Arial Unicode MS"/>
                <a:cs typeface="Calibri" panose="020F0502020204030204" pitchFamily="34" charset="0"/>
              </a:rPr>
              <a:t>Tempo médio de espera nas instâncias onde há atendimento presencial; </a:t>
            </a:r>
          </a:p>
          <a:p>
            <a:pPr marL="342900" lvl="0" indent="-342900" algn="just">
              <a:lnSpc>
                <a:spcPct val="115000"/>
              </a:lnSpc>
              <a:spcAft>
                <a:spcPts val="0"/>
              </a:spcAft>
              <a:buFont typeface="Arial" panose="020B0604020202020204" pitchFamily="34" charset="0"/>
              <a:buChar char="•"/>
            </a:pPr>
            <a:r>
              <a:rPr lang="pt-BR" sz="2200" dirty="0">
                <a:latin typeface="+mn-lt"/>
                <a:ea typeface="Arial Unicode MS"/>
                <a:cs typeface="Calibri" panose="020F0502020204030204" pitchFamily="34" charset="0"/>
              </a:rPr>
              <a:t>Adequação do serviço entregue ao objetivo estabelecido. </a:t>
            </a:r>
          </a:p>
          <a:p>
            <a:pPr lvl="0" algn="just">
              <a:lnSpc>
                <a:spcPct val="115000"/>
              </a:lnSpc>
              <a:spcAft>
                <a:spcPts val="0"/>
              </a:spcAft>
            </a:pPr>
            <a:r>
              <a:rPr lang="pt-BR" sz="2200" dirty="0">
                <a:latin typeface="+mn-lt"/>
                <a:ea typeface="Arial Unicode MS"/>
                <a:cs typeface="Calibri" panose="020F0502020204030204" pitchFamily="34" charset="0"/>
              </a:rPr>
              <a:t> </a:t>
            </a:r>
          </a:p>
          <a:p>
            <a:pPr lvl="0" algn="just">
              <a:lnSpc>
                <a:spcPct val="115000"/>
              </a:lnSpc>
              <a:spcAft>
                <a:spcPts val="0"/>
              </a:spcAft>
            </a:pPr>
            <a:endParaRPr lang="pt-BR" sz="2200" dirty="0">
              <a:latin typeface="+mn-lt"/>
              <a:ea typeface="Arial Unicode MS"/>
              <a:cs typeface="Calibri" panose="020F0502020204030204" pitchFamily="34" charset="0"/>
            </a:endParaRPr>
          </a:p>
        </p:txBody>
      </p:sp>
      <p:pic>
        <p:nvPicPr>
          <p:cNvPr id="3" name="Imagem 2">
            <a:extLst>
              <a:ext uri="{FF2B5EF4-FFF2-40B4-BE49-F238E27FC236}">
                <a16:creationId xmlns:a16="http://schemas.microsoft.com/office/drawing/2014/main" id="{4099D7E6-DF21-463B-8A3B-6679C222B287}"/>
              </a:ext>
            </a:extLst>
          </p:cNvPr>
          <p:cNvPicPr>
            <a:picLocks noChangeAspect="1"/>
          </p:cNvPicPr>
          <p:nvPr/>
        </p:nvPicPr>
        <p:blipFill>
          <a:blip r:embed="rId4" cstate="print"/>
          <a:stretch>
            <a:fillRect/>
          </a:stretch>
        </p:blipFill>
        <p:spPr>
          <a:xfrm>
            <a:off x="509042" y="914313"/>
            <a:ext cx="7078069" cy="646232"/>
          </a:xfrm>
          <a:prstGeom prst="rect">
            <a:avLst/>
          </a:prstGeom>
        </p:spPr>
      </p:pic>
    </p:spTree>
    <p:extLst>
      <p:ext uri="{BB962C8B-B14F-4D97-AF65-F5344CB8AC3E}">
        <p14:creationId xmlns:p14="http://schemas.microsoft.com/office/powerpoint/2010/main" val="3544030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3"/>
          <p:cNvSpPr txBox="1">
            <a:spLocks noChangeArrowheads="1"/>
          </p:cNvSpPr>
          <p:nvPr/>
        </p:nvSpPr>
        <p:spPr bwMode="auto">
          <a:xfrm>
            <a:off x="251520" y="1916832"/>
            <a:ext cx="28193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400" b="1" dirty="0">
                <a:solidFill>
                  <a:srgbClr val="002060"/>
                </a:solidFill>
                <a:latin typeface="+mn-lt"/>
              </a:rPr>
              <a:t>Conheça a CGU</a:t>
            </a:r>
            <a:endParaRPr lang="pt-BR" altLang="pt-BR" b="1" dirty="0">
              <a:solidFill>
                <a:srgbClr val="002060"/>
              </a:solidFill>
              <a:latin typeface="+mn-lt"/>
            </a:endParaRPr>
          </a:p>
        </p:txBody>
      </p:sp>
      <p:pic>
        <p:nvPicPr>
          <p:cNvPr id="5" name="Imagem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1776" y="1584251"/>
            <a:ext cx="6114126" cy="511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spaço Reservado para Número de Slide 1"/>
          <p:cNvSpPr txBox="1">
            <a:spLocks/>
          </p:cNvSpPr>
          <p:nvPr/>
        </p:nvSpPr>
        <p:spPr>
          <a:xfrm>
            <a:off x="7086600" y="6356350"/>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ACD7FF3-2DF8-4A0E-BD2F-79DDBAAC1FE9}" type="slidenum">
              <a:rPr lang="pt-BR" smtClean="0"/>
              <a:pPr/>
              <a:t>3</a:t>
            </a:fld>
            <a:endParaRPr lang="pt-BR" dirty="0"/>
          </a:p>
        </p:txBody>
      </p:sp>
    </p:spTree>
    <p:extLst>
      <p:ext uri="{BB962C8B-B14F-4D97-AF65-F5344CB8AC3E}">
        <p14:creationId xmlns:p14="http://schemas.microsoft.com/office/powerpoint/2010/main" val="9148595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5508104" y="692696"/>
            <a:ext cx="2618234" cy="1570940"/>
          </a:xfrm>
          <a:prstGeom prst="rect">
            <a:avLst/>
          </a:prstGeom>
        </p:spPr>
      </p:pic>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611560" y="1435876"/>
            <a:ext cx="7776864"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400" b="1" dirty="0">
                <a:solidFill>
                  <a:srgbClr val="0070C0"/>
                </a:solidFill>
                <a:ea typeface="Calibri" charset="0"/>
                <a:cs typeface="Calibri" charset="0"/>
              </a:rPr>
              <a:t>Elaboração:</a:t>
            </a:r>
          </a:p>
          <a:p>
            <a:pPr eaLnBrk="1" hangingPunct="1">
              <a:lnSpc>
                <a:spcPct val="100000"/>
              </a:lnSpc>
              <a:spcBef>
                <a:spcPct val="0"/>
              </a:spcBef>
              <a:buFontTx/>
              <a:buNone/>
            </a:pPr>
            <a:endParaRPr lang="pt-BR" altLang="pt-BR" sz="24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Passo 2 – Descobrindo o que o usuário espera do serviço</a:t>
            </a:r>
          </a:p>
          <a:p>
            <a:pPr eaLnBrk="1" hangingPunct="1">
              <a:lnSpc>
                <a:spcPct val="100000"/>
              </a:lnSpc>
              <a:spcBef>
                <a:spcPct val="0"/>
              </a:spcBef>
              <a:buFontTx/>
              <a:buNone/>
            </a:pPr>
            <a:endParaRPr lang="pt-BR" altLang="pt-BR" sz="2200" dirty="0">
              <a:solidFill>
                <a:srgbClr val="002060"/>
              </a:solidFill>
              <a:ea typeface="Calibri" charset="0"/>
              <a:cs typeface="Calibri" charset="0"/>
            </a:endParaRPr>
          </a:p>
          <a:p>
            <a:pPr marL="342900" indent="-342900" algn="just" eaLnBrk="1" hangingPunct="1">
              <a:lnSpc>
                <a:spcPct val="100000"/>
              </a:lnSpc>
              <a:spcBef>
                <a:spcPct val="0"/>
              </a:spcBef>
              <a:buFont typeface="Wingdings" panose="05000000000000000000" pitchFamily="2" charset="2"/>
              <a:buChar char="Ø"/>
            </a:pPr>
            <a:r>
              <a:rPr lang="pt-BR" altLang="pt-BR" sz="2200" dirty="0">
                <a:ea typeface="Calibri" charset="0"/>
                <a:cs typeface="Calibri" charset="0"/>
              </a:rPr>
              <a:t>Todo serviço existe para atender uma demanda, uma necessidade ou expectativa. O serviço deve ser prestado se houver alguém disposto a recebê-lo, caso contrário ele se torna inviável ou inútil. </a:t>
            </a:r>
          </a:p>
        </p:txBody>
      </p:sp>
      <p:pic>
        <p:nvPicPr>
          <p:cNvPr id="4" name="Imagem 3">
            <a:extLst>
              <a:ext uri="{FF2B5EF4-FFF2-40B4-BE49-F238E27FC236}">
                <a16:creationId xmlns:a16="http://schemas.microsoft.com/office/drawing/2014/main" id="{5775DFEE-5836-4212-9E65-836D2BE84B87}"/>
              </a:ext>
            </a:extLst>
          </p:cNvPr>
          <p:cNvPicPr>
            <a:picLocks noChangeAspect="1"/>
          </p:cNvPicPr>
          <p:nvPr/>
        </p:nvPicPr>
        <p:blipFill>
          <a:blip r:embed="rId4" cstate="print"/>
          <a:stretch>
            <a:fillRect/>
          </a:stretch>
        </p:blipFill>
        <p:spPr>
          <a:xfrm>
            <a:off x="59240" y="4581128"/>
            <a:ext cx="8881503" cy="1728693"/>
          </a:xfrm>
          <a:prstGeom prst="rect">
            <a:avLst/>
          </a:prstGeom>
        </p:spPr>
      </p:pic>
    </p:spTree>
    <p:extLst>
      <p:ext uri="{BB962C8B-B14F-4D97-AF65-F5344CB8AC3E}">
        <p14:creationId xmlns:p14="http://schemas.microsoft.com/office/powerpoint/2010/main" val="24093171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5508104" y="692696"/>
            <a:ext cx="2618234" cy="1570940"/>
          </a:xfrm>
          <a:prstGeom prst="rect">
            <a:avLst/>
          </a:prstGeom>
        </p:spPr>
      </p:pic>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611560" y="1435876"/>
            <a:ext cx="734481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400" b="1" dirty="0">
                <a:solidFill>
                  <a:srgbClr val="0070C0"/>
                </a:solidFill>
                <a:ea typeface="Calibri" charset="0"/>
                <a:cs typeface="Calibri" charset="0"/>
              </a:rPr>
              <a:t>Elaboração:</a:t>
            </a:r>
          </a:p>
          <a:p>
            <a:pPr eaLnBrk="1" hangingPunct="1">
              <a:lnSpc>
                <a:spcPct val="100000"/>
              </a:lnSpc>
              <a:spcBef>
                <a:spcPct val="0"/>
              </a:spcBef>
              <a:buFontTx/>
              <a:buNone/>
            </a:pPr>
            <a:endParaRPr lang="pt-BR" altLang="pt-BR" sz="24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Passo 2 – Descobrindo o que o usuário espera do serviço </a:t>
            </a:r>
          </a:p>
        </p:txBody>
      </p:sp>
      <p:pic>
        <p:nvPicPr>
          <p:cNvPr id="2" name="Imagem 1">
            <a:extLst>
              <a:ext uri="{FF2B5EF4-FFF2-40B4-BE49-F238E27FC236}">
                <a16:creationId xmlns:a16="http://schemas.microsoft.com/office/drawing/2014/main" id="{0CA32F7D-4A2D-429C-B20F-BF31989CD5E0}"/>
              </a:ext>
            </a:extLst>
          </p:cNvPr>
          <p:cNvPicPr>
            <a:picLocks noChangeAspect="1"/>
          </p:cNvPicPr>
          <p:nvPr/>
        </p:nvPicPr>
        <p:blipFill>
          <a:blip r:embed="rId4" cstate="print"/>
          <a:stretch>
            <a:fillRect/>
          </a:stretch>
        </p:blipFill>
        <p:spPr>
          <a:xfrm>
            <a:off x="-108520" y="3006816"/>
            <a:ext cx="8880512" cy="3517185"/>
          </a:xfrm>
          <a:prstGeom prst="rect">
            <a:avLst/>
          </a:prstGeom>
        </p:spPr>
      </p:pic>
    </p:spTree>
    <p:extLst>
      <p:ext uri="{BB962C8B-B14F-4D97-AF65-F5344CB8AC3E}">
        <p14:creationId xmlns:p14="http://schemas.microsoft.com/office/powerpoint/2010/main" val="41348569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5508104" y="692696"/>
            <a:ext cx="2618234" cy="1570940"/>
          </a:xfrm>
          <a:prstGeom prst="rect">
            <a:avLst/>
          </a:prstGeom>
        </p:spPr>
      </p:pic>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611560" y="1340768"/>
            <a:ext cx="7776864"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400" b="1" dirty="0">
                <a:solidFill>
                  <a:srgbClr val="0070C0"/>
                </a:solidFill>
                <a:ea typeface="Calibri" charset="0"/>
                <a:cs typeface="Calibri" charset="0"/>
              </a:rPr>
              <a:t>Elaboração:</a:t>
            </a:r>
          </a:p>
          <a:p>
            <a:pPr eaLnBrk="1" hangingPunct="1">
              <a:lnSpc>
                <a:spcPct val="100000"/>
              </a:lnSpc>
              <a:spcBef>
                <a:spcPct val="0"/>
              </a:spcBef>
              <a:buFontTx/>
              <a:buNone/>
            </a:pPr>
            <a:endParaRPr lang="pt-BR" altLang="pt-BR" sz="24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Passo 3 – Decidindo os compromissos com a sociedade</a:t>
            </a:r>
            <a:endParaRPr lang="pt-BR" altLang="pt-BR" sz="2200" dirty="0">
              <a:solidFill>
                <a:srgbClr val="002060"/>
              </a:solidFill>
              <a:ea typeface="Calibri" charset="0"/>
              <a:cs typeface="Calibri" charset="0"/>
            </a:endParaRPr>
          </a:p>
          <a:p>
            <a:pPr eaLnBrk="1" hangingPunct="1">
              <a:lnSpc>
                <a:spcPct val="100000"/>
              </a:lnSpc>
              <a:spcBef>
                <a:spcPct val="0"/>
              </a:spcBef>
              <a:buFontTx/>
              <a:buNone/>
            </a:pPr>
            <a:endParaRPr lang="pt-BR" altLang="pt-BR" sz="2200" dirty="0">
              <a:solidFill>
                <a:srgbClr val="002060"/>
              </a:solidFill>
              <a:ea typeface="Calibri" charset="0"/>
              <a:cs typeface="Calibri" charset="0"/>
            </a:endParaRPr>
          </a:p>
          <a:p>
            <a:pPr algn="just" eaLnBrk="1" hangingPunct="1">
              <a:lnSpc>
                <a:spcPct val="100000"/>
              </a:lnSpc>
              <a:spcBef>
                <a:spcPct val="0"/>
              </a:spcBef>
              <a:buFontTx/>
              <a:buNone/>
            </a:pPr>
            <a:r>
              <a:rPr lang="pt-BR" altLang="pt-BR" sz="2200" dirty="0">
                <a:ea typeface="Calibri" charset="0"/>
                <a:cs typeface="Calibri" charset="0"/>
              </a:rPr>
              <a:t>A Carta de Serviços ao Usuário deverá detalhar os compromissos e</a:t>
            </a:r>
            <a:r>
              <a:rPr lang="pt-BR" altLang="pt-BR" sz="2200" b="1" dirty="0">
                <a:solidFill>
                  <a:srgbClr val="0070C0"/>
                </a:solidFill>
                <a:ea typeface="Calibri" charset="0"/>
                <a:cs typeface="Calibri" charset="0"/>
              </a:rPr>
              <a:t> padrões de qualidade do atendimento</a:t>
            </a:r>
            <a:r>
              <a:rPr lang="pt-BR" altLang="pt-BR" sz="2200" dirty="0">
                <a:ea typeface="Calibri" charset="0"/>
                <a:cs typeface="Calibri" charset="0"/>
              </a:rPr>
              <a:t> relativos, no mínimo, aos seguintes aspectos (art. 7º, § 2º, da Lei n. 13.460/2017): </a:t>
            </a:r>
          </a:p>
          <a:p>
            <a:pPr algn="just" eaLnBrk="1" hangingPunct="1">
              <a:lnSpc>
                <a:spcPct val="100000"/>
              </a:lnSpc>
              <a:spcBef>
                <a:spcPct val="0"/>
              </a:spcBef>
              <a:buFontTx/>
              <a:buNone/>
            </a:pPr>
            <a:endParaRPr lang="pt-BR" altLang="pt-BR" sz="2200" dirty="0">
              <a:ea typeface="Calibri" charset="0"/>
              <a:cs typeface="Calibri" charset="0"/>
            </a:endParaRPr>
          </a:p>
          <a:p>
            <a:pPr algn="just" eaLnBrk="1" hangingPunct="1">
              <a:lnSpc>
                <a:spcPct val="100000"/>
              </a:lnSpc>
              <a:spcBef>
                <a:spcPct val="0"/>
              </a:spcBef>
              <a:buFontTx/>
              <a:buNone/>
            </a:pPr>
            <a:r>
              <a:rPr lang="pt-BR" altLang="pt-BR" sz="2200" dirty="0">
                <a:ea typeface="Calibri" charset="0"/>
                <a:cs typeface="Calibri" charset="0"/>
              </a:rPr>
              <a:t>I - prioridades de atendimento; </a:t>
            </a:r>
          </a:p>
          <a:p>
            <a:pPr algn="just" eaLnBrk="1" hangingPunct="1">
              <a:lnSpc>
                <a:spcPct val="100000"/>
              </a:lnSpc>
              <a:spcBef>
                <a:spcPct val="0"/>
              </a:spcBef>
              <a:buFontTx/>
              <a:buNone/>
            </a:pPr>
            <a:r>
              <a:rPr lang="pt-BR" altLang="pt-BR" sz="2200" dirty="0">
                <a:ea typeface="Calibri" charset="0"/>
                <a:cs typeface="Calibri" charset="0"/>
              </a:rPr>
              <a:t>II - previsão de tempo de espera para atendimento; </a:t>
            </a:r>
          </a:p>
          <a:p>
            <a:pPr algn="just" eaLnBrk="1" hangingPunct="1">
              <a:lnSpc>
                <a:spcPct val="100000"/>
              </a:lnSpc>
              <a:spcBef>
                <a:spcPct val="0"/>
              </a:spcBef>
              <a:buFontTx/>
              <a:buNone/>
            </a:pPr>
            <a:r>
              <a:rPr lang="pt-BR" altLang="pt-BR" sz="2200" dirty="0">
                <a:ea typeface="Calibri" charset="0"/>
                <a:cs typeface="Calibri" charset="0"/>
              </a:rPr>
              <a:t>III - mecanismos de comunicação com os usuários; </a:t>
            </a:r>
          </a:p>
          <a:p>
            <a:pPr algn="just" eaLnBrk="1" hangingPunct="1">
              <a:lnSpc>
                <a:spcPct val="100000"/>
              </a:lnSpc>
              <a:spcBef>
                <a:spcPct val="0"/>
              </a:spcBef>
              <a:buFontTx/>
              <a:buNone/>
            </a:pPr>
            <a:r>
              <a:rPr lang="pt-BR" altLang="pt-BR" sz="2200" dirty="0">
                <a:ea typeface="Calibri" charset="0"/>
                <a:cs typeface="Calibri" charset="0"/>
              </a:rPr>
              <a:t>IV - procedimentos para receber e responder as manifestações dos usuários; e </a:t>
            </a:r>
          </a:p>
          <a:p>
            <a:pPr algn="just" eaLnBrk="1" hangingPunct="1">
              <a:lnSpc>
                <a:spcPct val="100000"/>
              </a:lnSpc>
              <a:spcBef>
                <a:spcPct val="0"/>
              </a:spcBef>
              <a:buFontTx/>
              <a:buNone/>
            </a:pPr>
            <a:r>
              <a:rPr lang="pt-BR" altLang="pt-BR" sz="2200" dirty="0">
                <a:ea typeface="Calibri" charset="0"/>
                <a:cs typeface="Calibri" charset="0"/>
              </a:rPr>
              <a:t>V - mecanismos de consulta, por parte dos usuários, acerca do andamento do serviço solicitado e de eventual manifestação. </a:t>
            </a:r>
          </a:p>
          <a:p>
            <a:pPr eaLnBrk="1" hangingPunct="1">
              <a:lnSpc>
                <a:spcPct val="100000"/>
              </a:lnSpc>
              <a:spcBef>
                <a:spcPct val="0"/>
              </a:spcBef>
              <a:buFontTx/>
              <a:buNone/>
            </a:pPr>
            <a:endParaRPr lang="pt-BR" altLang="pt-BR" sz="2200" dirty="0">
              <a:solidFill>
                <a:srgbClr val="00206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 </a:t>
            </a:r>
          </a:p>
        </p:txBody>
      </p:sp>
    </p:spTree>
    <p:extLst>
      <p:ext uri="{BB962C8B-B14F-4D97-AF65-F5344CB8AC3E}">
        <p14:creationId xmlns:p14="http://schemas.microsoft.com/office/powerpoint/2010/main" val="24896098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5650260" y="764704"/>
            <a:ext cx="2402210" cy="1441326"/>
          </a:xfrm>
          <a:prstGeom prst="rect">
            <a:avLst/>
          </a:prstGeom>
        </p:spPr>
      </p:pic>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611560" y="1268760"/>
            <a:ext cx="7776864" cy="421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400" b="1" dirty="0">
                <a:solidFill>
                  <a:srgbClr val="0070C0"/>
                </a:solidFill>
                <a:ea typeface="Calibri" charset="0"/>
                <a:cs typeface="Calibri" charset="0"/>
              </a:rPr>
              <a:t>Elaboração:</a:t>
            </a:r>
          </a:p>
          <a:p>
            <a:pPr eaLnBrk="1" hangingPunct="1">
              <a:lnSpc>
                <a:spcPct val="100000"/>
              </a:lnSpc>
              <a:spcBef>
                <a:spcPct val="0"/>
              </a:spcBef>
              <a:buFontTx/>
              <a:buNone/>
            </a:pPr>
            <a:endParaRPr lang="pt-BR" altLang="pt-BR" sz="24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Passo 4 – Elaborando a Carta de Serviços ao Usuário</a:t>
            </a:r>
          </a:p>
          <a:p>
            <a:pPr eaLnBrk="1" hangingPunct="1">
              <a:lnSpc>
                <a:spcPct val="100000"/>
              </a:lnSpc>
              <a:spcBef>
                <a:spcPct val="0"/>
              </a:spcBef>
              <a:buFontTx/>
              <a:buNone/>
            </a:pPr>
            <a:endParaRPr lang="pt-BR" altLang="pt-BR" sz="2200" dirty="0">
              <a:solidFill>
                <a:srgbClr val="002060"/>
              </a:solidFill>
              <a:ea typeface="Calibri" charset="0"/>
              <a:cs typeface="Calibri" charset="0"/>
            </a:endParaRPr>
          </a:p>
          <a:p>
            <a:pPr algn="just" eaLnBrk="1" hangingPunct="1">
              <a:lnSpc>
                <a:spcPct val="100000"/>
              </a:lnSpc>
              <a:spcBef>
                <a:spcPct val="0"/>
              </a:spcBef>
              <a:buFontTx/>
              <a:buNone/>
            </a:pPr>
            <a:r>
              <a:rPr lang="pt-BR" altLang="pt-BR" sz="2200" dirty="0">
                <a:ea typeface="Calibri" charset="0"/>
                <a:cs typeface="Calibri" charset="0"/>
              </a:rPr>
              <a:t>Os três primeiros passos constituem uma fase preliminar, na qual foram coletados dados e informações essenciais para a elaboração da Carta de Serviços. </a:t>
            </a:r>
          </a:p>
          <a:p>
            <a:pPr algn="just" eaLnBrk="1" hangingPunct="1">
              <a:lnSpc>
                <a:spcPct val="100000"/>
              </a:lnSpc>
              <a:spcBef>
                <a:spcPct val="0"/>
              </a:spcBef>
              <a:buFontTx/>
              <a:buNone/>
            </a:pPr>
            <a:endParaRPr lang="pt-BR" altLang="pt-BR" sz="2200" dirty="0">
              <a:ea typeface="Calibri" charset="0"/>
              <a:cs typeface="Calibri" charset="0"/>
            </a:endParaRPr>
          </a:p>
          <a:p>
            <a:pPr algn="ctr" eaLnBrk="1" hangingPunct="1">
              <a:lnSpc>
                <a:spcPct val="100000"/>
              </a:lnSpc>
              <a:spcBef>
                <a:spcPct val="0"/>
              </a:spcBef>
              <a:buFontTx/>
              <a:buNone/>
            </a:pPr>
            <a:r>
              <a:rPr lang="pt-BR" altLang="pt-BR" sz="2200" dirty="0">
                <a:ea typeface="Calibri" charset="0"/>
                <a:cs typeface="Calibri" charset="0"/>
              </a:rPr>
              <a:t>Agora chegou a hora de escrever o documento! </a:t>
            </a:r>
          </a:p>
          <a:p>
            <a:pPr algn="just" eaLnBrk="1" hangingPunct="1">
              <a:lnSpc>
                <a:spcPct val="100000"/>
              </a:lnSpc>
              <a:spcBef>
                <a:spcPct val="0"/>
              </a:spcBef>
              <a:buFontTx/>
              <a:buNone/>
            </a:pPr>
            <a:endParaRPr lang="pt-BR" altLang="pt-BR" sz="2200" dirty="0">
              <a:solidFill>
                <a:srgbClr val="002060"/>
              </a:solidFill>
              <a:ea typeface="Calibri" charset="0"/>
              <a:cs typeface="Calibri" charset="0"/>
            </a:endParaRPr>
          </a:p>
          <a:p>
            <a:pPr algn="just" eaLnBrk="1" hangingPunct="1">
              <a:lnSpc>
                <a:spcPct val="100000"/>
              </a:lnSpc>
              <a:spcBef>
                <a:spcPct val="0"/>
              </a:spcBef>
              <a:buFontTx/>
              <a:buNone/>
            </a:pPr>
            <a:endParaRPr lang="pt-BR" altLang="pt-BR" sz="2200" dirty="0">
              <a:solidFill>
                <a:srgbClr val="00206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 </a:t>
            </a:r>
          </a:p>
        </p:txBody>
      </p:sp>
      <p:pic>
        <p:nvPicPr>
          <p:cNvPr id="2" name="Imagem 1">
            <a:extLst>
              <a:ext uri="{FF2B5EF4-FFF2-40B4-BE49-F238E27FC236}">
                <a16:creationId xmlns:a16="http://schemas.microsoft.com/office/drawing/2014/main" id="{73919775-8656-4344-8ED6-C8F94F196A1B}"/>
              </a:ext>
            </a:extLst>
          </p:cNvPr>
          <p:cNvPicPr>
            <a:picLocks noChangeAspect="1"/>
          </p:cNvPicPr>
          <p:nvPr/>
        </p:nvPicPr>
        <p:blipFill>
          <a:blip r:embed="rId4" cstate="print"/>
          <a:stretch>
            <a:fillRect/>
          </a:stretch>
        </p:blipFill>
        <p:spPr>
          <a:xfrm>
            <a:off x="2952750" y="4941168"/>
            <a:ext cx="3094484" cy="1774778"/>
          </a:xfrm>
          <a:prstGeom prst="rect">
            <a:avLst/>
          </a:prstGeom>
        </p:spPr>
      </p:pic>
    </p:spTree>
    <p:extLst>
      <p:ext uri="{BB962C8B-B14F-4D97-AF65-F5344CB8AC3E}">
        <p14:creationId xmlns:p14="http://schemas.microsoft.com/office/powerpoint/2010/main" val="34889961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6444208" y="764704"/>
            <a:ext cx="1752278" cy="1051367"/>
          </a:xfrm>
          <a:prstGeom prst="rect">
            <a:avLst/>
          </a:prstGeom>
        </p:spPr>
      </p:pic>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79512" y="764704"/>
            <a:ext cx="8424936"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400" b="1" dirty="0">
                <a:solidFill>
                  <a:srgbClr val="0070C0"/>
                </a:solidFill>
                <a:ea typeface="Calibri" charset="0"/>
                <a:cs typeface="Calibri" charset="0"/>
              </a:rPr>
              <a:t>Elaboração:</a:t>
            </a:r>
          </a:p>
          <a:p>
            <a:pPr eaLnBrk="1" hangingPunct="1">
              <a:lnSpc>
                <a:spcPct val="100000"/>
              </a:lnSpc>
              <a:spcBef>
                <a:spcPct val="0"/>
              </a:spcBef>
              <a:buFontTx/>
              <a:buNone/>
            </a:pPr>
            <a:r>
              <a:rPr lang="pt-BR" altLang="pt-BR" sz="2000" b="1" dirty="0">
                <a:solidFill>
                  <a:srgbClr val="0070C0"/>
                </a:solidFill>
                <a:ea typeface="Calibri" charset="0"/>
                <a:cs typeface="Calibri" charset="0"/>
              </a:rPr>
              <a:t>Passo 4 – Elaborando a Carta de Serviços ao Usuário</a:t>
            </a:r>
            <a:endParaRPr lang="pt-BR" altLang="pt-BR" sz="2200" dirty="0">
              <a:solidFill>
                <a:srgbClr val="002060"/>
              </a:solidFill>
              <a:ea typeface="Calibri" charset="0"/>
              <a:cs typeface="Calibri" charset="0"/>
            </a:endParaRPr>
          </a:p>
          <a:p>
            <a:pPr algn="just" eaLnBrk="1" hangingPunct="1">
              <a:lnSpc>
                <a:spcPct val="100000"/>
              </a:lnSpc>
              <a:spcBef>
                <a:spcPct val="0"/>
              </a:spcBef>
              <a:buFontTx/>
              <a:buNone/>
            </a:pPr>
            <a:endParaRPr lang="pt-BR" altLang="pt-BR" sz="2200" dirty="0">
              <a:solidFill>
                <a:srgbClr val="002060"/>
              </a:solidFill>
              <a:ea typeface="Calibri" charset="0"/>
              <a:cs typeface="Calibri" charset="0"/>
            </a:endParaRPr>
          </a:p>
          <a:p>
            <a:pPr algn="just" eaLnBrk="1" hangingPunct="1">
              <a:lnSpc>
                <a:spcPct val="100000"/>
              </a:lnSpc>
              <a:spcBef>
                <a:spcPct val="0"/>
              </a:spcBef>
              <a:buFontTx/>
              <a:buNone/>
            </a:pPr>
            <a:r>
              <a:rPr lang="pt-BR" altLang="pt-BR" sz="2200" dirty="0">
                <a:solidFill>
                  <a:srgbClr val="002060"/>
                </a:solidFill>
                <a:ea typeface="Calibri" charset="0"/>
                <a:cs typeface="Calibri" charset="0"/>
              </a:rPr>
              <a:t>P</a:t>
            </a:r>
            <a:r>
              <a:rPr lang="pt-BR" altLang="pt-BR" sz="2200" dirty="0">
                <a:ea typeface="Calibri" charset="0"/>
                <a:cs typeface="Calibri" charset="0"/>
              </a:rPr>
              <a:t>rincipais informações:</a:t>
            </a:r>
          </a:p>
          <a:p>
            <a:pPr algn="just" eaLnBrk="1" hangingPunct="1">
              <a:lnSpc>
                <a:spcPct val="100000"/>
              </a:lnSpc>
              <a:spcBef>
                <a:spcPct val="0"/>
              </a:spcBef>
              <a:buFontTx/>
              <a:buNone/>
            </a:pPr>
            <a:endParaRPr lang="pt-BR" altLang="pt-BR" sz="2200" dirty="0">
              <a:solidFill>
                <a:srgbClr val="002060"/>
              </a:solidFill>
              <a:ea typeface="Calibri" charset="0"/>
              <a:cs typeface="Calibri" charset="0"/>
            </a:endParaRPr>
          </a:p>
          <a:p>
            <a:pPr algn="just" eaLnBrk="1" hangingPunct="1">
              <a:lnSpc>
                <a:spcPct val="100000"/>
              </a:lnSpc>
              <a:spcBef>
                <a:spcPct val="0"/>
              </a:spcBef>
              <a:buFontTx/>
              <a:buNone/>
            </a:pPr>
            <a:endParaRPr lang="pt-BR" altLang="pt-BR" sz="2200" dirty="0">
              <a:solidFill>
                <a:srgbClr val="00206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 </a:t>
            </a:r>
          </a:p>
        </p:txBody>
      </p:sp>
      <p:pic>
        <p:nvPicPr>
          <p:cNvPr id="3" name="Imagem 2">
            <a:extLst>
              <a:ext uri="{FF2B5EF4-FFF2-40B4-BE49-F238E27FC236}">
                <a16:creationId xmlns:a16="http://schemas.microsoft.com/office/drawing/2014/main" id="{479E26FB-5008-4F97-B6A3-0C691A7D9B17}"/>
              </a:ext>
            </a:extLst>
          </p:cNvPr>
          <p:cNvPicPr>
            <a:picLocks noChangeAspect="1"/>
          </p:cNvPicPr>
          <p:nvPr/>
        </p:nvPicPr>
        <p:blipFill>
          <a:blip r:embed="rId4" cstate="print"/>
          <a:stretch>
            <a:fillRect/>
          </a:stretch>
        </p:blipFill>
        <p:spPr>
          <a:xfrm>
            <a:off x="852016" y="2165086"/>
            <a:ext cx="7252685" cy="4692913"/>
          </a:xfrm>
          <a:prstGeom prst="rect">
            <a:avLst/>
          </a:prstGeom>
        </p:spPr>
      </p:pic>
    </p:spTree>
    <p:extLst>
      <p:ext uri="{BB962C8B-B14F-4D97-AF65-F5344CB8AC3E}">
        <p14:creationId xmlns:p14="http://schemas.microsoft.com/office/powerpoint/2010/main" val="24555257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699B5FF2-7153-4D0D-980A-58D1F6526FB5}"/>
              </a:ext>
            </a:extLst>
          </p:cNvPr>
          <p:cNvPicPr>
            <a:picLocks noChangeAspect="1"/>
          </p:cNvPicPr>
          <p:nvPr/>
        </p:nvPicPr>
        <p:blipFill>
          <a:blip r:embed="rId3" cstate="print"/>
          <a:stretch>
            <a:fillRect/>
          </a:stretch>
        </p:blipFill>
        <p:spPr>
          <a:xfrm>
            <a:off x="5508104" y="692696"/>
            <a:ext cx="2618234" cy="1570940"/>
          </a:xfrm>
          <a:prstGeom prst="rect">
            <a:avLst/>
          </a:prstGeom>
        </p:spPr>
      </p:pic>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611560" y="1340768"/>
            <a:ext cx="8064896" cy="448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400" b="1" dirty="0">
                <a:solidFill>
                  <a:srgbClr val="0070C0"/>
                </a:solidFill>
                <a:ea typeface="Calibri" charset="0"/>
                <a:cs typeface="Calibri" charset="0"/>
              </a:rPr>
              <a:t>Elaboração:</a:t>
            </a:r>
          </a:p>
          <a:p>
            <a:pPr eaLnBrk="1" hangingPunct="1">
              <a:lnSpc>
                <a:spcPct val="100000"/>
              </a:lnSpc>
              <a:spcBef>
                <a:spcPct val="0"/>
              </a:spcBef>
              <a:buFontTx/>
              <a:buNone/>
            </a:pPr>
            <a:endParaRPr lang="pt-BR" altLang="pt-BR" sz="24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Passo 5 – Divulgação e Atualização </a:t>
            </a:r>
            <a:endParaRPr lang="pt-BR" altLang="pt-BR" sz="2200" dirty="0">
              <a:solidFill>
                <a:srgbClr val="002060"/>
              </a:solidFill>
              <a:ea typeface="Calibri" charset="0"/>
              <a:cs typeface="Calibri" charset="0"/>
            </a:endParaRPr>
          </a:p>
          <a:p>
            <a:pPr eaLnBrk="1" hangingPunct="1">
              <a:lnSpc>
                <a:spcPct val="100000"/>
              </a:lnSpc>
              <a:spcBef>
                <a:spcPct val="0"/>
              </a:spcBef>
              <a:buFontTx/>
              <a:buNone/>
            </a:pPr>
            <a:endParaRPr lang="pt-BR" altLang="pt-BR" sz="2200" dirty="0">
              <a:solidFill>
                <a:srgbClr val="002060"/>
              </a:solidFill>
              <a:ea typeface="Calibri" charset="0"/>
              <a:cs typeface="Calibri" charset="0"/>
            </a:endParaRPr>
          </a:p>
          <a:p>
            <a:pPr marL="342900" indent="-342900" algn="just">
              <a:lnSpc>
                <a:spcPct val="115000"/>
              </a:lnSpc>
              <a:spcAft>
                <a:spcPts val="0"/>
              </a:spcAft>
              <a:buFont typeface="Wingdings" panose="05000000000000000000" pitchFamily="2" charset="2"/>
              <a:buChar char="Ø"/>
            </a:pPr>
            <a:r>
              <a:rPr lang="pt-BR" sz="2200" dirty="0">
                <a:latin typeface="+mn-lt"/>
                <a:ea typeface="Arial Unicode MS"/>
                <a:cs typeface="Calibri" panose="020F0502020204030204" pitchFamily="34" charset="0"/>
              </a:rPr>
              <a:t>A Carta de Serviços ao Usuário será objeto de </a:t>
            </a:r>
            <a:r>
              <a:rPr lang="pt-BR" sz="2200" b="1" dirty="0">
                <a:solidFill>
                  <a:srgbClr val="0070C0"/>
                </a:solidFill>
                <a:latin typeface="+mn-lt"/>
                <a:ea typeface="Arial Unicode MS"/>
                <a:cs typeface="Calibri" panose="020F0502020204030204" pitchFamily="34" charset="0"/>
              </a:rPr>
              <a:t>atualização periódica</a:t>
            </a:r>
            <a:r>
              <a:rPr lang="pt-BR" sz="2200" b="1" dirty="0">
                <a:solidFill>
                  <a:srgbClr val="002060"/>
                </a:solidFill>
                <a:latin typeface="+mn-lt"/>
                <a:ea typeface="Arial Unicode MS"/>
                <a:cs typeface="Calibri" panose="020F0502020204030204" pitchFamily="34" charset="0"/>
              </a:rPr>
              <a:t> </a:t>
            </a:r>
            <a:r>
              <a:rPr lang="pt-BR" sz="2200" dirty="0">
                <a:latin typeface="+mn-lt"/>
                <a:ea typeface="Arial Unicode MS"/>
                <a:cs typeface="Calibri" panose="020F0502020204030204" pitchFamily="34" charset="0"/>
              </a:rPr>
              <a:t>e de </a:t>
            </a:r>
            <a:r>
              <a:rPr lang="pt-BR" sz="2200" b="1" dirty="0">
                <a:solidFill>
                  <a:srgbClr val="0070C0"/>
                </a:solidFill>
                <a:latin typeface="+mn-lt"/>
                <a:ea typeface="Arial Unicode MS"/>
                <a:cs typeface="Calibri" panose="020F0502020204030204" pitchFamily="34" charset="0"/>
              </a:rPr>
              <a:t>permanente divulgação</a:t>
            </a:r>
            <a:r>
              <a:rPr lang="pt-BR" sz="2200" dirty="0">
                <a:latin typeface="+mn-lt"/>
                <a:ea typeface="Arial Unicode MS"/>
                <a:cs typeface="Calibri" panose="020F0502020204030204" pitchFamily="34" charset="0"/>
              </a:rPr>
              <a:t>, mediante publicação em sítio eletrônico do órgão ou entidade na internet (art. 7º, § 4º, da</a:t>
            </a:r>
            <a:r>
              <a:rPr lang="pt-BR" sz="2200" dirty="0">
                <a:ea typeface="Arial Unicode MS"/>
                <a:cs typeface="Calibri" panose="020F0502020204030204" pitchFamily="34" charset="0"/>
              </a:rPr>
              <a:t> Lei n. 13.460/2017</a:t>
            </a:r>
            <a:r>
              <a:rPr lang="pt-BR" sz="2200" dirty="0">
                <a:latin typeface="+mn-lt"/>
                <a:ea typeface="Arial Unicode MS"/>
                <a:cs typeface="Calibri" panose="020F0502020204030204" pitchFamily="34" charset="0"/>
              </a:rPr>
              <a:t>).</a:t>
            </a:r>
          </a:p>
          <a:p>
            <a:pPr marL="342900" indent="-342900" algn="just">
              <a:lnSpc>
                <a:spcPct val="115000"/>
              </a:lnSpc>
              <a:spcAft>
                <a:spcPts val="0"/>
              </a:spcAft>
              <a:buFont typeface="Wingdings" panose="05000000000000000000" pitchFamily="2" charset="2"/>
              <a:buChar char="Ø"/>
            </a:pPr>
            <a:r>
              <a:rPr lang="pt-BR" sz="2200" dirty="0">
                <a:latin typeface="+mn-lt"/>
                <a:ea typeface="Times New Roman" panose="02020603050405020304" pitchFamily="18" charset="0"/>
              </a:rPr>
              <a:t>No caso dos órgãos e entidades do Poder Executivo federal, o primeiro passo para a divulgação da Carta é seu cadastro no </a:t>
            </a:r>
            <a:r>
              <a:rPr lang="pt-BR" sz="2200" b="1" dirty="0">
                <a:solidFill>
                  <a:srgbClr val="0070C0"/>
                </a:solidFill>
                <a:latin typeface="+mn-lt"/>
                <a:ea typeface="Times New Roman" panose="02020603050405020304" pitchFamily="18" charset="0"/>
              </a:rPr>
              <a:t>Portal de Serviços Públicos</a:t>
            </a:r>
            <a:r>
              <a:rPr lang="pt-BR" sz="2200" b="1" dirty="0">
                <a:solidFill>
                  <a:srgbClr val="002060"/>
                </a:solidFill>
                <a:latin typeface="+mn-lt"/>
                <a:ea typeface="Times New Roman" panose="02020603050405020304" pitchFamily="18" charset="0"/>
              </a:rPr>
              <a:t> </a:t>
            </a:r>
            <a:r>
              <a:rPr lang="pt-BR" sz="2200" dirty="0">
                <a:latin typeface="+mn-lt"/>
                <a:ea typeface="Times New Roman" panose="02020603050405020304" pitchFamily="18" charset="0"/>
              </a:rPr>
              <a:t>(servicos.gov.br). </a:t>
            </a:r>
            <a:endParaRPr lang="pt-BR" altLang="pt-BR" sz="2200" b="1" dirty="0">
              <a:solidFill>
                <a:srgbClr val="0070C0"/>
              </a:solidFill>
              <a:ea typeface="Calibri" charset="0"/>
              <a:cs typeface="Calibri" charset="0"/>
            </a:endParaRPr>
          </a:p>
        </p:txBody>
      </p:sp>
    </p:spTree>
    <p:extLst>
      <p:ext uri="{BB962C8B-B14F-4D97-AF65-F5344CB8AC3E}">
        <p14:creationId xmlns:p14="http://schemas.microsoft.com/office/powerpoint/2010/main" val="36008994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404664" y="1322824"/>
            <a:ext cx="806489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400" b="1" dirty="0">
              <a:solidFill>
                <a:srgbClr val="0070C0"/>
              </a:solidFill>
              <a:ea typeface="Calibri" charset="0"/>
              <a:cs typeface="Calibri" charset="0"/>
            </a:endParaRPr>
          </a:p>
          <a:p>
            <a:pPr eaLnBrk="1" hangingPunct="1">
              <a:lnSpc>
                <a:spcPct val="100000"/>
              </a:lnSpc>
              <a:spcBef>
                <a:spcPct val="0"/>
              </a:spcBef>
              <a:buFontTx/>
              <a:buNone/>
            </a:pPr>
            <a:endParaRPr lang="pt-BR" altLang="pt-BR" sz="2400" b="1" dirty="0">
              <a:solidFill>
                <a:srgbClr val="0070C0"/>
              </a:solidFill>
              <a:ea typeface="Calibri" charset="0"/>
              <a:cs typeface="Calibri" charset="0"/>
            </a:endParaRPr>
          </a:p>
          <a:p>
            <a:pPr eaLnBrk="1" hangingPunct="1">
              <a:lnSpc>
                <a:spcPct val="100000"/>
              </a:lnSpc>
              <a:spcBef>
                <a:spcPct val="0"/>
              </a:spcBef>
              <a:buFontTx/>
              <a:buNone/>
            </a:pPr>
            <a:endParaRPr lang="pt-BR" altLang="pt-BR" sz="2200" dirty="0">
              <a:solidFill>
                <a:srgbClr val="002060"/>
              </a:solidFill>
              <a:ea typeface="Calibri" charset="0"/>
              <a:cs typeface="Calibri" charset="0"/>
            </a:endParaRPr>
          </a:p>
        </p:txBody>
      </p:sp>
      <p:pic>
        <p:nvPicPr>
          <p:cNvPr id="4" name="Picture 2" descr="http://3.bp.blogspot.com/-LEkRFZEOdYE/U-3p9d9vTHI/AAAAAAAABwg/8gTVxKT9yac/s1600/video.png">
            <a:extLst>
              <a:ext uri="{FF2B5EF4-FFF2-40B4-BE49-F238E27FC236}">
                <a16:creationId xmlns:a16="http://schemas.microsoft.com/office/drawing/2014/main" id="{022288D2-49E9-4C52-8CAD-5EFC2294414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250" y="2492375"/>
            <a:ext cx="4968875" cy="414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aixaDeTexto 3">
            <a:extLst>
              <a:ext uri="{FF2B5EF4-FFF2-40B4-BE49-F238E27FC236}">
                <a16:creationId xmlns:a16="http://schemas.microsoft.com/office/drawing/2014/main" id="{BC99AE94-FCB1-498D-96B3-DB0CBB58F8E3}"/>
              </a:ext>
            </a:extLst>
          </p:cNvPr>
          <p:cNvSpPr txBox="1">
            <a:spLocks noChangeArrowheads="1"/>
          </p:cNvSpPr>
          <p:nvPr/>
        </p:nvSpPr>
        <p:spPr bwMode="auto">
          <a:xfrm>
            <a:off x="323528" y="1359886"/>
            <a:ext cx="8642350" cy="547714"/>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lvl="0" algn="ctr" eaLnBrk="1" hangingPunct="1">
              <a:lnSpc>
                <a:spcPct val="150000"/>
              </a:lnSpc>
              <a:defRPr/>
            </a:pPr>
            <a:r>
              <a:rPr kumimoji="0" lang="pt-BR" altLang="pt-BR" sz="2200" b="1" i="0" u="none" strike="noStrike" kern="1200" cap="none" spc="0" normalizeH="0" baseline="0" noProof="0" dirty="0">
                <a:ln>
                  <a:noFill/>
                </a:ln>
                <a:solidFill>
                  <a:srgbClr val="002060"/>
                </a:solidFill>
                <a:effectLst/>
                <a:uLnTx/>
                <a:uFillTx/>
                <a:latin typeface="+mn-lt"/>
                <a:ea typeface="MS PGothic" pitchFamily="34" charset="-128"/>
                <a:cs typeface="Helvetica" pitchFamily="34" charset="0"/>
              </a:rPr>
              <a:t>Entrevistando </a:t>
            </a:r>
            <a:r>
              <a:rPr lang="pt-BR" altLang="pt-BR" sz="2200" b="1" dirty="0">
                <a:solidFill>
                  <a:srgbClr val="002060"/>
                </a:solidFill>
                <a:latin typeface="+mn-lt"/>
                <a:cs typeface="Helvetica" pitchFamily="34" charset="0"/>
              </a:rPr>
              <a:t>o Ministério do Planejamento </a:t>
            </a:r>
            <a:endParaRPr kumimoji="0" lang="pt-BR" altLang="pt-BR" sz="2200" b="1" i="0" u="none" strike="noStrike" kern="1200" cap="none" spc="0" normalizeH="0" baseline="0" noProof="0" dirty="0">
              <a:ln>
                <a:noFill/>
              </a:ln>
              <a:solidFill>
                <a:srgbClr val="002060"/>
              </a:solidFill>
              <a:effectLst/>
              <a:uLnTx/>
              <a:uFillTx/>
              <a:latin typeface="+mn-lt"/>
              <a:ea typeface="MS PGothic" pitchFamily="34" charset="-128"/>
              <a:cs typeface="Helvetica" pitchFamily="34" charset="0"/>
            </a:endParaRPr>
          </a:p>
        </p:txBody>
      </p:sp>
    </p:spTree>
    <p:extLst>
      <p:ext uri="{BB962C8B-B14F-4D97-AF65-F5344CB8AC3E}">
        <p14:creationId xmlns:p14="http://schemas.microsoft.com/office/powerpoint/2010/main" val="10295357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79512" y="980728"/>
            <a:ext cx="8712968" cy="631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Serviços – Peculiaridades no Atendimento </a:t>
            </a:r>
          </a:p>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Diretrizes para prestação do serviço público (Lei n. 13.460/2017, art. 5º)</a:t>
            </a:r>
          </a:p>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marL="342900" indent="-342900" algn="just">
              <a:lnSpc>
                <a:spcPct val="115000"/>
              </a:lnSpc>
              <a:spcAft>
                <a:spcPts val="0"/>
              </a:spcAft>
              <a:buFont typeface="Wingdings" panose="05000000000000000000" pitchFamily="2" charset="2"/>
              <a:buChar char="Ø"/>
            </a:pPr>
            <a:r>
              <a:rPr lang="pt-BR" altLang="pt-BR" sz="2200" b="1" dirty="0">
                <a:solidFill>
                  <a:srgbClr val="0070C0"/>
                </a:solidFill>
                <a:latin typeface="+mn-lt"/>
                <a:ea typeface="Calibri" charset="0"/>
                <a:cs typeface="Calibri" charset="0"/>
              </a:rPr>
              <a:t>Presunção de boa-fé: </a:t>
            </a:r>
            <a:r>
              <a:rPr lang="pt-BR" altLang="pt-BR" sz="2200" dirty="0">
                <a:latin typeface="+mn-lt"/>
                <a:ea typeface="Calibri" charset="0"/>
                <a:cs typeface="Calibri" charset="0"/>
              </a:rPr>
              <a:t>o Estado não deve atuar sob o preceito da desconfiança do usuário;</a:t>
            </a:r>
          </a:p>
          <a:p>
            <a:pPr marL="342900" indent="-342900" algn="just">
              <a:lnSpc>
                <a:spcPct val="115000"/>
              </a:lnSpc>
              <a:spcAft>
                <a:spcPts val="0"/>
              </a:spcAft>
              <a:buFont typeface="Wingdings" panose="05000000000000000000" pitchFamily="2" charset="2"/>
              <a:buChar char="Ø"/>
            </a:pPr>
            <a:r>
              <a:rPr lang="pt-BR" altLang="pt-BR" sz="2200" b="1" dirty="0">
                <a:solidFill>
                  <a:srgbClr val="0070C0"/>
                </a:solidFill>
                <a:latin typeface="+mn-lt"/>
                <a:ea typeface="Calibri" charset="0"/>
                <a:cs typeface="Calibri" charset="0"/>
              </a:rPr>
              <a:t>Eliminação de formalidades e exigências cujo custo econômico ou social seja superior ao risco envolvido;</a:t>
            </a:r>
          </a:p>
          <a:p>
            <a:pPr marL="342900" indent="-342900" algn="just">
              <a:lnSpc>
                <a:spcPct val="115000"/>
              </a:lnSpc>
              <a:spcAft>
                <a:spcPts val="0"/>
              </a:spcAft>
              <a:buFont typeface="Wingdings" panose="05000000000000000000" pitchFamily="2" charset="2"/>
              <a:buChar char="Ø"/>
            </a:pPr>
            <a:r>
              <a:rPr lang="pt-BR" altLang="pt-BR" sz="2200" b="1" dirty="0">
                <a:solidFill>
                  <a:srgbClr val="0070C0"/>
                </a:solidFill>
                <a:latin typeface="+mn-lt"/>
                <a:ea typeface="Calibri" charset="0"/>
                <a:cs typeface="Calibri" charset="0"/>
              </a:rPr>
              <a:t>Vedação da exigência de reconhecimento de firma</a:t>
            </a:r>
            <a:r>
              <a:rPr lang="pt-BR" altLang="pt-BR" sz="2200" dirty="0">
                <a:latin typeface="+mn-lt"/>
                <a:ea typeface="Calibri" charset="0"/>
                <a:cs typeface="Calibri" charset="0"/>
              </a:rPr>
              <a:t>, salvo em caso de dúvida de autenticidade;</a:t>
            </a:r>
          </a:p>
          <a:p>
            <a:pPr marL="342900" indent="-342900" algn="just">
              <a:lnSpc>
                <a:spcPct val="115000"/>
              </a:lnSpc>
              <a:spcAft>
                <a:spcPts val="0"/>
              </a:spcAft>
              <a:buFont typeface="Wingdings" panose="05000000000000000000" pitchFamily="2" charset="2"/>
              <a:buChar char="Ø"/>
            </a:pPr>
            <a:r>
              <a:rPr lang="pt-BR" altLang="pt-BR" sz="2200" b="1" dirty="0">
                <a:solidFill>
                  <a:srgbClr val="0070C0"/>
                </a:solidFill>
                <a:latin typeface="+mn-lt"/>
                <a:ea typeface="Calibri" charset="0"/>
                <a:cs typeface="Calibri" charset="0"/>
              </a:rPr>
              <a:t>Aplicação de soluções tecnológicas para simplificar processos e procedimentos de atendimento </a:t>
            </a:r>
            <a:r>
              <a:rPr lang="pt-BR" altLang="pt-BR" sz="2200" dirty="0">
                <a:latin typeface="+mn-lt"/>
                <a:ea typeface="Calibri" charset="0"/>
                <a:cs typeface="Calibri" charset="0"/>
              </a:rPr>
              <a:t>ao usuário e propiciar melhores condições para o compartilhamento das informações.</a:t>
            </a:r>
          </a:p>
          <a:p>
            <a:pPr marL="342900" indent="-342900" algn="just">
              <a:lnSpc>
                <a:spcPct val="115000"/>
              </a:lnSpc>
              <a:spcAft>
                <a:spcPts val="0"/>
              </a:spcAft>
              <a:buFont typeface="Wingdings" panose="05000000000000000000" pitchFamily="2" charset="2"/>
              <a:buChar char="Ø"/>
            </a:pPr>
            <a:endParaRPr lang="pt-BR" altLang="pt-BR" sz="2200" dirty="0">
              <a:latin typeface="+mn-lt"/>
              <a:ea typeface="Calibri" charset="0"/>
              <a:cs typeface="Calibri" charset="0"/>
            </a:endParaRPr>
          </a:p>
        </p:txBody>
      </p:sp>
      <p:pic>
        <p:nvPicPr>
          <p:cNvPr id="2" name="Imagem 1">
            <a:extLst>
              <a:ext uri="{FF2B5EF4-FFF2-40B4-BE49-F238E27FC236}">
                <a16:creationId xmlns:a16="http://schemas.microsoft.com/office/drawing/2014/main" id="{0D09338A-C72F-46EE-8B6C-112A8243C4FA}"/>
              </a:ext>
            </a:extLst>
          </p:cNvPr>
          <p:cNvPicPr>
            <a:picLocks noChangeAspect="1"/>
          </p:cNvPicPr>
          <p:nvPr/>
        </p:nvPicPr>
        <p:blipFill>
          <a:blip r:embed="rId3" cstate="print"/>
          <a:stretch>
            <a:fillRect/>
          </a:stretch>
        </p:blipFill>
        <p:spPr>
          <a:xfrm>
            <a:off x="6444208" y="764704"/>
            <a:ext cx="1652042" cy="1163126"/>
          </a:xfrm>
          <a:prstGeom prst="rect">
            <a:avLst/>
          </a:prstGeom>
        </p:spPr>
      </p:pic>
    </p:spTree>
    <p:extLst>
      <p:ext uri="{BB962C8B-B14F-4D97-AF65-F5344CB8AC3E}">
        <p14:creationId xmlns:p14="http://schemas.microsoft.com/office/powerpoint/2010/main" val="10351377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79512" y="980728"/>
            <a:ext cx="8712968" cy="6479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Serviços – Peculiaridades no Atendimento </a:t>
            </a:r>
          </a:p>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Requerimento e Exigências aos Usuários de Serviços Públicos - Decreto n. 9.094/2017</a:t>
            </a:r>
          </a:p>
          <a:p>
            <a:pPr eaLnBrk="1" hangingPunct="1">
              <a:lnSpc>
                <a:spcPct val="100000"/>
              </a:lnSpc>
              <a:spcBef>
                <a:spcPct val="0"/>
              </a:spcBef>
              <a:buFontTx/>
              <a:buNone/>
            </a:pPr>
            <a:endParaRPr lang="pt-BR" altLang="pt-BR" sz="2200" dirty="0">
              <a:solidFill>
                <a:srgbClr val="002060"/>
              </a:solidFill>
              <a:ea typeface="Calibri" charset="0"/>
              <a:cs typeface="Calibri" charset="0"/>
            </a:endParaRPr>
          </a:p>
          <a:p>
            <a:pPr eaLnBrk="1" hangingPunct="1">
              <a:lnSpc>
                <a:spcPct val="100000"/>
              </a:lnSpc>
              <a:spcBef>
                <a:spcPct val="0"/>
              </a:spcBef>
              <a:buFontTx/>
              <a:buNone/>
            </a:pPr>
            <a:endParaRPr lang="pt-BR" altLang="pt-BR" sz="2200" dirty="0">
              <a:solidFill>
                <a:srgbClr val="002060"/>
              </a:solidFill>
              <a:ea typeface="Calibri" charset="0"/>
              <a:cs typeface="Calibri" charset="0"/>
            </a:endParaRPr>
          </a:p>
          <a:p>
            <a:pPr marL="342900" indent="-342900" algn="just">
              <a:lnSpc>
                <a:spcPct val="115000"/>
              </a:lnSpc>
              <a:spcAft>
                <a:spcPts val="0"/>
              </a:spcAft>
              <a:buFont typeface="Wingdings" panose="05000000000000000000" pitchFamily="2" charset="2"/>
              <a:buChar char="Ø"/>
            </a:pPr>
            <a:r>
              <a:rPr lang="pt-BR" altLang="pt-BR" sz="2200" b="1" dirty="0">
                <a:solidFill>
                  <a:srgbClr val="0070C0"/>
                </a:solidFill>
                <a:latin typeface="+mn-lt"/>
                <a:ea typeface="Calibri" charset="0"/>
                <a:cs typeface="Calibri" charset="0"/>
              </a:rPr>
              <a:t>As exigências necessárias </a:t>
            </a:r>
            <a:r>
              <a:rPr lang="pt-BR" altLang="pt-BR" sz="2200" dirty="0">
                <a:latin typeface="+mn-lt"/>
                <a:ea typeface="Calibri" charset="0"/>
                <a:cs typeface="Calibri" charset="0"/>
              </a:rPr>
              <a:t>serão feitas </a:t>
            </a:r>
            <a:r>
              <a:rPr lang="pt-BR" altLang="pt-BR" sz="2200" b="1" dirty="0">
                <a:solidFill>
                  <a:srgbClr val="0070C0"/>
                </a:solidFill>
                <a:latin typeface="+mn-lt"/>
                <a:ea typeface="Calibri" charset="0"/>
                <a:cs typeface="Calibri" charset="0"/>
              </a:rPr>
              <a:t>imediatamente e de uma só vez ao interessado</a:t>
            </a:r>
            <a:r>
              <a:rPr lang="pt-BR" altLang="pt-BR" sz="2200" dirty="0">
                <a:latin typeface="+mn-lt"/>
                <a:ea typeface="Calibri" charset="0"/>
                <a:cs typeface="Calibri" charset="0"/>
              </a:rPr>
              <a:t>, justificando-se exigência posterior apenas em caso de dúvida superveniente. </a:t>
            </a:r>
          </a:p>
          <a:p>
            <a:pPr marL="342900" indent="-342900" algn="just">
              <a:lnSpc>
                <a:spcPct val="115000"/>
              </a:lnSpc>
              <a:spcAft>
                <a:spcPts val="0"/>
              </a:spcAft>
              <a:buFont typeface="Wingdings" panose="05000000000000000000" pitchFamily="2" charset="2"/>
              <a:buChar char="Ø"/>
            </a:pPr>
            <a:r>
              <a:rPr lang="pt-BR" altLang="pt-BR" sz="2200" b="1" dirty="0">
                <a:solidFill>
                  <a:srgbClr val="0070C0"/>
                </a:solidFill>
                <a:latin typeface="+mn-lt"/>
                <a:ea typeface="Calibri" charset="0"/>
                <a:cs typeface="Calibri" charset="0"/>
              </a:rPr>
              <a:t>Não se deve exigir prova de fato já comprovado pela apresentação de documento ou informação válida.</a:t>
            </a:r>
          </a:p>
          <a:p>
            <a:pPr marL="342900" indent="-342900" algn="just">
              <a:lnSpc>
                <a:spcPct val="115000"/>
              </a:lnSpc>
              <a:spcAft>
                <a:spcPts val="0"/>
              </a:spcAft>
              <a:buFont typeface="Wingdings" panose="05000000000000000000" pitchFamily="2" charset="2"/>
              <a:buChar char="Ø"/>
            </a:pPr>
            <a:r>
              <a:rPr lang="pt-BR" altLang="pt-BR" sz="2200" b="1" dirty="0">
                <a:solidFill>
                  <a:srgbClr val="0070C0"/>
                </a:solidFill>
                <a:latin typeface="+mn-lt"/>
                <a:ea typeface="Calibri" charset="0"/>
                <a:cs typeface="Calibri" charset="0"/>
              </a:rPr>
              <a:t>A comunicação entre o órgão</a:t>
            </a:r>
            <a:r>
              <a:rPr lang="pt-BR" altLang="pt-BR" sz="2200" dirty="0">
                <a:latin typeface="+mn-lt"/>
                <a:ea typeface="Calibri" charset="0"/>
                <a:cs typeface="Calibri" charset="0"/>
              </a:rPr>
              <a:t> ou a entidade do Poder Executivo federal </a:t>
            </a:r>
            <a:r>
              <a:rPr lang="pt-BR" altLang="pt-BR" sz="2200" b="1" dirty="0">
                <a:solidFill>
                  <a:srgbClr val="0070C0"/>
                </a:solidFill>
                <a:latin typeface="+mn-lt"/>
                <a:ea typeface="Calibri" charset="0"/>
                <a:cs typeface="Calibri" charset="0"/>
              </a:rPr>
              <a:t>e o interessado </a:t>
            </a:r>
            <a:r>
              <a:rPr lang="pt-BR" altLang="pt-BR" sz="2200" dirty="0">
                <a:latin typeface="+mn-lt"/>
                <a:ea typeface="Calibri" charset="0"/>
                <a:cs typeface="Calibri" charset="0"/>
              </a:rPr>
              <a:t>poderá ser feita </a:t>
            </a:r>
            <a:r>
              <a:rPr lang="pt-BR" altLang="pt-BR" sz="2200" b="1" dirty="0">
                <a:solidFill>
                  <a:srgbClr val="0070C0"/>
                </a:solidFill>
                <a:latin typeface="+mn-lt"/>
                <a:ea typeface="Calibri" charset="0"/>
                <a:cs typeface="Calibri" charset="0"/>
              </a:rPr>
              <a:t>por qualquer meio</a:t>
            </a:r>
            <a:r>
              <a:rPr lang="pt-BR" altLang="pt-BR" sz="2200" dirty="0">
                <a:latin typeface="+mn-lt"/>
                <a:ea typeface="Calibri" charset="0"/>
                <a:cs typeface="Calibri" charset="0"/>
              </a:rPr>
              <a:t>, </a:t>
            </a:r>
            <a:r>
              <a:rPr lang="pt-BR" altLang="pt-BR" sz="2200" b="1" dirty="0">
                <a:solidFill>
                  <a:srgbClr val="0070C0"/>
                </a:solidFill>
                <a:latin typeface="+mn-lt"/>
                <a:ea typeface="Calibri" charset="0"/>
                <a:cs typeface="Calibri" charset="0"/>
              </a:rPr>
              <a:t>preferencialmente eletrônico</a:t>
            </a:r>
            <a:r>
              <a:rPr lang="pt-BR" altLang="pt-BR" sz="2200" dirty="0">
                <a:latin typeface="+mn-lt"/>
                <a:ea typeface="Calibri" charset="0"/>
                <a:cs typeface="Calibri" charset="0"/>
              </a:rPr>
              <a:t>.</a:t>
            </a:r>
          </a:p>
          <a:p>
            <a:pPr marL="342900" indent="-342900" algn="just">
              <a:lnSpc>
                <a:spcPct val="115000"/>
              </a:lnSpc>
              <a:spcAft>
                <a:spcPts val="0"/>
              </a:spcAft>
              <a:buFont typeface="Wingdings" panose="05000000000000000000" pitchFamily="2" charset="2"/>
              <a:buChar char="Ø"/>
            </a:pPr>
            <a:endParaRPr lang="pt-BR" altLang="pt-BR" sz="2200" dirty="0">
              <a:latin typeface="+mn-lt"/>
              <a:ea typeface="Calibri" charset="0"/>
              <a:cs typeface="Calibri" charset="0"/>
            </a:endParaRPr>
          </a:p>
        </p:txBody>
      </p:sp>
      <p:pic>
        <p:nvPicPr>
          <p:cNvPr id="2" name="Imagem 1">
            <a:extLst>
              <a:ext uri="{FF2B5EF4-FFF2-40B4-BE49-F238E27FC236}">
                <a16:creationId xmlns:a16="http://schemas.microsoft.com/office/drawing/2014/main" id="{0D09338A-C72F-46EE-8B6C-112A8243C4FA}"/>
              </a:ext>
            </a:extLst>
          </p:cNvPr>
          <p:cNvPicPr>
            <a:picLocks noChangeAspect="1"/>
          </p:cNvPicPr>
          <p:nvPr/>
        </p:nvPicPr>
        <p:blipFill>
          <a:blip r:embed="rId3" cstate="print"/>
          <a:stretch>
            <a:fillRect/>
          </a:stretch>
        </p:blipFill>
        <p:spPr>
          <a:xfrm>
            <a:off x="6444208" y="764704"/>
            <a:ext cx="1652042" cy="1163126"/>
          </a:xfrm>
          <a:prstGeom prst="rect">
            <a:avLst/>
          </a:prstGeom>
        </p:spPr>
      </p:pic>
    </p:spTree>
    <p:extLst>
      <p:ext uri="{BB962C8B-B14F-4D97-AF65-F5344CB8AC3E}">
        <p14:creationId xmlns:p14="http://schemas.microsoft.com/office/powerpoint/2010/main" val="37453298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79512" y="980728"/>
            <a:ext cx="8856984" cy="4977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Serviços – Peculiaridades no Atendimento </a:t>
            </a:r>
          </a:p>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Situação de não exigência de documentos dos usuários - Decreto n. 9.094/2017</a:t>
            </a:r>
          </a:p>
          <a:p>
            <a:pPr eaLnBrk="1" hangingPunct="1">
              <a:lnSpc>
                <a:spcPct val="100000"/>
              </a:lnSpc>
              <a:spcBef>
                <a:spcPct val="0"/>
              </a:spcBef>
              <a:buFontTx/>
              <a:buNone/>
            </a:pPr>
            <a:endParaRPr lang="pt-BR" altLang="pt-BR" sz="2200" dirty="0">
              <a:solidFill>
                <a:srgbClr val="002060"/>
              </a:solidFill>
              <a:ea typeface="Calibri" charset="0"/>
              <a:cs typeface="Calibri" charset="0"/>
            </a:endParaRPr>
          </a:p>
          <a:p>
            <a:pPr marL="357188" algn="just">
              <a:lnSpc>
                <a:spcPct val="115000"/>
              </a:lnSpc>
              <a:spcAft>
                <a:spcPts val="0"/>
              </a:spcAft>
              <a:buNone/>
            </a:pPr>
            <a:r>
              <a:rPr lang="pt-BR" altLang="pt-BR" sz="2200" dirty="0">
                <a:latin typeface="+mn-lt"/>
                <a:ea typeface="Calibri" charset="0"/>
                <a:cs typeface="Calibri" charset="0"/>
              </a:rPr>
              <a:t>Art. 2º. Salvo disposição legal em contrário, </a:t>
            </a:r>
            <a:r>
              <a:rPr lang="pt-BR" altLang="pt-BR" sz="2200" b="1" dirty="0">
                <a:solidFill>
                  <a:srgbClr val="0070C0"/>
                </a:solidFill>
                <a:latin typeface="+mn-lt"/>
                <a:ea typeface="Calibri" charset="0"/>
                <a:cs typeface="Calibri" charset="0"/>
              </a:rPr>
              <a:t>os órgãos e as entidades do Poder Executivo federal que necessitarem de documentos comprobatórios da regularidade da situação de usuários </a:t>
            </a:r>
            <a:r>
              <a:rPr lang="pt-BR" altLang="pt-BR" sz="2200" dirty="0">
                <a:latin typeface="+mn-lt"/>
                <a:ea typeface="Calibri" charset="0"/>
                <a:cs typeface="Calibri" charset="0"/>
              </a:rPr>
              <a:t>dos serviços públicos, </a:t>
            </a:r>
            <a:r>
              <a:rPr lang="pt-BR" altLang="pt-BR" sz="2200" b="1" dirty="0">
                <a:solidFill>
                  <a:srgbClr val="0070C0"/>
                </a:solidFill>
                <a:latin typeface="+mn-lt"/>
                <a:ea typeface="Calibri" charset="0"/>
                <a:cs typeface="Calibri" charset="0"/>
              </a:rPr>
              <a:t>de atestados, de certidões</a:t>
            </a:r>
            <a:r>
              <a:rPr lang="pt-BR" altLang="pt-BR" sz="2200" dirty="0">
                <a:latin typeface="+mn-lt"/>
                <a:ea typeface="Calibri" charset="0"/>
                <a:cs typeface="Calibri" charset="0"/>
              </a:rPr>
              <a:t> ou de outros documentos comprobatórios que constem em </a:t>
            </a:r>
            <a:r>
              <a:rPr lang="pt-BR" altLang="pt-BR" sz="2200" b="1" dirty="0">
                <a:solidFill>
                  <a:srgbClr val="0070C0"/>
                </a:solidFill>
                <a:latin typeface="+mn-lt"/>
                <a:ea typeface="Calibri" charset="0"/>
                <a:cs typeface="Calibri" charset="0"/>
              </a:rPr>
              <a:t>base de dados oficial da administração pública federal</a:t>
            </a:r>
            <a:r>
              <a:rPr lang="pt-BR" altLang="pt-BR" sz="2200" dirty="0">
                <a:latin typeface="+mn-lt"/>
                <a:ea typeface="Calibri" charset="0"/>
                <a:cs typeface="Calibri" charset="0"/>
              </a:rPr>
              <a:t> deverão </a:t>
            </a:r>
            <a:r>
              <a:rPr lang="pt-BR" altLang="pt-BR" sz="2200" b="1" dirty="0">
                <a:solidFill>
                  <a:srgbClr val="0070C0"/>
                </a:solidFill>
                <a:latin typeface="+mn-lt"/>
                <a:ea typeface="Calibri" charset="0"/>
                <a:cs typeface="Calibri" charset="0"/>
              </a:rPr>
              <a:t>obtê-los diretamente do órgão ou da entidade </a:t>
            </a:r>
            <a:r>
              <a:rPr lang="pt-BR" altLang="pt-BR" sz="2200" dirty="0">
                <a:latin typeface="+mn-lt"/>
                <a:ea typeface="Calibri" charset="0"/>
                <a:cs typeface="Calibri" charset="0"/>
              </a:rPr>
              <a:t>responsável pela base de dados.</a:t>
            </a:r>
          </a:p>
        </p:txBody>
      </p:sp>
      <p:pic>
        <p:nvPicPr>
          <p:cNvPr id="2" name="Imagem 1">
            <a:extLst>
              <a:ext uri="{FF2B5EF4-FFF2-40B4-BE49-F238E27FC236}">
                <a16:creationId xmlns:a16="http://schemas.microsoft.com/office/drawing/2014/main" id="{0D09338A-C72F-46EE-8B6C-112A8243C4FA}"/>
              </a:ext>
            </a:extLst>
          </p:cNvPr>
          <p:cNvPicPr>
            <a:picLocks noChangeAspect="1"/>
          </p:cNvPicPr>
          <p:nvPr/>
        </p:nvPicPr>
        <p:blipFill>
          <a:blip r:embed="rId3" cstate="print"/>
          <a:stretch>
            <a:fillRect/>
          </a:stretch>
        </p:blipFill>
        <p:spPr>
          <a:xfrm>
            <a:off x="6444208" y="764704"/>
            <a:ext cx="1652042" cy="1163126"/>
          </a:xfrm>
          <a:prstGeom prst="rect">
            <a:avLst/>
          </a:prstGeom>
        </p:spPr>
      </p:pic>
    </p:spTree>
    <p:extLst>
      <p:ext uri="{BB962C8B-B14F-4D97-AF65-F5344CB8AC3E}">
        <p14:creationId xmlns:p14="http://schemas.microsoft.com/office/powerpoint/2010/main" val="157070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3"/>
          <p:cNvSpPr txBox="1">
            <a:spLocks noChangeArrowheads="1"/>
          </p:cNvSpPr>
          <p:nvPr/>
        </p:nvSpPr>
        <p:spPr bwMode="auto">
          <a:xfrm>
            <a:off x="333376" y="1268760"/>
            <a:ext cx="26384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400" b="1" dirty="0">
                <a:solidFill>
                  <a:srgbClr val="002060"/>
                </a:solidFill>
                <a:latin typeface="+mn-lt"/>
              </a:rPr>
              <a:t>Conheça a Ouvidoria-Geral da União (OGU)</a:t>
            </a:r>
            <a:endParaRPr lang="pt-BR" altLang="pt-BR" b="1" dirty="0">
              <a:solidFill>
                <a:srgbClr val="002060"/>
              </a:solidFill>
              <a:latin typeface="+mn-lt"/>
            </a:endParaRPr>
          </a:p>
        </p:txBody>
      </p:sp>
      <p:sp>
        <p:nvSpPr>
          <p:cNvPr id="4" name="CaixaDeTexto 3"/>
          <p:cNvSpPr txBox="1">
            <a:spLocks noChangeArrowheads="1"/>
          </p:cNvSpPr>
          <p:nvPr/>
        </p:nvSpPr>
        <p:spPr bwMode="auto">
          <a:xfrm>
            <a:off x="333376" y="2579906"/>
            <a:ext cx="3003550"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r>
              <a:rPr lang="pt-BR" altLang="pt-BR" sz="1700" b="1" dirty="0" err="1">
                <a:latin typeface="+mn-lt"/>
              </a:rPr>
              <a:t>CGOuv</a:t>
            </a:r>
            <a:endParaRPr lang="pt-BR" altLang="pt-BR" sz="1700" b="1" dirty="0">
              <a:latin typeface="+mn-lt"/>
            </a:endParaRPr>
          </a:p>
          <a:p>
            <a:r>
              <a:rPr lang="pt-BR" altLang="pt-BR" sz="1700" dirty="0">
                <a:latin typeface="+mn-lt"/>
              </a:rPr>
              <a:t>Coordenação-Geral de Orientação e Acompanhamento de Ouvidorias</a:t>
            </a:r>
          </a:p>
          <a:p>
            <a:endParaRPr lang="pt-BR" altLang="pt-BR" sz="1700" dirty="0">
              <a:latin typeface="+mn-lt"/>
            </a:endParaRPr>
          </a:p>
          <a:p>
            <a:r>
              <a:rPr lang="pt-BR" altLang="pt-BR" sz="1700" b="1" dirty="0" err="1">
                <a:latin typeface="+mn-lt"/>
              </a:rPr>
              <a:t>CGCid</a:t>
            </a:r>
            <a:endParaRPr lang="pt-BR" altLang="pt-BR" sz="1700" b="1" dirty="0">
              <a:latin typeface="+mn-lt"/>
            </a:endParaRPr>
          </a:p>
          <a:p>
            <a:r>
              <a:rPr lang="pt-BR" altLang="pt-BR" sz="1700" dirty="0">
                <a:latin typeface="+mn-lt"/>
              </a:rPr>
              <a:t>Coordenação-Geral de Atendimento ao Cidadão</a:t>
            </a:r>
          </a:p>
          <a:p>
            <a:endParaRPr lang="pt-BR" altLang="pt-BR" sz="1700" dirty="0">
              <a:latin typeface="+mn-lt"/>
            </a:endParaRPr>
          </a:p>
          <a:p>
            <a:r>
              <a:rPr lang="pt-BR" altLang="pt-BR" sz="1700" b="1" dirty="0">
                <a:latin typeface="+mn-lt"/>
              </a:rPr>
              <a:t>CGRAI</a:t>
            </a:r>
          </a:p>
          <a:p>
            <a:r>
              <a:rPr lang="pt-BR" altLang="pt-BR" sz="1700" dirty="0">
                <a:latin typeface="+mn-lt"/>
              </a:rPr>
              <a:t>Coordenação-Geral de Recursos de Acesso à Informação</a:t>
            </a:r>
          </a:p>
          <a:p>
            <a:endParaRPr lang="pt-BR" altLang="pt-BR" sz="1700" dirty="0">
              <a:latin typeface="+mn-lt"/>
            </a:endParaRPr>
          </a:p>
          <a:p>
            <a:r>
              <a:rPr lang="pt-BR" altLang="pt-BR" sz="1700" b="1" dirty="0">
                <a:latin typeface="+mn-lt"/>
              </a:rPr>
              <a:t>SIC</a:t>
            </a:r>
          </a:p>
          <a:p>
            <a:r>
              <a:rPr lang="pt-BR" altLang="pt-BR" sz="1700" dirty="0">
                <a:latin typeface="+mn-lt"/>
              </a:rPr>
              <a:t>Serviço de Informação ao Cidadão</a:t>
            </a:r>
          </a:p>
        </p:txBody>
      </p:sp>
      <p:sp>
        <p:nvSpPr>
          <p:cNvPr id="7" name="Espaço Reservado para Número de Slide 1"/>
          <p:cNvSpPr txBox="1">
            <a:spLocks/>
          </p:cNvSpPr>
          <p:nvPr/>
        </p:nvSpPr>
        <p:spPr>
          <a:xfrm>
            <a:off x="7086600" y="6356350"/>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ACD7FF3-2DF8-4A0E-BD2F-79DDBAAC1FE9}" type="slidenum">
              <a:rPr lang="pt-BR" smtClean="0"/>
              <a:pPr/>
              <a:t>4</a:t>
            </a:fld>
            <a:endParaRPr lang="pt-BR" dirty="0"/>
          </a:p>
        </p:txBody>
      </p:sp>
      <p:pic>
        <p:nvPicPr>
          <p:cNvPr id="8" name="Imagem 7"/>
          <p:cNvPicPr>
            <a:picLocks noChangeAspect="1"/>
          </p:cNvPicPr>
          <p:nvPr/>
        </p:nvPicPr>
        <p:blipFill>
          <a:blip r:embed="rId3" cstate="print"/>
          <a:stretch>
            <a:fillRect/>
          </a:stretch>
        </p:blipFill>
        <p:spPr>
          <a:xfrm>
            <a:off x="3757614" y="1123133"/>
            <a:ext cx="5045070" cy="5644377"/>
          </a:xfrm>
          <a:prstGeom prst="rect">
            <a:avLst/>
          </a:prstGeom>
        </p:spPr>
      </p:pic>
    </p:spTree>
    <p:extLst>
      <p:ext uri="{BB962C8B-B14F-4D97-AF65-F5344CB8AC3E}">
        <p14:creationId xmlns:p14="http://schemas.microsoft.com/office/powerpoint/2010/main" val="10721985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79512" y="980728"/>
            <a:ext cx="8856984" cy="3988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Serviços – Peculiaridades no Atendimento </a:t>
            </a:r>
          </a:p>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Situação de documentos com informações sigilosas</a:t>
            </a:r>
          </a:p>
          <a:p>
            <a:pPr eaLnBrk="1" hangingPunct="1">
              <a:lnSpc>
                <a:spcPct val="100000"/>
              </a:lnSpc>
              <a:spcBef>
                <a:spcPct val="0"/>
              </a:spcBef>
              <a:buFontTx/>
              <a:buNone/>
            </a:pPr>
            <a:endParaRPr lang="pt-BR" altLang="pt-BR" sz="2200" dirty="0">
              <a:solidFill>
                <a:srgbClr val="002060"/>
              </a:solidFill>
              <a:ea typeface="Calibri" charset="0"/>
              <a:cs typeface="Calibri" charset="0"/>
            </a:endParaRPr>
          </a:p>
          <a:p>
            <a:pPr marL="342900" indent="-342900" algn="just">
              <a:lnSpc>
                <a:spcPct val="115000"/>
              </a:lnSpc>
              <a:spcAft>
                <a:spcPts val="0"/>
              </a:spcAft>
              <a:buFont typeface="Wingdings" panose="05000000000000000000" pitchFamily="2" charset="2"/>
              <a:buChar char="Ø"/>
            </a:pPr>
            <a:endParaRPr lang="pt-BR" altLang="pt-BR" sz="2200" dirty="0">
              <a:latin typeface="+mn-lt"/>
              <a:ea typeface="Calibri" charset="0"/>
              <a:cs typeface="Calibri" charset="0"/>
            </a:endParaRPr>
          </a:p>
          <a:p>
            <a:pPr marL="342900" indent="-342900" algn="just">
              <a:lnSpc>
                <a:spcPct val="115000"/>
              </a:lnSpc>
              <a:spcAft>
                <a:spcPts val="0"/>
              </a:spcAft>
              <a:buFont typeface="Wingdings" panose="05000000000000000000" pitchFamily="2" charset="2"/>
              <a:buChar char="Ø"/>
            </a:pPr>
            <a:r>
              <a:rPr lang="pt-BR" altLang="pt-BR" sz="2200" dirty="0">
                <a:latin typeface="+mn-lt"/>
                <a:ea typeface="Calibri" charset="0"/>
                <a:cs typeface="Calibri" charset="0"/>
              </a:rPr>
              <a:t>Se os documentos contiverem </a:t>
            </a:r>
            <a:r>
              <a:rPr lang="pt-BR" altLang="pt-BR" sz="2200" b="1" dirty="0">
                <a:solidFill>
                  <a:srgbClr val="0070C0"/>
                </a:solidFill>
                <a:latin typeface="+mn-lt"/>
                <a:ea typeface="Calibri" charset="0"/>
                <a:cs typeface="Calibri" charset="0"/>
              </a:rPr>
              <a:t>informações sigilosas </a:t>
            </a:r>
            <a:r>
              <a:rPr lang="pt-BR" altLang="pt-BR" sz="2200" dirty="0">
                <a:latin typeface="+mn-lt"/>
                <a:ea typeface="Calibri" charset="0"/>
                <a:cs typeface="Calibri" charset="0"/>
              </a:rPr>
              <a:t>sobre os usuários dos serviços públicos, o </a:t>
            </a:r>
            <a:r>
              <a:rPr lang="pt-BR" altLang="pt-BR" sz="2200" b="1" dirty="0">
                <a:solidFill>
                  <a:srgbClr val="0070C0"/>
                </a:solidFill>
                <a:latin typeface="+mn-lt"/>
                <a:ea typeface="Calibri" charset="0"/>
                <a:cs typeface="Calibri" charset="0"/>
              </a:rPr>
              <a:t>fornecimento</a:t>
            </a:r>
            <a:r>
              <a:rPr lang="pt-BR" altLang="pt-BR" sz="2200" dirty="0">
                <a:latin typeface="+mn-lt"/>
                <a:ea typeface="Calibri" charset="0"/>
                <a:cs typeface="Calibri" charset="0"/>
              </a:rPr>
              <a:t> pelo órgão/entidade responsável pela base de dados fica </a:t>
            </a:r>
            <a:r>
              <a:rPr lang="pt-BR" altLang="pt-BR" sz="2200" b="1" dirty="0">
                <a:solidFill>
                  <a:srgbClr val="0070C0"/>
                </a:solidFill>
                <a:latin typeface="+mn-lt"/>
                <a:ea typeface="Calibri" charset="0"/>
                <a:cs typeface="Calibri" charset="0"/>
              </a:rPr>
              <a:t>condicionado à autorização expressa do usuário, exceto nas situações previstas em lei</a:t>
            </a:r>
            <a:r>
              <a:rPr lang="pt-BR" altLang="pt-BR" sz="2200" dirty="0">
                <a:latin typeface="+mn-lt"/>
                <a:ea typeface="Calibri" charset="0"/>
                <a:cs typeface="Calibri" charset="0"/>
              </a:rPr>
              <a:t>.</a:t>
            </a:r>
          </a:p>
        </p:txBody>
      </p:sp>
      <p:pic>
        <p:nvPicPr>
          <p:cNvPr id="2" name="Imagem 1">
            <a:extLst>
              <a:ext uri="{FF2B5EF4-FFF2-40B4-BE49-F238E27FC236}">
                <a16:creationId xmlns:a16="http://schemas.microsoft.com/office/drawing/2014/main" id="{0D09338A-C72F-46EE-8B6C-112A8243C4FA}"/>
              </a:ext>
            </a:extLst>
          </p:cNvPr>
          <p:cNvPicPr>
            <a:picLocks noChangeAspect="1"/>
          </p:cNvPicPr>
          <p:nvPr/>
        </p:nvPicPr>
        <p:blipFill>
          <a:blip r:embed="rId3" cstate="print"/>
          <a:stretch>
            <a:fillRect/>
          </a:stretch>
        </p:blipFill>
        <p:spPr>
          <a:xfrm>
            <a:off x="6444208" y="764704"/>
            <a:ext cx="1652042" cy="1163126"/>
          </a:xfrm>
          <a:prstGeom prst="rect">
            <a:avLst/>
          </a:prstGeom>
        </p:spPr>
      </p:pic>
    </p:spTree>
    <p:extLst>
      <p:ext uri="{BB962C8B-B14F-4D97-AF65-F5344CB8AC3E}">
        <p14:creationId xmlns:p14="http://schemas.microsoft.com/office/powerpoint/2010/main" val="17326963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08520" y="980728"/>
            <a:ext cx="9252520" cy="5751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Serviços – Peculiaridades no Atendimento </a:t>
            </a:r>
          </a:p>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eaLnBrk="1" hangingPunct="1">
              <a:lnSpc>
                <a:spcPct val="100000"/>
              </a:lnSpc>
              <a:spcBef>
                <a:spcPct val="0"/>
              </a:spcBef>
              <a:buFontTx/>
              <a:buNone/>
            </a:pPr>
            <a:r>
              <a:rPr lang="pt-BR" altLang="pt-BR" sz="2200" b="1" dirty="0">
                <a:solidFill>
                  <a:srgbClr val="0070C0"/>
                </a:solidFill>
                <a:ea typeface="Calibri" charset="0"/>
                <a:cs typeface="Calibri" charset="0"/>
              </a:rPr>
              <a:t>Declaração do próprio usuário - validade e penalidades pela falsa declaração (Decreto n. 9.094/2017)</a:t>
            </a:r>
          </a:p>
          <a:p>
            <a:pPr eaLnBrk="1" hangingPunct="1">
              <a:lnSpc>
                <a:spcPct val="100000"/>
              </a:lnSpc>
              <a:spcBef>
                <a:spcPct val="0"/>
              </a:spcBef>
              <a:buFontTx/>
              <a:buNone/>
            </a:pPr>
            <a:endParaRPr lang="pt-BR" altLang="pt-BR" sz="2200" dirty="0">
              <a:latin typeface="+mn-lt"/>
              <a:ea typeface="Calibri" charset="0"/>
              <a:cs typeface="Calibri" charset="0"/>
            </a:endParaRPr>
          </a:p>
          <a:p>
            <a:pPr marL="342900" indent="-342900" algn="just">
              <a:lnSpc>
                <a:spcPct val="115000"/>
              </a:lnSpc>
              <a:spcAft>
                <a:spcPts val="0"/>
              </a:spcAft>
              <a:buFont typeface="Wingdings" panose="05000000000000000000" pitchFamily="2" charset="2"/>
              <a:buChar char="Ø"/>
            </a:pPr>
            <a:r>
              <a:rPr lang="pt-BR" altLang="pt-BR" sz="2200" dirty="0">
                <a:latin typeface="+mn-lt"/>
                <a:ea typeface="Calibri" charset="0"/>
                <a:cs typeface="Calibri" charset="0"/>
              </a:rPr>
              <a:t>O próprio usuário do serviço público pode fazer uma </a:t>
            </a:r>
            <a:r>
              <a:rPr lang="pt-BR" altLang="pt-BR" sz="2200" b="1" dirty="0">
                <a:solidFill>
                  <a:srgbClr val="0070C0"/>
                </a:solidFill>
                <a:latin typeface="+mn-lt"/>
                <a:ea typeface="Calibri" charset="0"/>
                <a:cs typeface="Calibri" charset="0"/>
              </a:rPr>
              <a:t>declaração escrita e assinada</a:t>
            </a:r>
            <a:r>
              <a:rPr lang="pt-BR" altLang="pt-BR" sz="2200" dirty="0">
                <a:latin typeface="+mn-lt"/>
                <a:ea typeface="Calibri" charset="0"/>
                <a:cs typeface="Calibri" charset="0"/>
              </a:rPr>
              <a:t>, comprovando a regularidade de alguma situação que não seja possível obter diretamente do órgão/entidade responsável pela base de dados oficial. </a:t>
            </a:r>
          </a:p>
          <a:p>
            <a:pPr marL="342900" indent="-342900" algn="just">
              <a:lnSpc>
                <a:spcPct val="115000"/>
              </a:lnSpc>
              <a:spcAft>
                <a:spcPts val="0"/>
              </a:spcAft>
              <a:buFont typeface="Wingdings" panose="05000000000000000000" pitchFamily="2" charset="2"/>
              <a:buChar char="Ø"/>
            </a:pPr>
            <a:r>
              <a:rPr lang="pt-BR" altLang="pt-BR" sz="2200" dirty="0">
                <a:latin typeface="+mn-lt"/>
                <a:ea typeface="Calibri" charset="0"/>
                <a:cs typeface="Calibri" charset="0"/>
              </a:rPr>
              <a:t>Essa declaração é </a:t>
            </a:r>
            <a:r>
              <a:rPr lang="pt-BR" altLang="pt-BR" sz="2200" b="1" dirty="0">
                <a:solidFill>
                  <a:srgbClr val="0070C0"/>
                </a:solidFill>
                <a:latin typeface="+mn-lt"/>
                <a:ea typeface="Calibri" charset="0"/>
                <a:cs typeface="Calibri" charset="0"/>
              </a:rPr>
              <a:t>medida de exceção</a:t>
            </a:r>
            <a:r>
              <a:rPr lang="pt-BR" altLang="pt-BR" sz="2200" dirty="0">
                <a:latin typeface="+mn-lt"/>
                <a:ea typeface="Calibri" charset="0"/>
                <a:cs typeface="Calibri" charset="0"/>
              </a:rPr>
              <a:t>. </a:t>
            </a:r>
          </a:p>
          <a:p>
            <a:pPr marL="342900" indent="-342900" algn="just">
              <a:lnSpc>
                <a:spcPct val="115000"/>
              </a:lnSpc>
              <a:spcAft>
                <a:spcPts val="0"/>
              </a:spcAft>
              <a:buFont typeface="Wingdings" panose="05000000000000000000" pitchFamily="2" charset="2"/>
              <a:buChar char="Ø"/>
            </a:pPr>
            <a:r>
              <a:rPr lang="pt-BR" altLang="pt-BR" sz="2200" dirty="0">
                <a:latin typeface="+mn-lt"/>
                <a:ea typeface="Calibri" charset="0"/>
                <a:cs typeface="Calibri" charset="0"/>
              </a:rPr>
              <a:t>Na </a:t>
            </a:r>
            <a:r>
              <a:rPr lang="pt-BR" altLang="pt-BR" sz="2200" b="1" dirty="0">
                <a:solidFill>
                  <a:srgbClr val="0070C0"/>
                </a:solidFill>
                <a:latin typeface="+mn-lt"/>
                <a:ea typeface="Calibri" charset="0"/>
                <a:cs typeface="Calibri" charset="0"/>
              </a:rPr>
              <a:t>hipótese de declaração falsa</a:t>
            </a:r>
            <a:r>
              <a:rPr lang="pt-BR" altLang="pt-BR" sz="2200" dirty="0">
                <a:latin typeface="+mn-lt"/>
                <a:ea typeface="Calibri" charset="0"/>
                <a:cs typeface="Calibri" charset="0"/>
              </a:rPr>
              <a:t>, o </a:t>
            </a:r>
            <a:r>
              <a:rPr lang="pt-BR" altLang="pt-BR" sz="2200" b="1" dirty="0">
                <a:solidFill>
                  <a:srgbClr val="0070C0"/>
                </a:solidFill>
                <a:latin typeface="+mn-lt"/>
                <a:ea typeface="Calibri" charset="0"/>
                <a:cs typeface="Calibri" charset="0"/>
              </a:rPr>
              <a:t>usuário ficará sujeito às sanções administrativas, civis e penais </a:t>
            </a:r>
            <a:r>
              <a:rPr lang="pt-BR" altLang="pt-BR" sz="2200" dirty="0">
                <a:latin typeface="+mn-lt"/>
                <a:ea typeface="Calibri" charset="0"/>
                <a:cs typeface="Calibri" charset="0"/>
              </a:rPr>
              <a:t>aplicáveis.</a:t>
            </a:r>
          </a:p>
          <a:p>
            <a:pPr marL="342900" indent="-342900" algn="just">
              <a:lnSpc>
                <a:spcPct val="115000"/>
              </a:lnSpc>
              <a:spcAft>
                <a:spcPts val="0"/>
              </a:spcAft>
              <a:buFont typeface="Wingdings" panose="05000000000000000000" pitchFamily="2" charset="2"/>
              <a:buChar char="Ø"/>
            </a:pPr>
            <a:endParaRPr lang="pt-BR" altLang="pt-BR" sz="2200" dirty="0">
              <a:latin typeface="+mn-lt"/>
              <a:ea typeface="Calibri" charset="0"/>
              <a:cs typeface="Calibri" charset="0"/>
            </a:endParaRPr>
          </a:p>
        </p:txBody>
      </p:sp>
      <p:pic>
        <p:nvPicPr>
          <p:cNvPr id="2" name="Imagem 1">
            <a:extLst>
              <a:ext uri="{FF2B5EF4-FFF2-40B4-BE49-F238E27FC236}">
                <a16:creationId xmlns:a16="http://schemas.microsoft.com/office/drawing/2014/main" id="{0D09338A-C72F-46EE-8B6C-112A8243C4FA}"/>
              </a:ext>
            </a:extLst>
          </p:cNvPr>
          <p:cNvPicPr>
            <a:picLocks noChangeAspect="1"/>
          </p:cNvPicPr>
          <p:nvPr/>
        </p:nvPicPr>
        <p:blipFill>
          <a:blip r:embed="rId3" cstate="print"/>
          <a:stretch>
            <a:fillRect/>
          </a:stretch>
        </p:blipFill>
        <p:spPr>
          <a:xfrm>
            <a:off x="6444208" y="764704"/>
            <a:ext cx="1652042" cy="1163126"/>
          </a:xfrm>
          <a:prstGeom prst="rect">
            <a:avLst/>
          </a:prstGeom>
        </p:spPr>
      </p:pic>
    </p:spTree>
    <p:extLst>
      <p:ext uri="{BB962C8B-B14F-4D97-AF65-F5344CB8AC3E}">
        <p14:creationId xmlns:p14="http://schemas.microsoft.com/office/powerpoint/2010/main" val="5252324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539552" y="1556792"/>
            <a:ext cx="8127613" cy="4739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a:lnSpc>
                <a:spcPct val="150000"/>
              </a:lnSpc>
              <a:defRPr/>
            </a:pPr>
            <a:r>
              <a:rPr lang="pt-BR" altLang="pt-BR" sz="2200" dirty="0">
                <a:latin typeface="Calibri" charset="0"/>
                <a:ea typeface="Calibri" charset="0"/>
                <a:cs typeface="Calibri" charset="0"/>
              </a:rPr>
              <a:t>A Lei n. 13.460/2017 conceitua usuário como </a:t>
            </a:r>
            <a:r>
              <a:rPr lang="pt-BR" altLang="pt-BR" sz="2200" b="1" dirty="0">
                <a:solidFill>
                  <a:srgbClr val="002060"/>
                </a:solidFill>
                <a:latin typeface="Calibri" charset="0"/>
                <a:ea typeface="Calibri" charset="0"/>
                <a:cs typeface="Calibri" charset="0"/>
              </a:rPr>
              <a:t>“pessoa física ou jurídica que se beneficia ou utiliza, </a:t>
            </a:r>
            <a:r>
              <a:rPr lang="pt-BR" altLang="pt-BR" sz="2200" b="1" u="sng" dirty="0">
                <a:solidFill>
                  <a:srgbClr val="002060"/>
                </a:solidFill>
                <a:latin typeface="Calibri" charset="0"/>
                <a:ea typeface="Calibri" charset="0"/>
                <a:cs typeface="Calibri" charset="0"/>
              </a:rPr>
              <a:t>efetiva ou potencialmente</a:t>
            </a:r>
            <a:r>
              <a:rPr lang="pt-BR" altLang="pt-BR" sz="2200" b="1" dirty="0">
                <a:solidFill>
                  <a:srgbClr val="002060"/>
                </a:solidFill>
                <a:latin typeface="Calibri" charset="0"/>
                <a:ea typeface="Calibri" charset="0"/>
                <a:cs typeface="Calibri" charset="0"/>
              </a:rPr>
              <a:t>, de serviço público” (</a:t>
            </a:r>
            <a:r>
              <a:rPr lang="pt-BR" altLang="pt-BR" sz="2200" dirty="0">
                <a:latin typeface="Calibri" charset="0"/>
                <a:ea typeface="Calibri" charset="0"/>
                <a:cs typeface="Calibri" charset="0"/>
              </a:rPr>
              <a:t>art. 2º, I).</a:t>
            </a:r>
            <a:endParaRPr lang="pt-BR" altLang="pt-BR" sz="2200" b="1" dirty="0">
              <a:solidFill>
                <a:srgbClr val="002060"/>
              </a:solidFill>
              <a:latin typeface="Calibri" charset="0"/>
              <a:ea typeface="Calibri" charset="0"/>
              <a:cs typeface="Calibri" charset="0"/>
            </a:endParaRPr>
          </a:p>
          <a:p>
            <a:pPr algn="just">
              <a:lnSpc>
                <a:spcPct val="150000"/>
              </a:lnSpc>
              <a:defRPr/>
            </a:pPr>
            <a:endParaRPr lang="pt-BR" altLang="pt-BR" sz="2200" b="1" dirty="0">
              <a:solidFill>
                <a:srgbClr val="002060"/>
              </a:solidFill>
              <a:latin typeface="Calibri" charset="0"/>
              <a:ea typeface="Calibri" charset="0"/>
              <a:cs typeface="Calibri" charset="0"/>
            </a:endParaRPr>
          </a:p>
          <a:p>
            <a:pPr marL="342900" indent="-342900" algn="just">
              <a:lnSpc>
                <a:spcPct val="150000"/>
              </a:lnSpc>
              <a:spcAft>
                <a:spcPts val="600"/>
              </a:spcAft>
              <a:buFont typeface="Wingdings" panose="05000000000000000000" pitchFamily="2" charset="2"/>
              <a:buChar char="Ø"/>
              <a:defRPr/>
            </a:pPr>
            <a:r>
              <a:rPr lang="pt-BR" altLang="pt-BR" sz="2200" dirty="0">
                <a:latin typeface="Calibri" charset="0"/>
                <a:ea typeface="Calibri" charset="0"/>
                <a:cs typeface="Calibri" charset="0"/>
              </a:rPr>
              <a:t>A </a:t>
            </a:r>
            <a:r>
              <a:rPr lang="pt-BR" altLang="pt-BR" sz="2200" b="1" dirty="0">
                <a:solidFill>
                  <a:srgbClr val="002060"/>
                </a:solidFill>
                <a:latin typeface="Calibri" charset="0"/>
                <a:ea typeface="Calibri" charset="0"/>
                <a:cs typeface="Calibri" charset="0"/>
              </a:rPr>
              <a:t>definição abrange </a:t>
            </a:r>
            <a:r>
              <a:rPr lang="pt-BR" altLang="pt-BR" sz="2200" dirty="0">
                <a:latin typeface="Calibri" charset="0"/>
                <a:ea typeface="Calibri" charset="0"/>
                <a:cs typeface="Calibri" charset="0"/>
              </a:rPr>
              <a:t>situações em que os serviços estão à disposição dos usuários, ainda que não utilizados efetivamente.</a:t>
            </a:r>
          </a:p>
          <a:p>
            <a:pPr marL="342900" indent="-342900" algn="just">
              <a:lnSpc>
                <a:spcPct val="150000"/>
              </a:lnSpc>
              <a:buFont typeface="Wingdings" panose="05000000000000000000" pitchFamily="2" charset="2"/>
              <a:buChar char="Ø"/>
              <a:defRPr/>
            </a:pPr>
            <a:r>
              <a:rPr lang="pt-BR" altLang="pt-BR" sz="2200" dirty="0">
                <a:latin typeface="Calibri" charset="0"/>
                <a:ea typeface="Calibri" charset="0"/>
                <a:cs typeface="Calibri" charset="0"/>
              </a:rPr>
              <a:t>Exemplo: Sistema Único de Saúde (SUS). Ainda que nem todos o utilizem, todos cidadãos brasileiros são </a:t>
            </a:r>
            <a:r>
              <a:rPr lang="pt-BR" altLang="pt-BR" sz="2200" b="1" dirty="0">
                <a:solidFill>
                  <a:srgbClr val="002060"/>
                </a:solidFill>
                <a:latin typeface="Calibri" charset="0"/>
                <a:ea typeface="Calibri" charset="0"/>
                <a:cs typeface="Calibri" charset="0"/>
              </a:rPr>
              <a:t>usuários potenciais </a:t>
            </a:r>
            <a:r>
              <a:rPr lang="pt-BR" altLang="pt-BR" sz="2200" dirty="0">
                <a:latin typeface="Calibri" charset="0"/>
                <a:ea typeface="Calibri" charset="0"/>
                <a:cs typeface="Calibri" charset="0"/>
              </a:rPr>
              <a:t>do SUS.</a:t>
            </a:r>
          </a:p>
        </p:txBody>
      </p:sp>
      <p:sp>
        <p:nvSpPr>
          <p:cNvPr id="3" name="CaixaDeTexto 4"/>
          <p:cNvSpPr txBox="1">
            <a:spLocks noChangeArrowheads="1"/>
          </p:cNvSpPr>
          <p:nvPr/>
        </p:nvSpPr>
        <p:spPr bwMode="auto">
          <a:xfrm>
            <a:off x="2843807" y="980728"/>
            <a:ext cx="37258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2060"/>
                </a:solidFill>
                <a:ea typeface="Calibri" charset="0"/>
                <a:cs typeface="Calibri" charset="0"/>
              </a:rPr>
              <a:t>Usuários dos Serviços Públicos</a:t>
            </a:r>
          </a:p>
        </p:txBody>
      </p:sp>
    </p:spTree>
    <p:extLst>
      <p:ext uri="{BB962C8B-B14F-4D97-AF65-F5344CB8AC3E}">
        <p14:creationId xmlns:p14="http://schemas.microsoft.com/office/powerpoint/2010/main" val="12390510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a:extLst>
              <a:ext uri="{FF2B5EF4-FFF2-40B4-BE49-F238E27FC236}">
                <a16:creationId xmlns:a16="http://schemas.microsoft.com/office/drawing/2014/main" id="{D8C3DF3F-A64B-420E-9E86-308B7DD4CFAD}"/>
              </a:ext>
            </a:extLst>
          </p:cNvPr>
          <p:cNvGraphicFramePr/>
          <p:nvPr>
            <p:extLst/>
          </p:nvPr>
        </p:nvGraphicFramePr>
        <p:xfrm>
          <a:off x="0" y="1916832"/>
          <a:ext cx="9144000"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aixaDeTexto 4"/>
          <p:cNvSpPr txBox="1">
            <a:spLocks noChangeArrowheads="1"/>
          </p:cNvSpPr>
          <p:nvPr/>
        </p:nvSpPr>
        <p:spPr bwMode="auto">
          <a:xfrm>
            <a:off x="395536" y="1124744"/>
            <a:ext cx="698477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2060"/>
                </a:solidFill>
                <a:ea typeface="Calibri" charset="0"/>
                <a:cs typeface="Calibri" charset="0"/>
              </a:rPr>
              <a:t>Direitos Básicos dos Usuários (Lei n. 13.460/2017, art. 6°): </a:t>
            </a:r>
          </a:p>
        </p:txBody>
      </p:sp>
    </p:spTree>
    <p:extLst>
      <p:ext uri="{BB962C8B-B14F-4D97-AF65-F5344CB8AC3E}">
        <p14:creationId xmlns:p14="http://schemas.microsoft.com/office/powerpoint/2010/main" val="23972969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640520D7-9092-421D-B644-B0198F83C1E4}"/>
              </a:ext>
            </a:extLst>
          </p:cNvPr>
          <p:cNvGraphicFramePr/>
          <p:nvPr>
            <p:extLst/>
          </p:nvPr>
        </p:nvGraphicFramePr>
        <p:xfrm>
          <a:off x="539552" y="1844824"/>
          <a:ext cx="8064896" cy="43892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aixaDeTexto 4"/>
          <p:cNvSpPr txBox="1">
            <a:spLocks noChangeArrowheads="1"/>
          </p:cNvSpPr>
          <p:nvPr/>
        </p:nvSpPr>
        <p:spPr bwMode="auto">
          <a:xfrm>
            <a:off x="539552" y="908720"/>
            <a:ext cx="698477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2060"/>
                </a:solidFill>
                <a:ea typeface="Calibri" charset="0"/>
                <a:cs typeface="Calibri" charset="0"/>
              </a:rPr>
              <a:t>Direitos Básicos dos Usuários (Lei n. 13.460/2017, art. 6°): </a:t>
            </a:r>
          </a:p>
        </p:txBody>
      </p:sp>
    </p:spTree>
    <p:extLst>
      <p:ext uri="{BB962C8B-B14F-4D97-AF65-F5344CB8AC3E}">
        <p14:creationId xmlns:p14="http://schemas.microsoft.com/office/powerpoint/2010/main" val="38065591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a:extLst>
              <a:ext uri="{FF2B5EF4-FFF2-40B4-BE49-F238E27FC236}">
                <a16:creationId xmlns:a16="http://schemas.microsoft.com/office/drawing/2014/main" id="{DCD74AFC-9E5F-41C8-84E2-420FC821B525}"/>
              </a:ext>
            </a:extLst>
          </p:cNvPr>
          <p:cNvGraphicFramePr/>
          <p:nvPr>
            <p:extLst/>
          </p:nvPr>
        </p:nvGraphicFramePr>
        <p:xfrm>
          <a:off x="-684584" y="2162559"/>
          <a:ext cx="10657184" cy="46954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aixaDeTexto 4"/>
          <p:cNvSpPr txBox="1">
            <a:spLocks noChangeArrowheads="1"/>
          </p:cNvSpPr>
          <p:nvPr/>
        </p:nvSpPr>
        <p:spPr bwMode="auto">
          <a:xfrm>
            <a:off x="683568" y="1461088"/>
            <a:ext cx="698477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2060"/>
                </a:solidFill>
                <a:ea typeface="Calibri" charset="0"/>
                <a:cs typeface="Calibri" charset="0"/>
              </a:rPr>
              <a:t>Deveres dos Usuários (Lei n. 13.460/2017, art. 8°): </a:t>
            </a:r>
          </a:p>
        </p:txBody>
      </p:sp>
      <p:pic>
        <p:nvPicPr>
          <p:cNvPr id="4" name="Imagem 3" descr="Resultado de imagem para deveres imagem">
            <a:extLst>
              <a:ext uri="{FF2B5EF4-FFF2-40B4-BE49-F238E27FC236}">
                <a16:creationId xmlns:a16="http://schemas.microsoft.com/office/drawing/2014/main" id="{5EE490F1-27E3-4AA1-87D4-214B7F2BEBE2}"/>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36296" y="971831"/>
            <a:ext cx="1638682" cy="1161025"/>
          </a:xfrm>
          <a:prstGeom prst="rect">
            <a:avLst/>
          </a:prstGeom>
          <a:noFill/>
          <a:ln>
            <a:noFill/>
          </a:ln>
        </p:spPr>
      </p:pic>
    </p:spTree>
    <p:extLst>
      <p:ext uri="{BB962C8B-B14F-4D97-AF65-F5344CB8AC3E}">
        <p14:creationId xmlns:p14="http://schemas.microsoft.com/office/powerpoint/2010/main" val="10796731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547664" y="764704"/>
            <a:ext cx="6048672" cy="1125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algn="ctr">
              <a:lnSpc>
                <a:spcPct val="115000"/>
              </a:lnSpc>
              <a:spcAft>
                <a:spcPts val="0"/>
              </a:spcAft>
              <a:buNone/>
            </a:pPr>
            <a:r>
              <a:rPr lang="pt-BR" altLang="pt-BR" sz="3200" b="1" dirty="0">
                <a:solidFill>
                  <a:srgbClr val="002060"/>
                </a:solidFill>
                <a:latin typeface="+mn-lt"/>
                <a:ea typeface="Calibri" charset="0"/>
                <a:cs typeface="Calibri" charset="0"/>
              </a:rPr>
              <a:t>Jogo sobre Serviços Públicos</a:t>
            </a:r>
          </a:p>
        </p:txBody>
      </p:sp>
      <p:pic>
        <p:nvPicPr>
          <p:cNvPr id="1026" name="Picture 2" descr="Resultado de imagem para JOGO">
            <a:extLst>
              <a:ext uri="{FF2B5EF4-FFF2-40B4-BE49-F238E27FC236}">
                <a16:creationId xmlns:a16="http://schemas.microsoft.com/office/drawing/2014/main" id="{E107522D-E5AF-46D5-9504-A406907D0CC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19561" y="2348880"/>
            <a:ext cx="3728814" cy="3728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49373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E15808D3-5BE8-4B75-9A03-DD696CC5F11C}"/>
              </a:ext>
            </a:extLst>
          </p:cNvPr>
          <p:cNvSpPr txBox="1"/>
          <p:nvPr/>
        </p:nvSpPr>
        <p:spPr>
          <a:xfrm>
            <a:off x="950440" y="1484784"/>
            <a:ext cx="7344816" cy="4185761"/>
          </a:xfrm>
          <a:prstGeom prst="rect">
            <a:avLst/>
          </a:prstGeom>
          <a:noFill/>
        </p:spPr>
        <p:txBody>
          <a:bodyPr wrap="square" rtlCol="0">
            <a:spAutoFit/>
          </a:bodyPr>
          <a:lstStyle/>
          <a:p>
            <a:pPr algn="ctr"/>
            <a:r>
              <a:rPr lang="pt-BR" sz="2800" b="1" dirty="0">
                <a:solidFill>
                  <a:srgbClr val="002060"/>
                </a:solidFill>
                <a:latin typeface="+mn-lt"/>
              </a:rPr>
              <a:t>MÓDULO 2: ATUAÇÃO DA OUVIDORIA</a:t>
            </a:r>
          </a:p>
          <a:p>
            <a:r>
              <a:rPr lang="pt-BR" sz="2200" dirty="0">
                <a:latin typeface="+mn-lt"/>
              </a:rPr>
              <a:t> </a:t>
            </a:r>
          </a:p>
          <a:p>
            <a:endParaRPr lang="pt-BR" sz="2200" dirty="0">
              <a:latin typeface="+mn-lt"/>
            </a:endParaRPr>
          </a:p>
          <a:p>
            <a:r>
              <a:rPr lang="pt-BR" sz="2200" dirty="0">
                <a:latin typeface="+mn-lt"/>
              </a:rPr>
              <a:t>Ao final desse módulo, você será capaz de:</a:t>
            </a:r>
          </a:p>
          <a:p>
            <a:r>
              <a:rPr lang="pt-BR" sz="2200" dirty="0">
                <a:latin typeface="+mn-lt"/>
              </a:rPr>
              <a:t> </a:t>
            </a:r>
          </a:p>
          <a:p>
            <a:endParaRPr lang="pt-BR" sz="2200" dirty="0">
              <a:latin typeface="+mn-lt"/>
            </a:endParaRPr>
          </a:p>
          <a:p>
            <a:pPr marL="285750" lvl="0" indent="-285750" algn="just">
              <a:buFont typeface="Wingdings" panose="05000000000000000000" pitchFamily="2" charset="2"/>
              <a:buChar char="Ø"/>
            </a:pPr>
            <a:r>
              <a:rPr lang="pt-BR" sz="2200" dirty="0">
                <a:latin typeface="+mn-lt"/>
              </a:rPr>
              <a:t>Entender o papel das ouvidorias públicas na promoção dos direitos dos usuários e na melhoria dos serviços públicos;</a:t>
            </a:r>
          </a:p>
          <a:p>
            <a:pPr marL="285750" lvl="0" indent="-285750" algn="just">
              <a:buFont typeface="Wingdings" panose="05000000000000000000" pitchFamily="2" charset="2"/>
              <a:buChar char="Ø"/>
            </a:pPr>
            <a:endParaRPr lang="pt-BR" sz="2200" dirty="0">
              <a:latin typeface="+mn-lt"/>
            </a:endParaRPr>
          </a:p>
          <a:p>
            <a:pPr marL="285750" lvl="0" indent="-285750" algn="just">
              <a:buFont typeface="Wingdings" panose="05000000000000000000" pitchFamily="2" charset="2"/>
              <a:buChar char="Ø"/>
            </a:pPr>
            <a:r>
              <a:rPr lang="pt-BR" sz="2200" dirty="0">
                <a:latin typeface="+mn-lt"/>
              </a:rPr>
              <a:t>Conhecer os procedimentos de recebimento, análise e resposta às manifestações dos usuários de serviços públicos.</a:t>
            </a:r>
          </a:p>
          <a:p>
            <a:endParaRPr lang="pt-BR" dirty="0"/>
          </a:p>
        </p:txBody>
      </p:sp>
    </p:spTree>
    <p:extLst>
      <p:ext uri="{BB962C8B-B14F-4D97-AF65-F5344CB8AC3E}">
        <p14:creationId xmlns:p14="http://schemas.microsoft.com/office/powerpoint/2010/main" val="26069752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6C1B5804-7FAF-406B-938A-563292E0BF51}"/>
              </a:ext>
            </a:extLst>
          </p:cNvPr>
          <p:cNvSpPr txBox="1"/>
          <p:nvPr/>
        </p:nvSpPr>
        <p:spPr>
          <a:xfrm>
            <a:off x="129243" y="1052736"/>
            <a:ext cx="7920880" cy="430887"/>
          </a:xfrm>
          <a:prstGeom prst="rect">
            <a:avLst/>
          </a:prstGeom>
          <a:noFill/>
        </p:spPr>
        <p:txBody>
          <a:bodyPr wrap="square" rtlCol="0">
            <a:spAutoFit/>
          </a:bodyPr>
          <a:lstStyle/>
          <a:p>
            <a:r>
              <a:rPr lang="pt-BR" sz="2200" b="1" dirty="0">
                <a:solidFill>
                  <a:srgbClr val="002060"/>
                </a:solidFill>
                <a:latin typeface="+mn-lt"/>
              </a:rPr>
              <a:t>O QUE É UMA OUVIDORIA PÚBLICA? </a:t>
            </a:r>
          </a:p>
        </p:txBody>
      </p:sp>
      <p:graphicFrame>
        <p:nvGraphicFramePr>
          <p:cNvPr id="4" name="Diagrama 3">
            <a:extLst>
              <a:ext uri="{FF2B5EF4-FFF2-40B4-BE49-F238E27FC236}">
                <a16:creationId xmlns:a16="http://schemas.microsoft.com/office/drawing/2014/main" id="{E3F71E9C-DB06-4905-BAA5-B0C6FE5A749C}"/>
              </a:ext>
            </a:extLst>
          </p:cNvPr>
          <p:cNvGraphicFramePr/>
          <p:nvPr>
            <p:extLst>
              <p:ext uri="{D42A27DB-BD31-4B8C-83A1-F6EECF244321}">
                <p14:modId xmlns:p14="http://schemas.microsoft.com/office/powerpoint/2010/main" val="2363135"/>
              </p:ext>
            </p:extLst>
          </p:nvPr>
        </p:nvGraphicFramePr>
        <p:xfrm>
          <a:off x="129243" y="3212976"/>
          <a:ext cx="8640960" cy="14465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306823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EA69AB6E-E1DC-4399-82B3-20CBBAB96798}"/>
              </a:ext>
            </a:extLst>
          </p:cNvPr>
          <p:cNvPicPr>
            <a:picLocks noChangeAspect="1"/>
          </p:cNvPicPr>
          <p:nvPr/>
        </p:nvPicPr>
        <p:blipFill>
          <a:blip r:embed="rId3" cstate="print"/>
          <a:stretch>
            <a:fillRect/>
          </a:stretch>
        </p:blipFill>
        <p:spPr>
          <a:xfrm>
            <a:off x="1086112" y="1988840"/>
            <a:ext cx="6798256" cy="4211524"/>
          </a:xfrm>
          <a:prstGeom prst="rect">
            <a:avLst/>
          </a:prstGeom>
          <a:ln>
            <a:solidFill>
              <a:schemeClr val="tx2"/>
            </a:solidFill>
          </a:ln>
        </p:spPr>
      </p:pic>
      <p:sp>
        <p:nvSpPr>
          <p:cNvPr id="3" name="CaixaDeTexto 2">
            <a:extLst>
              <a:ext uri="{FF2B5EF4-FFF2-40B4-BE49-F238E27FC236}">
                <a16:creationId xmlns:a16="http://schemas.microsoft.com/office/drawing/2014/main" id="{17BAF515-6B74-4680-8323-9FF273600258}"/>
              </a:ext>
            </a:extLst>
          </p:cNvPr>
          <p:cNvSpPr txBox="1"/>
          <p:nvPr/>
        </p:nvSpPr>
        <p:spPr>
          <a:xfrm>
            <a:off x="179512" y="980728"/>
            <a:ext cx="7416824" cy="430887"/>
          </a:xfrm>
          <a:prstGeom prst="rect">
            <a:avLst/>
          </a:prstGeom>
          <a:noFill/>
        </p:spPr>
        <p:txBody>
          <a:bodyPr wrap="square" rtlCol="0">
            <a:spAutoFit/>
          </a:bodyPr>
          <a:lstStyle/>
          <a:p>
            <a:r>
              <a:rPr lang="pt-BR" sz="2200" b="1" dirty="0">
                <a:solidFill>
                  <a:srgbClr val="002060"/>
                </a:solidFill>
                <a:latin typeface="+mn-lt"/>
              </a:rPr>
              <a:t>ATRIBUIÇÕES DAS OUVIDORIAS</a:t>
            </a:r>
          </a:p>
        </p:txBody>
      </p:sp>
    </p:spTree>
    <p:extLst>
      <p:ext uri="{BB962C8B-B14F-4D97-AF65-F5344CB8AC3E}">
        <p14:creationId xmlns:p14="http://schemas.microsoft.com/office/powerpoint/2010/main" val="2176841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CaixaDeTexto 3">
            <a:extLst>
              <a:ext uri="{FF2B5EF4-FFF2-40B4-BE49-F238E27FC236}">
                <a16:creationId xmlns:a16="http://schemas.microsoft.com/office/drawing/2014/main" id="{5B5C0697-78D0-4817-A225-CC240DA64C26}"/>
              </a:ext>
            </a:extLst>
          </p:cNvPr>
          <p:cNvSpPr txBox="1">
            <a:spLocks noChangeArrowheads="1"/>
          </p:cNvSpPr>
          <p:nvPr/>
        </p:nvSpPr>
        <p:spPr bwMode="auto">
          <a:xfrm>
            <a:off x="539750" y="857250"/>
            <a:ext cx="8135938" cy="5832366"/>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342900" marR="0" lvl="0" indent="-342900" algn="just" defTabSz="914400" rtl="0" eaLnBrk="1" fontAlgn="base" latinLnBrk="0" hangingPunct="1">
              <a:lnSpc>
                <a:spcPct val="150000"/>
              </a:lnSpc>
              <a:spcBef>
                <a:spcPct val="0"/>
              </a:spcBef>
              <a:spcAft>
                <a:spcPct val="0"/>
              </a:spcAft>
              <a:buClrTx/>
              <a:buSzTx/>
              <a:buFont typeface="Wingdings" panose="05000000000000000000" pitchFamily="2" charset="2"/>
              <a:buChar char="Ø"/>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342900" marR="0" lvl="0" indent="-342900" algn="just" defTabSz="914400" rtl="0" eaLnBrk="1" fontAlgn="base" latinLnBrk="0" hangingPunct="1">
              <a:lnSpc>
                <a:spcPct val="150000"/>
              </a:lnSpc>
              <a:spcBef>
                <a:spcPct val="0"/>
              </a:spcBef>
              <a:spcAft>
                <a:spcPct val="0"/>
              </a:spcAft>
              <a:buClrTx/>
              <a:buSzTx/>
              <a:buFont typeface="Wingdings" panose="05000000000000000000" pitchFamily="2" charset="2"/>
              <a:buChar char="Ø"/>
              <a:tabLst/>
              <a:defRPr/>
            </a:pPr>
            <a:endParaRPr lang="pt-BR" altLang="pt-BR" sz="2200" dirty="0">
              <a:solidFill>
                <a:srgbClr val="002060"/>
              </a:solidFill>
              <a:latin typeface="Calibri" panose="020F0502020204030204" pitchFamily="34" charset="0"/>
              <a:cs typeface="Helvetica" pitchFamily="34" charset="0"/>
            </a:endParaRPr>
          </a:p>
          <a:p>
            <a:pPr marL="342900" marR="0" lvl="0" indent="-342900" algn="just" defTabSz="914400" rtl="0" eaLnBrk="1" fontAlgn="base" latinLnBrk="0" hangingPunct="1">
              <a:lnSpc>
                <a:spcPct val="150000"/>
              </a:lnSpc>
              <a:spcBef>
                <a:spcPct val="0"/>
              </a:spcBef>
              <a:spcAft>
                <a:spcPct val="0"/>
              </a:spcAft>
              <a:buClrTx/>
              <a:buSzTx/>
              <a:buFont typeface="Wingdings" panose="05000000000000000000" pitchFamily="2" charset="2"/>
              <a:buChar char="Ø"/>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342900" marR="0" lvl="0" indent="-342900" algn="just" defTabSz="914400" rtl="0" eaLnBrk="1" fontAlgn="base" latinLnBrk="0" hangingPunct="1">
              <a:lnSpc>
                <a:spcPct val="150000"/>
              </a:lnSpc>
              <a:spcBef>
                <a:spcPct val="0"/>
              </a:spcBef>
              <a:spcAft>
                <a:spcPct val="0"/>
              </a:spcAft>
              <a:buClrTx/>
              <a:buSzTx/>
              <a:buFont typeface="Wingdings" panose="05000000000000000000" pitchFamily="2" charset="2"/>
              <a:buChar char="Ø"/>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R="0" lvl="0" algn="just" defTabSz="914400" rtl="0" eaLnBrk="1" fontAlgn="base" latinLnBrk="0" hangingPunct="1">
              <a:lnSpc>
                <a:spcPct val="150000"/>
              </a:lnSpc>
              <a:spcBef>
                <a:spcPct val="0"/>
              </a:spcBef>
              <a:spcAft>
                <a:spcPts val="1200"/>
              </a:spcAft>
              <a:buClrTx/>
              <a:buSzTx/>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Este curso é uma ação formativa do </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Programa de Formação Continuada em Ouvidorias </a:t>
            </a:r>
            <a:r>
              <a:rPr kumimoji="0" lang="pt-BR" altLang="pt-BR" sz="220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t>
            </a:r>
            <a:r>
              <a:rPr kumimoji="0" lang="pt-BR" altLang="pt-BR" sz="2200" i="0" u="none" strike="noStrike" kern="1200" cap="none" spc="0" normalizeH="0" baseline="0" noProof="0" dirty="0" err="1">
                <a:ln>
                  <a:noFill/>
                </a:ln>
                <a:solidFill>
                  <a:srgbClr val="002060"/>
                </a:solidFill>
                <a:effectLst/>
                <a:uLnTx/>
                <a:uFillTx/>
                <a:latin typeface="Calibri" panose="020F0502020204030204" pitchFamily="34" charset="0"/>
                <a:ea typeface="MS PGothic" pitchFamily="34" charset="-128"/>
                <a:cs typeface="Helvetica" pitchFamily="34" charset="0"/>
              </a:rPr>
              <a:t>Profoco</a:t>
            </a:r>
            <a:r>
              <a:rPr kumimoji="0" lang="pt-BR" altLang="pt-BR" sz="220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t>
            </a:r>
          </a:p>
          <a:p>
            <a:pPr marR="0" lvl="0" algn="just" defTabSz="914400" rtl="0" eaLnBrk="1" fontAlgn="base" latinLnBrk="0" hangingPunct="1">
              <a:lnSpc>
                <a:spcPct val="150000"/>
              </a:lnSpc>
              <a:spcBef>
                <a:spcPct val="0"/>
              </a:spcBef>
              <a:spcAft>
                <a:spcPct val="0"/>
              </a:spcAft>
              <a:buClrTx/>
              <a:buSzTx/>
              <a:tabLst/>
              <a:defRPr/>
            </a:pPr>
            <a:r>
              <a:rPr lang="pt-BR" altLang="pt-BR" sz="2200" dirty="0">
                <a:solidFill>
                  <a:srgbClr val="002060"/>
                </a:solidFill>
                <a:latin typeface="Calibri" panose="020F0502020204030204" pitchFamily="34" charset="0"/>
                <a:cs typeface="Helvetica" pitchFamily="34" charset="0"/>
              </a:rPr>
              <a:t>O</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Profoco</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consiste em um conjunto </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gratuito</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de </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cursos à distância</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e </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presenciais desenvolvidos pela OGU, órgão do Ministério da Transparência e Controladoria-Geral da União (CGU),</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com a finalidade de </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capacitar trabalhadores </a:t>
            </a:r>
            <a:r>
              <a:rPr lang="pt-BR" altLang="pt-BR" sz="2200" b="1" dirty="0">
                <a:solidFill>
                  <a:srgbClr val="002060"/>
                </a:solidFill>
                <a:latin typeface="Calibri" panose="020F0502020204030204" pitchFamily="34" charset="0"/>
                <a:cs typeface="Helvetica" pitchFamily="34" charset="0"/>
              </a:rPr>
              <a:t>no tema das</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ouvidorias públicas.</a:t>
            </a:r>
            <a:endParaRPr kumimoji="0" lang="pt-BR" altLang="pt-BR" sz="2600" b="1" i="0" u="none" strike="noStrike" kern="1200" cap="none" spc="0" normalizeH="0" baseline="0" noProof="0" dirty="0">
              <a:ln>
                <a:noFill/>
              </a:ln>
              <a:solidFill>
                <a:srgbClr val="002060"/>
              </a:solidFill>
              <a:effectLst/>
              <a:uLnTx/>
              <a:uFillTx/>
              <a:latin typeface="Calibri Light"/>
              <a:ea typeface="MS PGothic" pitchFamily="34" charset="-128"/>
              <a:cs typeface="Helvetica" pitchFamily="34" charset="0"/>
            </a:endParaRPr>
          </a:p>
        </p:txBody>
      </p:sp>
      <p:pic>
        <p:nvPicPr>
          <p:cNvPr id="4" name="Imagem 3">
            <a:extLst>
              <a:ext uri="{FF2B5EF4-FFF2-40B4-BE49-F238E27FC236}">
                <a16:creationId xmlns:a16="http://schemas.microsoft.com/office/drawing/2014/main" id="{53EAD535-715B-4652-B000-AB4BB94E1B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1760" y="1124744"/>
            <a:ext cx="4032448" cy="1746558"/>
          </a:xfrm>
          <a:prstGeom prst="rect">
            <a:avLst/>
          </a:prstGeom>
        </p:spPr>
      </p:pic>
    </p:spTree>
    <p:extLst>
      <p:ext uri="{BB962C8B-B14F-4D97-AF65-F5344CB8AC3E}">
        <p14:creationId xmlns:p14="http://schemas.microsoft.com/office/powerpoint/2010/main" val="16161431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AF2ECF0B-68CD-4F5A-BF09-48071CF84E07}"/>
              </a:ext>
            </a:extLst>
          </p:cNvPr>
          <p:cNvSpPr txBox="1"/>
          <p:nvPr/>
        </p:nvSpPr>
        <p:spPr>
          <a:xfrm>
            <a:off x="179512" y="980728"/>
            <a:ext cx="7416824" cy="430887"/>
          </a:xfrm>
          <a:prstGeom prst="rect">
            <a:avLst/>
          </a:prstGeom>
          <a:noFill/>
        </p:spPr>
        <p:txBody>
          <a:bodyPr wrap="square" rtlCol="0">
            <a:spAutoFit/>
          </a:bodyPr>
          <a:lstStyle/>
          <a:p>
            <a:r>
              <a:rPr lang="pt-BR" sz="2200" b="1" dirty="0">
                <a:solidFill>
                  <a:srgbClr val="002060"/>
                </a:solidFill>
                <a:latin typeface="+mn-lt"/>
              </a:rPr>
              <a:t>ATIVIDADES DAS OUVIDORIAS</a:t>
            </a:r>
          </a:p>
        </p:txBody>
      </p:sp>
      <p:graphicFrame>
        <p:nvGraphicFramePr>
          <p:cNvPr id="6" name="Diagrama 5">
            <a:extLst>
              <a:ext uri="{FF2B5EF4-FFF2-40B4-BE49-F238E27FC236}">
                <a16:creationId xmlns:a16="http://schemas.microsoft.com/office/drawing/2014/main" id="{1CD65154-7CCA-49F7-A244-A1279B448B08}"/>
              </a:ext>
            </a:extLst>
          </p:cNvPr>
          <p:cNvGraphicFramePr/>
          <p:nvPr>
            <p:extLst>
              <p:ext uri="{D42A27DB-BD31-4B8C-83A1-F6EECF244321}">
                <p14:modId xmlns:p14="http://schemas.microsoft.com/office/powerpoint/2010/main" val="928827144"/>
              </p:ext>
            </p:extLst>
          </p:nvPr>
        </p:nvGraphicFramePr>
        <p:xfrm>
          <a:off x="395536" y="1696278"/>
          <a:ext cx="8208912" cy="55491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534104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94B12828-119F-49A3-B2BC-50D7D83F675E}"/>
              </a:ext>
            </a:extLst>
          </p:cNvPr>
          <p:cNvSpPr txBox="1"/>
          <p:nvPr/>
        </p:nvSpPr>
        <p:spPr>
          <a:xfrm>
            <a:off x="8654" y="692696"/>
            <a:ext cx="7416824" cy="430887"/>
          </a:xfrm>
          <a:prstGeom prst="rect">
            <a:avLst/>
          </a:prstGeom>
          <a:noFill/>
        </p:spPr>
        <p:txBody>
          <a:bodyPr wrap="square" rtlCol="0">
            <a:spAutoFit/>
          </a:bodyPr>
          <a:lstStyle/>
          <a:p>
            <a:r>
              <a:rPr lang="pt-BR" sz="2200" b="1" dirty="0">
                <a:solidFill>
                  <a:srgbClr val="002060"/>
                </a:solidFill>
                <a:latin typeface="+mn-lt"/>
              </a:rPr>
              <a:t>ATRIBUIÇÕES DAS OUVIDORIAS PÚBLICAS</a:t>
            </a:r>
          </a:p>
        </p:txBody>
      </p:sp>
      <p:graphicFrame>
        <p:nvGraphicFramePr>
          <p:cNvPr id="4" name="Diagrama 3">
            <a:extLst>
              <a:ext uri="{FF2B5EF4-FFF2-40B4-BE49-F238E27FC236}">
                <a16:creationId xmlns:a16="http://schemas.microsoft.com/office/drawing/2014/main" id="{771E425D-2523-484E-965E-72CC3997620D}"/>
              </a:ext>
            </a:extLst>
          </p:cNvPr>
          <p:cNvGraphicFramePr/>
          <p:nvPr>
            <p:extLst>
              <p:ext uri="{D42A27DB-BD31-4B8C-83A1-F6EECF244321}">
                <p14:modId xmlns:p14="http://schemas.microsoft.com/office/powerpoint/2010/main" val="1316339139"/>
              </p:ext>
            </p:extLst>
          </p:nvPr>
        </p:nvGraphicFramePr>
        <p:xfrm>
          <a:off x="251520" y="1123583"/>
          <a:ext cx="8715344" cy="57244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367914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66BF8527-2F7F-42F3-862B-9159437C23D1}"/>
              </a:ext>
            </a:extLst>
          </p:cNvPr>
          <p:cNvSpPr txBox="1"/>
          <p:nvPr/>
        </p:nvSpPr>
        <p:spPr>
          <a:xfrm>
            <a:off x="179512" y="980728"/>
            <a:ext cx="7416824" cy="430887"/>
          </a:xfrm>
          <a:prstGeom prst="rect">
            <a:avLst/>
          </a:prstGeom>
          <a:noFill/>
        </p:spPr>
        <p:txBody>
          <a:bodyPr wrap="square" rtlCol="0">
            <a:spAutoFit/>
          </a:bodyPr>
          <a:lstStyle/>
          <a:p>
            <a:r>
              <a:rPr lang="pt-BR" sz="2200" b="1" dirty="0">
                <a:solidFill>
                  <a:srgbClr val="002060"/>
                </a:solidFill>
                <a:latin typeface="+mn-lt"/>
              </a:rPr>
              <a:t>PAPEL DAS OUVIDORIAS</a:t>
            </a:r>
          </a:p>
        </p:txBody>
      </p:sp>
      <p:sp>
        <p:nvSpPr>
          <p:cNvPr id="3" name="Retângulo 2">
            <a:extLst>
              <a:ext uri="{FF2B5EF4-FFF2-40B4-BE49-F238E27FC236}">
                <a16:creationId xmlns:a16="http://schemas.microsoft.com/office/drawing/2014/main" id="{42C82CD0-F1D8-463B-9687-E655DDF54EE9}"/>
              </a:ext>
            </a:extLst>
          </p:cNvPr>
          <p:cNvSpPr/>
          <p:nvPr/>
        </p:nvSpPr>
        <p:spPr>
          <a:xfrm>
            <a:off x="3131840" y="1988840"/>
            <a:ext cx="237626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PEDAGÓGICO</a:t>
            </a:r>
          </a:p>
        </p:txBody>
      </p:sp>
      <p:sp>
        <p:nvSpPr>
          <p:cNvPr id="4" name="Retângulo 3">
            <a:extLst>
              <a:ext uri="{FF2B5EF4-FFF2-40B4-BE49-F238E27FC236}">
                <a16:creationId xmlns:a16="http://schemas.microsoft.com/office/drawing/2014/main" id="{DCB1CD5B-220B-4898-8C0C-2BF1C2DFCF0E}"/>
              </a:ext>
            </a:extLst>
          </p:cNvPr>
          <p:cNvSpPr/>
          <p:nvPr/>
        </p:nvSpPr>
        <p:spPr>
          <a:xfrm>
            <a:off x="787117" y="4160180"/>
            <a:ext cx="2376264" cy="1512168"/>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PROPOSITIVO</a:t>
            </a:r>
          </a:p>
        </p:txBody>
      </p:sp>
      <p:sp>
        <p:nvSpPr>
          <p:cNvPr id="7" name="Retângulo 6">
            <a:extLst>
              <a:ext uri="{FF2B5EF4-FFF2-40B4-BE49-F238E27FC236}">
                <a16:creationId xmlns:a16="http://schemas.microsoft.com/office/drawing/2014/main" id="{190DC42B-5BBB-4037-AC66-F5BEFCD76FF0}"/>
              </a:ext>
            </a:extLst>
          </p:cNvPr>
          <p:cNvSpPr/>
          <p:nvPr/>
        </p:nvSpPr>
        <p:spPr>
          <a:xfrm>
            <a:off x="5436096" y="4160180"/>
            <a:ext cx="2376264" cy="1512168"/>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RESOLUTIVO</a:t>
            </a:r>
          </a:p>
        </p:txBody>
      </p:sp>
    </p:spTree>
    <p:extLst>
      <p:ext uri="{BB962C8B-B14F-4D97-AF65-F5344CB8AC3E}">
        <p14:creationId xmlns:p14="http://schemas.microsoft.com/office/powerpoint/2010/main" val="29458710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E6C58424-FE7C-431D-8A54-94418BAF920F}"/>
              </a:ext>
            </a:extLst>
          </p:cNvPr>
          <p:cNvSpPr txBox="1"/>
          <p:nvPr/>
        </p:nvSpPr>
        <p:spPr>
          <a:xfrm>
            <a:off x="323528" y="940078"/>
            <a:ext cx="7488832" cy="430887"/>
          </a:xfrm>
          <a:prstGeom prst="rect">
            <a:avLst/>
          </a:prstGeom>
          <a:noFill/>
        </p:spPr>
        <p:txBody>
          <a:bodyPr wrap="square" rtlCol="0">
            <a:spAutoFit/>
          </a:bodyPr>
          <a:lstStyle/>
          <a:p>
            <a:r>
              <a:rPr lang="pt-BR" sz="2200" b="1" dirty="0">
                <a:solidFill>
                  <a:srgbClr val="002060"/>
                </a:solidFill>
                <a:latin typeface="+mn-lt"/>
              </a:rPr>
              <a:t>ATRIBUIÇÕES DA IN OGU N. 5/2018 (ART. 4º) </a:t>
            </a:r>
          </a:p>
        </p:txBody>
      </p:sp>
      <p:graphicFrame>
        <p:nvGraphicFramePr>
          <p:cNvPr id="4" name="Diagrama 3"/>
          <p:cNvGraphicFramePr/>
          <p:nvPr/>
        </p:nvGraphicFramePr>
        <p:xfrm>
          <a:off x="-37528" y="1484784"/>
          <a:ext cx="9181528" cy="5704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2490903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LEkRFZEOdYE/U-3p9d9vTHI/AAAAAAAABwg/8gTVxKT9yac/s1600/video.png">
            <a:extLst>
              <a:ext uri="{FF2B5EF4-FFF2-40B4-BE49-F238E27FC236}">
                <a16:creationId xmlns:a16="http://schemas.microsoft.com/office/drawing/2014/main" id="{AC0519E5-64A3-439E-B4D5-A7A5934A395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2276872"/>
            <a:ext cx="4968875" cy="414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ixaDeTexto 3">
            <a:extLst>
              <a:ext uri="{FF2B5EF4-FFF2-40B4-BE49-F238E27FC236}">
                <a16:creationId xmlns:a16="http://schemas.microsoft.com/office/drawing/2014/main" id="{BBB2FFE9-17C6-4DC4-B1D2-92043A6F13BF}"/>
              </a:ext>
            </a:extLst>
          </p:cNvPr>
          <p:cNvSpPr txBox="1">
            <a:spLocks noChangeArrowheads="1"/>
          </p:cNvSpPr>
          <p:nvPr/>
        </p:nvSpPr>
        <p:spPr bwMode="auto">
          <a:xfrm>
            <a:off x="323528" y="1268760"/>
            <a:ext cx="8642350" cy="547714"/>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lvl="0" algn="ctr" eaLnBrk="1" hangingPunct="1">
              <a:lnSpc>
                <a:spcPct val="150000"/>
              </a:lnSpc>
              <a:defRPr/>
            </a:pPr>
            <a:r>
              <a:rPr kumimoji="0" lang="pt-BR" altLang="pt-BR" sz="2200" b="1" i="0" u="none" strike="noStrike" kern="1200" cap="none" spc="0" normalizeH="0" baseline="0" noProof="0" dirty="0">
                <a:ln>
                  <a:noFill/>
                </a:ln>
                <a:solidFill>
                  <a:srgbClr val="002060"/>
                </a:solidFill>
                <a:effectLst/>
                <a:uLnTx/>
                <a:uFillTx/>
                <a:latin typeface="+mn-lt"/>
                <a:ea typeface="MS PGothic" pitchFamily="34" charset="-128"/>
                <a:cs typeface="Helvetica" pitchFamily="34" charset="0"/>
              </a:rPr>
              <a:t>Entrevistando a Agência Nacional de Saúde Suplementar</a:t>
            </a:r>
          </a:p>
        </p:txBody>
      </p:sp>
    </p:spTree>
    <p:extLst>
      <p:ext uri="{BB962C8B-B14F-4D97-AF65-F5344CB8AC3E}">
        <p14:creationId xmlns:p14="http://schemas.microsoft.com/office/powerpoint/2010/main" val="17431495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E6C58424-FE7C-431D-8A54-94418BAF920F}"/>
              </a:ext>
            </a:extLst>
          </p:cNvPr>
          <p:cNvSpPr txBox="1"/>
          <p:nvPr/>
        </p:nvSpPr>
        <p:spPr>
          <a:xfrm>
            <a:off x="323528" y="940078"/>
            <a:ext cx="7488832" cy="430887"/>
          </a:xfrm>
          <a:prstGeom prst="rect">
            <a:avLst/>
          </a:prstGeom>
          <a:noFill/>
        </p:spPr>
        <p:txBody>
          <a:bodyPr wrap="square" rtlCol="0">
            <a:spAutoFit/>
          </a:bodyPr>
          <a:lstStyle/>
          <a:p>
            <a:r>
              <a:rPr lang="pt-BR" sz="2200" b="1" dirty="0">
                <a:solidFill>
                  <a:srgbClr val="002060"/>
                </a:solidFill>
                <a:latin typeface="+mn-lt"/>
              </a:rPr>
              <a:t>REGISTROS EM SISTEMAS INFORMATIZADOS </a:t>
            </a:r>
          </a:p>
        </p:txBody>
      </p:sp>
      <p:pic>
        <p:nvPicPr>
          <p:cNvPr id="4" name="Imagem 3">
            <a:extLst>
              <a:ext uri="{FF2B5EF4-FFF2-40B4-BE49-F238E27FC236}">
                <a16:creationId xmlns:a16="http://schemas.microsoft.com/office/drawing/2014/main" id="{C81E39CD-E260-4608-A344-CE5C30394FAC}"/>
              </a:ext>
            </a:extLst>
          </p:cNvPr>
          <p:cNvPicPr>
            <a:picLocks noChangeAspect="1"/>
          </p:cNvPicPr>
          <p:nvPr/>
        </p:nvPicPr>
        <p:blipFill>
          <a:blip r:embed="rId3" cstate="print"/>
          <a:stretch>
            <a:fillRect/>
          </a:stretch>
        </p:blipFill>
        <p:spPr>
          <a:xfrm>
            <a:off x="1881994" y="2204864"/>
            <a:ext cx="5491703" cy="1983116"/>
          </a:xfrm>
          <a:prstGeom prst="rect">
            <a:avLst/>
          </a:prstGeom>
          <a:ln>
            <a:solidFill>
              <a:schemeClr val="tx2"/>
            </a:solidFill>
          </a:ln>
        </p:spPr>
      </p:pic>
      <p:sp>
        <p:nvSpPr>
          <p:cNvPr id="5" name="CaixaDeTexto 4">
            <a:extLst>
              <a:ext uri="{FF2B5EF4-FFF2-40B4-BE49-F238E27FC236}">
                <a16:creationId xmlns:a16="http://schemas.microsoft.com/office/drawing/2014/main" id="{C074A07F-48A9-4CD5-97E4-59C302D4B9C7}"/>
              </a:ext>
            </a:extLst>
          </p:cNvPr>
          <p:cNvSpPr txBox="1"/>
          <p:nvPr/>
        </p:nvSpPr>
        <p:spPr>
          <a:xfrm>
            <a:off x="298782" y="4509120"/>
            <a:ext cx="8658128" cy="1785104"/>
          </a:xfrm>
          <a:prstGeom prst="rect">
            <a:avLst/>
          </a:prstGeom>
          <a:noFill/>
        </p:spPr>
        <p:txBody>
          <a:bodyPr wrap="square" rtlCol="0">
            <a:spAutoFit/>
          </a:bodyPr>
          <a:lstStyle/>
          <a:p>
            <a:pPr algn="just"/>
            <a:r>
              <a:rPr lang="pt-BR" sz="2200" dirty="0">
                <a:latin typeface="+mn-lt"/>
              </a:rPr>
              <a:t>As manifestações, seja qual for o meio de comunicação utilizado (</a:t>
            </a:r>
            <a:r>
              <a:rPr lang="pt-BR" sz="2200" u="sng" dirty="0">
                <a:latin typeface="+mn-lt"/>
              </a:rPr>
              <a:t>escrito</a:t>
            </a:r>
            <a:r>
              <a:rPr lang="pt-BR" sz="2200" dirty="0">
                <a:latin typeface="+mn-lt"/>
              </a:rPr>
              <a:t>, </a:t>
            </a:r>
            <a:r>
              <a:rPr lang="pt-BR" sz="2200" u="sng" dirty="0">
                <a:latin typeface="+mn-lt"/>
              </a:rPr>
              <a:t>oral</a:t>
            </a:r>
            <a:r>
              <a:rPr lang="pt-BR" sz="2200" dirty="0">
                <a:latin typeface="+mn-lt"/>
              </a:rPr>
              <a:t> ou </a:t>
            </a:r>
            <a:r>
              <a:rPr lang="pt-BR" sz="2200" u="sng" dirty="0">
                <a:latin typeface="+mn-lt"/>
              </a:rPr>
              <a:t>eletrônico</a:t>
            </a:r>
            <a:r>
              <a:rPr lang="pt-BR" sz="2200" dirty="0">
                <a:latin typeface="+mn-lt"/>
              </a:rPr>
              <a:t>), devem ser registradas em sistema informatizado para organizar a tramitação, bem como para </a:t>
            </a:r>
            <a:r>
              <a:rPr lang="pt-BR" sz="2200" b="1" dirty="0">
                <a:latin typeface="+mn-lt"/>
              </a:rPr>
              <a:t>otimizar e facilitar a utilização das informações e dados</a:t>
            </a:r>
            <a:r>
              <a:rPr lang="pt-BR" sz="2200" dirty="0">
                <a:latin typeface="+mn-lt"/>
              </a:rPr>
              <a:t>.</a:t>
            </a:r>
          </a:p>
          <a:p>
            <a:pPr algn="just"/>
            <a:endParaRPr lang="pt-BR" sz="2200" dirty="0">
              <a:latin typeface="+mn-lt"/>
            </a:endParaRPr>
          </a:p>
        </p:txBody>
      </p:sp>
    </p:spTree>
    <p:extLst>
      <p:ext uri="{BB962C8B-B14F-4D97-AF65-F5344CB8AC3E}">
        <p14:creationId xmlns:p14="http://schemas.microsoft.com/office/powerpoint/2010/main" val="1345872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E6C58424-FE7C-431D-8A54-94418BAF920F}"/>
              </a:ext>
            </a:extLst>
          </p:cNvPr>
          <p:cNvSpPr txBox="1"/>
          <p:nvPr/>
        </p:nvSpPr>
        <p:spPr>
          <a:xfrm>
            <a:off x="323528" y="940078"/>
            <a:ext cx="7488832" cy="430887"/>
          </a:xfrm>
          <a:prstGeom prst="rect">
            <a:avLst/>
          </a:prstGeom>
          <a:noFill/>
        </p:spPr>
        <p:txBody>
          <a:bodyPr wrap="square" rtlCol="0">
            <a:spAutoFit/>
          </a:bodyPr>
          <a:lstStyle/>
          <a:p>
            <a:r>
              <a:rPr lang="pt-BR" sz="2200" b="1" dirty="0">
                <a:solidFill>
                  <a:srgbClr val="002060"/>
                </a:solidFill>
                <a:latin typeface="+mn-lt"/>
              </a:rPr>
              <a:t>REGISTROS EM SISTEMAS INFORMATIZADOS </a:t>
            </a:r>
          </a:p>
        </p:txBody>
      </p:sp>
      <p:sp>
        <p:nvSpPr>
          <p:cNvPr id="5" name="CaixaDeTexto 4">
            <a:extLst>
              <a:ext uri="{FF2B5EF4-FFF2-40B4-BE49-F238E27FC236}">
                <a16:creationId xmlns:a16="http://schemas.microsoft.com/office/drawing/2014/main" id="{C074A07F-48A9-4CD5-97E4-59C302D4B9C7}"/>
              </a:ext>
            </a:extLst>
          </p:cNvPr>
          <p:cNvSpPr txBox="1"/>
          <p:nvPr/>
        </p:nvSpPr>
        <p:spPr>
          <a:xfrm>
            <a:off x="179512" y="2132856"/>
            <a:ext cx="8658128" cy="4154984"/>
          </a:xfrm>
          <a:prstGeom prst="rect">
            <a:avLst/>
          </a:prstGeom>
          <a:noFill/>
        </p:spPr>
        <p:txBody>
          <a:bodyPr wrap="square" rtlCol="0">
            <a:spAutoFit/>
          </a:bodyPr>
          <a:lstStyle/>
          <a:p>
            <a:pPr lvl="0" algn="just"/>
            <a:r>
              <a:rPr lang="pt-BR" sz="2200" dirty="0">
                <a:solidFill>
                  <a:prstClr val="black"/>
                </a:solidFill>
                <a:latin typeface="Calibri" panose="020F0502020204030204"/>
              </a:rPr>
              <a:t>O registro em sistema:</a:t>
            </a:r>
          </a:p>
          <a:p>
            <a:pPr lvl="0" algn="just"/>
            <a:endParaRPr lang="pt-BR" sz="2200" dirty="0">
              <a:solidFill>
                <a:prstClr val="black"/>
              </a:solidFill>
              <a:latin typeface="Calibri" panose="020F0502020204030204"/>
            </a:endParaRPr>
          </a:p>
          <a:p>
            <a:pPr marL="342900" lvl="0" indent="-342900" algn="just">
              <a:buFont typeface="Arial" panose="020B0604020202020204" pitchFamily="34" charset="0"/>
              <a:buChar char="•"/>
            </a:pPr>
            <a:r>
              <a:rPr lang="pt-BR" sz="2200" dirty="0">
                <a:solidFill>
                  <a:prstClr val="black"/>
                </a:solidFill>
                <a:latin typeface="Calibri" panose="020F0502020204030204"/>
              </a:rPr>
              <a:t> permite que cada manifestação receba um </a:t>
            </a:r>
            <a:r>
              <a:rPr lang="pt-BR" sz="2200" b="1" dirty="0">
                <a:solidFill>
                  <a:srgbClr val="0070C0"/>
                </a:solidFill>
                <a:latin typeface="Calibri" panose="020F0502020204030204"/>
              </a:rPr>
              <a:t>número de protocolo </a:t>
            </a:r>
            <a:r>
              <a:rPr lang="pt-BR" sz="2200" dirty="0">
                <a:solidFill>
                  <a:prstClr val="black"/>
                </a:solidFill>
                <a:latin typeface="Calibri" panose="020F0502020204030204"/>
              </a:rPr>
              <a:t>e seja acompanhada;</a:t>
            </a:r>
          </a:p>
          <a:p>
            <a:pPr marL="342900" lvl="0" indent="-342900" algn="just">
              <a:buFont typeface="Arial" panose="020B0604020202020204" pitchFamily="34" charset="0"/>
              <a:buChar char="•"/>
            </a:pPr>
            <a:r>
              <a:rPr lang="pt-BR" sz="2200" dirty="0">
                <a:solidFill>
                  <a:prstClr val="black"/>
                </a:solidFill>
                <a:latin typeface="Calibri" panose="020F0502020204030204"/>
              </a:rPr>
              <a:t>possibilita à ouvidoria </a:t>
            </a:r>
            <a:r>
              <a:rPr lang="pt-BR" sz="2200" b="1" dirty="0">
                <a:solidFill>
                  <a:srgbClr val="0070C0"/>
                </a:solidFill>
                <a:latin typeface="Calibri" panose="020F0502020204030204"/>
              </a:rPr>
              <a:t>rever as manifestações </a:t>
            </a:r>
            <a:r>
              <a:rPr lang="pt-BR" sz="2200" dirty="0">
                <a:solidFill>
                  <a:prstClr val="black"/>
                </a:solidFill>
                <a:latin typeface="Calibri" panose="020F0502020204030204"/>
              </a:rPr>
              <a:t>que foram recebidas e tratadas;</a:t>
            </a:r>
          </a:p>
          <a:p>
            <a:pPr marL="342900" lvl="0" indent="-342900" algn="just">
              <a:buFont typeface="Arial" panose="020B0604020202020204" pitchFamily="34" charset="0"/>
              <a:buChar char="•"/>
            </a:pPr>
            <a:r>
              <a:rPr lang="pt-BR" sz="2200" dirty="0">
                <a:solidFill>
                  <a:prstClr val="black"/>
                </a:solidFill>
                <a:latin typeface="Calibri" panose="020F0502020204030204"/>
              </a:rPr>
              <a:t>permite que a ouvidoria produza </a:t>
            </a:r>
            <a:r>
              <a:rPr lang="pt-BR" sz="2200" b="1" dirty="0">
                <a:solidFill>
                  <a:srgbClr val="0070C0"/>
                </a:solidFill>
                <a:latin typeface="Calibri" panose="020F0502020204030204"/>
              </a:rPr>
              <a:t>estatísticas</a:t>
            </a:r>
            <a:r>
              <a:rPr lang="pt-BR" sz="2200" dirty="0">
                <a:solidFill>
                  <a:prstClr val="black"/>
                </a:solidFill>
                <a:latin typeface="Calibri" panose="020F0502020204030204"/>
              </a:rPr>
              <a:t> sobre as manifestações recebidas, os prazos de resposta, o perfil dos usuários, entre outras informações relevantes;</a:t>
            </a:r>
          </a:p>
          <a:p>
            <a:pPr marL="342900" lvl="0" indent="-342900" algn="just">
              <a:buFont typeface="Arial" panose="020B0604020202020204" pitchFamily="34" charset="0"/>
              <a:buChar char="•"/>
            </a:pPr>
            <a:r>
              <a:rPr lang="pt-BR" sz="2200" dirty="0">
                <a:solidFill>
                  <a:prstClr val="black"/>
                </a:solidFill>
                <a:latin typeface="Calibri" panose="020F0502020204030204"/>
              </a:rPr>
              <a:t>Possibilita subsidiar a </a:t>
            </a:r>
            <a:r>
              <a:rPr lang="pt-BR" sz="2200" b="1" dirty="0">
                <a:solidFill>
                  <a:srgbClr val="0070C0"/>
                </a:solidFill>
                <a:latin typeface="Calibri" panose="020F0502020204030204"/>
              </a:rPr>
              <a:t>melhoria da gestão </a:t>
            </a:r>
            <a:r>
              <a:rPr lang="pt-BR" sz="2200" dirty="0">
                <a:solidFill>
                  <a:prstClr val="black"/>
                </a:solidFill>
                <a:latin typeface="Calibri" panose="020F0502020204030204"/>
              </a:rPr>
              <a:t>do órgão ou entidade e/ou dos serviços oferecidos.</a:t>
            </a:r>
          </a:p>
          <a:p>
            <a:pPr algn="just"/>
            <a:endParaRPr lang="pt-BR" sz="2200" dirty="0">
              <a:latin typeface="+mn-lt"/>
            </a:endParaRPr>
          </a:p>
        </p:txBody>
      </p:sp>
    </p:spTree>
    <p:extLst>
      <p:ext uri="{BB962C8B-B14F-4D97-AF65-F5344CB8AC3E}">
        <p14:creationId xmlns:p14="http://schemas.microsoft.com/office/powerpoint/2010/main" val="15249090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A5CC9BB-2F30-415E-80C6-A46E0E4C448C}"/>
              </a:ext>
            </a:extLst>
          </p:cNvPr>
          <p:cNvSpPr txBox="1"/>
          <p:nvPr/>
        </p:nvSpPr>
        <p:spPr>
          <a:xfrm>
            <a:off x="251520" y="801595"/>
            <a:ext cx="4248472" cy="461665"/>
          </a:xfrm>
          <a:prstGeom prst="rect">
            <a:avLst/>
          </a:prstGeom>
          <a:noFill/>
        </p:spPr>
        <p:txBody>
          <a:bodyPr wrap="square" rtlCol="0">
            <a:spAutoFit/>
          </a:bodyPr>
          <a:lstStyle/>
          <a:p>
            <a:r>
              <a:rPr lang="pt-BR" sz="2400" b="1" dirty="0">
                <a:solidFill>
                  <a:srgbClr val="002060"/>
                </a:solidFill>
                <a:latin typeface="+mn-lt"/>
              </a:rPr>
              <a:t>e-OUV</a:t>
            </a:r>
          </a:p>
        </p:txBody>
      </p:sp>
      <p:graphicFrame>
        <p:nvGraphicFramePr>
          <p:cNvPr id="4" name="Diagrama 3">
            <a:extLst>
              <a:ext uri="{FF2B5EF4-FFF2-40B4-BE49-F238E27FC236}">
                <a16:creationId xmlns:a16="http://schemas.microsoft.com/office/drawing/2014/main" id="{32105B60-0EFB-4FF8-A13A-80E0C835C700}"/>
              </a:ext>
            </a:extLst>
          </p:cNvPr>
          <p:cNvGraphicFramePr/>
          <p:nvPr>
            <p:extLst>
              <p:ext uri="{D42A27DB-BD31-4B8C-83A1-F6EECF244321}">
                <p14:modId xmlns:p14="http://schemas.microsoft.com/office/powerpoint/2010/main" val="254377869"/>
              </p:ext>
            </p:extLst>
          </p:nvPr>
        </p:nvGraphicFramePr>
        <p:xfrm>
          <a:off x="251520" y="1263260"/>
          <a:ext cx="8421307" cy="55947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4892539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C0B0F0B6-7D6E-4BF9-AA79-4A1DBA67F4B7}"/>
              </a:ext>
            </a:extLst>
          </p:cNvPr>
          <p:cNvPicPr>
            <a:picLocks noChangeAspect="1"/>
          </p:cNvPicPr>
          <p:nvPr/>
        </p:nvPicPr>
        <p:blipFill>
          <a:blip r:embed="rId3" cstate="print"/>
          <a:stretch>
            <a:fillRect/>
          </a:stretch>
        </p:blipFill>
        <p:spPr>
          <a:xfrm>
            <a:off x="-252536" y="1628800"/>
            <a:ext cx="9784841" cy="4397891"/>
          </a:xfrm>
          <a:prstGeom prst="rect">
            <a:avLst/>
          </a:prstGeom>
        </p:spPr>
      </p:pic>
    </p:spTree>
    <p:extLst>
      <p:ext uri="{BB962C8B-B14F-4D97-AF65-F5344CB8AC3E}">
        <p14:creationId xmlns:p14="http://schemas.microsoft.com/office/powerpoint/2010/main" val="17288425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E8E7117F-F157-4882-B8F3-229E75158875}"/>
              </a:ext>
            </a:extLst>
          </p:cNvPr>
          <p:cNvSpPr txBox="1"/>
          <p:nvPr/>
        </p:nvSpPr>
        <p:spPr>
          <a:xfrm>
            <a:off x="628530" y="980728"/>
            <a:ext cx="5976664" cy="461665"/>
          </a:xfrm>
          <a:prstGeom prst="rect">
            <a:avLst/>
          </a:prstGeom>
          <a:noFill/>
        </p:spPr>
        <p:txBody>
          <a:bodyPr wrap="square" rtlCol="0">
            <a:spAutoFit/>
          </a:bodyPr>
          <a:lstStyle/>
          <a:p>
            <a:r>
              <a:rPr lang="pt-BR" sz="2400" b="1" dirty="0">
                <a:solidFill>
                  <a:srgbClr val="002060"/>
                </a:solidFill>
              </a:rPr>
              <a:t>e-OUV</a:t>
            </a:r>
            <a:endParaRPr lang="pt-BR" sz="2200" b="1" dirty="0">
              <a:solidFill>
                <a:srgbClr val="002060"/>
              </a:solidFill>
              <a:latin typeface="+mn-lt"/>
            </a:endParaRPr>
          </a:p>
        </p:txBody>
      </p:sp>
      <p:sp>
        <p:nvSpPr>
          <p:cNvPr id="3" name="CaixaDeTexto 2">
            <a:extLst>
              <a:ext uri="{FF2B5EF4-FFF2-40B4-BE49-F238E27FC236}">
                <a16:creationId xmlns:a16="http://schemas.microsoft.com/office/drawing/2014/main" id="{EDEC040B-A427-44B2-9D8B-6A388CCE6C7B}"/>
              </a:ext>
            </a:extLst>
          </p:cNvPr>
          <p:cNvSpPr txBox="1"/>
          <p:nvPr/>
        </p:nvSpPr>
        <p:spPr>
          <a:xfrm>
            <a:off x="179512" y="1533465"/>
            <a:ext cx="8424936" cy="4985980"/>
          </a:xfrm>
          <a:prstGeom prst="rect">
            <a:avLst/>
          </a:prstGeom>
          <a:noFill/>
        </p:spPr>
        <p:txBody>
          <a:bodyPr wrap="square" rtlCol="0">
            <a:spAutoFit/>
          </a:bodyPr>
          <a:lstStyle/>
          <a:p>
            <a:pPr marL="285750" indent="-285750" algn="just">
              <a:buFont typeface="Wingdings" panose="05000000000000000000" pitchFamily="2" charset="2"/>
              <a:buChar char="Ø"/>
            </a:pPr>
            <a:r>
              <a:rPr lang="pt-BR" sz="2200" b="1" dirty="0">
                <a:solidFill>
                  <a:srgbClr val="0070C0"/>
                </a:solidFill>
                <a:latin typeface="+mn-lt"/>
                <a:cs typeface="Arial" panose="020B0604020202020204" pitchFamily="34" charset="0"/>
              </a:rPr>
              <a:t>Portaria Interministerial n. 424/2016</a:t>
            </a:r>
            <a:r>
              <a:rPr lang="pt-BR" sz="2200" dirty="0">
                <a:latin typeface="+mn-lt"/>
                <a:cs typeface="Arial" panose="020B0604020202020204" pitchFamily="34" charset="0"/>
              </a:rPr>
              <a:t>: tornou obrigatória a criação de canais de recebimento de manifestações de ouvidoria para órgãos e entidades que recebem recursos federais por meio de transferências voluntárias. </a:t>
            </a:r>
            <a:endParaRPr lang="pt-BR" sz="2200" dirty="0">
              <a:solidFill>
                <a:srgbClr val="0070C0"/>
              </a:solidFill>
              <a:latin typeface="+mn-lt"/>
              <a:cs typeface="Arial" panose="020B0604020202020204" pitchFamily="34" charset="0"/>
            </a:endParaRPr>
          </a:p>
          <a:p>
            <a:pPr marL="285750" indent="-285750" algn="just">
              <a:buFont typeface="Wingdings" panose="05000000000000000000" pitchFamily="2" charset="2"/>
              <a:buChar char="Ø"/>
            </a:pPr>
            <a:endParaRPr lang="pt-BR" sz="2200" dirty="0">
              <a:solidFill>
                <a:srgbClr val="0070C0"/>
              </a:solidFill>
              <a:latin typeface="+mn-lt"/>
              <a:cs typeface="Arial" panose="020B0604020202020204" pitchFamily="34" charset="0"/>
            </a:endParaRPr>
          </a:p>
          <a:p>
            <a:pPr marL="285750" indent="-285750" algn="just">
              <a:spcAft>
                <a:spcPts val="1200"/>
              </a:spcAft>
              <a:buFont typeface="Wingdings" panose="05000000000000000000" pitchFamily="2" charset="2"/>
              <a:buChar char="Ø"/>
            </a:pPr>
            <a:r>
              <a:rPr lang="pt-BR" sz="2200" dirty="0">
                <a:latin typeface="+mn-lt"/>
                <a:cs typeface="Arial" panose="020B0604020202020204" pitchFamily="34" charset="0"/>
              </a:rPr>
              <a:t>Setembro de 2017: Lançamento do </a:t>
            </a:r>
            <a:r>
              <a:rPr lang="pt-BR" sz="2200" b="1" dirty="0">
                <a:solidFill>
                  <a:srgbClr val="0070C0"/>
                </a:solidFill>
                <a:latin typeface="+mn-lt"/>
                <a:cs typeface="Arial" panose="020B0604020202020204" pitchFamily="34" charset="0"/>
              </a:rPr>
              <a:t>Sistema Informatizado de Ouvidorias dos Entes Federados (e-Ouv Municípios).</a:t>
            </a:r>
          </a:p>
          <a:p>
            <a:pPr marL="742950" lvl="1" indent="-285750" algn="just">
              <a:buFont typeface="Wingdings" panose="05000000000000000000" pitchFamily="2" charset="2"/>
              <a:buChar char="ü"/>
            </a:pPr>
            <a:r>
              <a:rPr lang="pt-BR" sz="2200" dirty="0">
                <a:latin typeface="+mn-lt"/>
                <a:cs typeface="Arial" panose="020B0604020202020204" pitchFamily="34" charset="0"/>
              </a:rPr>
              <a:t>plataforma web gratuita para estados, municípios e órgãos/entidades vinculadas para que possam instituir canais de recebimento, análise e resposta de manifestações de usuários.</a:t>
            </a:r>
          </a:p>
          <a:p>
            <a:pPr marL="742950" lvl="1" indent="-285750" algn="just"/>
            <a:endParaRPr lang="pt-BR" sz="2200" dirty="0">
              <a:latin typeface="+mn-lt"/>
              <a:cs typeface="Arial" panose="020B0604020202020204" pitchFamily="34" charset="0"/>
            </a:endParaRPr>
          </a:p>
          <a:p>
            <a:pPr marL="742950" lvl="1" indent="-285750" algn="just">
              <a:buFont typeface="Wingdings" panose="05000000000000000000" pitchFamily="2" charset="2"/>
              <a:buChar char="ü"/>
            </a:pPr>
            <a:r>
              <a:rPr lang="pt-BR" sz="2200" dirty="0">
                <a:latin typeface="+mn-lt"/>
                <a:cs typeface="Arial" panose="020B0604020202020204" pitchFamily="34" charset="0"/>
              </a:rPr>
              <a:t>A utilização do e-Ouv Municípios é possibilitada mediante assinatura de termo de adesão ao Programa de Fortalecimento das Ouvidorias (PROFORT). </a:t>
            </a:r>
          </a:p>
        </p:txBody>
      </p:sp>
    </p:spTree>
    <p:extLst>
      <p:ext uri="{BB962C8B-B14F-4D97-AF65-F5344CB8AC3E}">
        <p14:creationId xmlns:p14="http://schemas.microsoft.com/office/powerpoint/2010/main" val="2030783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a:extLst>
              <a:ext uri="{FF2B5EF4-FFF2-40B4-BE49-F238E27FC236}">
                <a16:creationId xmlns:a16="http://schemas.microsoft.com/office/drawing/2014/main" id="{D675F431-CD38-4134-AC56-2E227711CC41}"/>
              </a:ext>
            </a:extLst>
          </p:cNvPr>
          <p:cNvSpPr txBox="1">
            <a:spLocks noChangeArrowheads="1"/>
          </p:cNvSpPr>
          <p:nvPr/>
        </p:nvSpPr>
        <p:spPr bwMode="auto">
          <a:xfrm>
            <a:off x="539750" y="908050"/>
            <a:ext cx="8135938" cy="5678478"/>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1" i="0" u="none" strike="noStrike" kern="1200" cap="none" spc="0" normalizeH="0" baseline="0" noProof="0" dirty="0">
              <a:ln>
                <a:noFill/>
              </a:ln>
              <a:solidFill>
                <a:srgbClr val="002060"/>
              </a:solidFill>
              <a:effectLst/>
              <a:uLnTx/>
              <a:uFillTx/>
              <a:latin typeface="Calibri Light"/>
              <a:ea typeface="MS PGothic" pitchFamily="34" charset="-128"/>
              <a:cs typeface="Helvetica" pitchFamily="34" charset="0"/>
            </a:endParaRPr>
          </a:p>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R="0" lvl="0" algn="ctr" defTabSz="914400" rtl="0" eaLnBrk="1" fontAlgn="base" latinLnBrk="0" hangingPunct="1">
              <a:lnSpc>
                <a:spcPct val="150000"/>
              </a:lnSpc>
              <a:spcBef>
                <a:spcPct val="0"/>
              </a:spcBef>
              <a:spcAft>
                <a:spcPct val="0"/>
              </a:spcAft>
              <a:buClrTx/>
              <a:buSzTx/>
              <a:tabLst/>
              <a:defRPr/>
            </a:pPr>
            <a:endParaRPr lang="pt-BR" altLang="pt-BR" sz="2200" b="1" dirty="0">
              <a:solidFill>
                <a:srgbClr val="002060"/>
              </a:solidFill>
              <a:latin typeface="Calibri" panose="020F0502020204030204" pitchFamily="34" charset="0"/>
              <a:cs typeface="Helvetica" pitchFamily="34" charset="0"/>
            </a:endParaRPr>
          </a:p>
          <a:p>
            <a:pPr marR="0" lvl="0" algn="ctr" defTabSz="914400" rtl="0" eaLnBrk="1" fontAlgn="base" latinLnBrk="0" hangingPunct="1">
              <a:lnSpc>
                <a:spcPct val="150000"/>
              </a:lnSpc>
              <a:spcBef>
                <a:spcPct val="0"/>
              </a:spcBef>
              <a:spcAft>
                <a:spcPct val="0"/>
              </a:spcAft>
              <a:buClrTx/>
              <a:buSzTx/>
              <a:tabLst/>
              <a:defRPr/>
            </a:pP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Programa de Certificação em Ouvidoria (Parceria OGU/</a:t>
            </a:r>
            <a:r>
              <a:rPr kumimoji="0" lang="pt-BR" altLang="pt-BR" sz="2200" b="1" i="0" u="none" strike="noStrike" kern="1200" cap="none" spc="0" normalizeH="0" baseline="0" noProof="0" dirty="0" err="1">
                <a:ln>
                  <a:noFill/>
                </a:ln>
                <a:solidFill>
                  <a:srgbClr val="002060"/>
                </a:solidFill>
                <a:effectLst/>
                <a:uLnTx/>
                <a:uFillTx/>
                <a:latin typeface="Calibri" panose="020F0502020204030204" pitchFamily="34" charset="0"/>
                <a:ea typeface="MS PGothic" pitchFamily="34" charset="-128"/>
                <a:cs typeface="Helvetica" pitchFamily="34" charset="0"/>
              </a:rPr>
              <a:t>Enap</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t>
            </a:r>
          </a:p>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just" defTabSz="914400" rtl="0" eaLnBrk="1" fontAlgn="base" latinLnBrk="0" hangingPunct="1">
              <a:lnSpc>
                <a:spcPct val="150000"/>
              </a:lnSpc>
              <a:spcBef>
                <a:spcPct val="0"/>
              </a:spcBef>
              <a:spcAft>
                <a:spcPct val="0"/>
              </a:spcAft>
              <a:buClrTx/>
              <a:buSzTx/>
              <a:buFontTx/>
              <a:buNone/>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O processo de certificação é composto por </a:t>
            </a:r>
            <a:r>
              <a:rPr lang="pt-BR" altLang="pt-BR" sz="2200" b="1" dirty="0">
                <a:solidFill>
                  <a:srgbClr val="002060"/>
                </a:solidFill>
                <a:latin typeface="Calibri" panose="020F0502020204030204" pitchFamily="34" charset="0"/>
                <a:cs typeface="Helvetica" pitchFamily="34" charset="0"/>
              </a:rPr>
              <a:t>8</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cursos à distância </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com carga horária de 20h cada, somando 160h. </a:t>
            </a:r>
          </a:p>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just" defTabSz="914400" rtl="0" eaLnBrk="1" fontAlgn="base" latinLnBrk="0" hangingPunct="1">
              <a:lnSpc>
                <a:spcPct val="150000"/>
              </a:lnSpc>
              <a:spcBef>
                <a:spcPct val="0"/>
              </a:spcBef>
              <a:spcAft>
                <a:spcPct val="0"/>
              </a:spcAft>
              <a:buClrTx/>
              <a:buSzTx/>
              <a:buFontTx/>
              <a:buNone/>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 inscrição nos cursos será realizada diretamente pelo aluno no site da </a:t>
            </a:r>
            <a:r>
              <a:rPr kumimoji="0" lang="pt-BR" altLang="pt-BR" sz="2200" b="0" i="0" u="none" strike="noStrike" kern="1200" cap="none" spc="0" normalizeH="0" baseline="0" noProof="0" dirty="0" err="1">
                <a:ln>
                  <a:noFill/>
                </a:ln>
                <a:solidFill>
                  <a:srgbClr val="002060"/>
                </a:solidFill>
                <a:effectLst/>
                <a:uLnTx/>
                <a:uFillTx/>
                <a:latin typeface="Calibri" panose="020F0502020204030204" pitchFamily="34" charset="0"/>
                <a:ea typeface="MS PGothic" pitchFamily="34" charset="-128"/>
                <a:cs typeface="Helvetica" pitchFamily="34" charset="0"/>
              </a:rPr>
              <a:t>Enap</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a:t>
            </a: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hlinkClick r:id="rId3"/>
              </a:rPr>
              <a:t>www.enap.gov.br</a:t>
            </a: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p:txBody>
      </p:sp>
      <p:pic>
        <p:nvPicPr>
          <p:cNvPr id="21507" name="Picture 4" descr="http://radiosaki.esy.es/wp-content/uploads/2013/03/novidade.png">
            <a:extLst>
              <a:ext uri="{FF2B5EF4-FFF2-40B4-BE49-F238E27FC236}">
                <a16:creationId xmlns:a16="http://schemas.microsoft.com/office/drawing/2014/main" id="{7DD09A4C-0538-45B5-8198-6600F14D631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92550" y="925513"/>
            <a:ext cx="14287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48295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D2C8B4AA-BE63-43DB-98FE-8BA65EF5055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520" y="1628800"/>
            <a:ext cx="9361040" cy="4430415"/>
          </a:xfrm>
          <a:prstGeom prst="rect">
            <a:avLst/>
          </a:prstGeom>
          <a:noFill/>
          <a:ln>
            <a:noFill/>
          </a:ln>
        </p:spPr>
      </p:pic>
    </p:spTree>
    <p:extLst>
      <p:ext uri="{BB962C8B-B14F-4D97-AF65-F5344CB8AC3E}">
        <p14:creationId xmlns:p14="http://schemas.microsoft.com/office/powerpoint/2010/main" val="12230984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0CDEA1CF-788C-4477-8618-8C8322583F0A}"/>
              </a:ext>
            </a:extLst>
          </p:cNvPr>
          <p:cNvSpPr txBox="1"/>
          <p:nvPr/>
        </p:nvSpPr>
        <p:spPr>
          <a:xfrm>
            <a:off x="146992" y="1058688"/>
            <a:ext cx="6480720" cy="430887"/>
          </a:xfrm>
          <a:prstGeom prst="rect">
            <a:avLst/>
          </a:prstGeom>
          <a:noFill/>
        </p:spPr>
        <p:txBody>
          <a:bodyPr wrap="square" rtlCol="0">
            <a:spAutoFit/>
          </a:bodyPr>
          <a:lstStyle/>
          <a:p>
            <a:r>
              <a:rPr lang="pt-BR" sz="2200" b="1" dirty="0">
                <a:solidFill>
                  <a:srgbClr val="002060"/>
                </a:solidFill>
                <a:latin typeface="+mn-lt"/>
              </a:rPr>
              <a:t>RELATÓRIO DE GESTÃO </a:t>
            </a:r>
          </a:p>
        </p:txBody>
      </p:sp>
      <p:graphicFrame>
        <p:nvGraphicFramePr>
          <p:cNvPr id="5" name="Diagrama 4">
            <a:extLst>
              <a:ext uri="{FF2B5EF4-FFF2-40B4-BE49-F238E27FC236}">
                <a16:creationId xmlns:a16="http://schemas.microsoft.com/office/drawing/2014/main" id="{6DF7AC94-53A4-43AA-8BF8-67A8DA741596}"/>
              </a:ext>
            </a:extLst>
          </p:cNvPr>
          <p:cNvGraphicFramePr/>
          <p:nvPr>
            <p:extLst>
              <p:ext uri="{D42A27DB-BD31-4B8C-83A1-F6EECF244321}">
                <p14:modId xmlns:p14="http://schemas.microsoft.com/office/powerpoint/2010/main" val="2485840360"/>
              </p:ext>
            </p:extLst>
          </p:nvPr>
        </p:nvGraphicFramePr>
        <p:xfrm>
          <a:off x="107504" y="1541875"/>
          <a:ext cx="8856984" cy="5078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66668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a:extLst>
              <a:ext uri="{FF2B5EF4-FFF2-40B4-BE49-F238E27FC236}">
                <a16:creationId xmlns:a16="http://schemas.microsoft.com/office/drawing/2014/main" id="{A84F11A4-19F5-455C-AA51-2AABD71FB9B9}"/>
              </a:ext>
            </a:extLst>
          </p:cNvPr>
          <p:cNvGraphicFramePr/>
          <p:nvPr>
            <p:extLst>
              <p:ext uri="{D42A27DB-BD31-4B8C-83A1-F6EECF244321}">
                <p14:modId xmlns:p14="http://schemas.microsoft.com/office/powerpoint/2010/main" val="3862294830"/>
              </p:ext>
            </p:extLst>
          </p:nvPr>
        </p:nvGraphicFramePr>
        <p:xfrm>
          <a:off x="251520" y="2708920"/>
          <a:ext cx="8604448" cy="51387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aixaDeTexto 2">
            <a:extLst>
              <a:ext uri="{FF2B5EF4-FFF2-40B4-BE49-F238E27FC236}">
                <a16:creationId xmlns:a16="http://schemas.microsoft.com/office/drawing/2014/main" id="{3D686088-7926-43CA-BFA3-4D505137C097}"/>
              </a:ext>
            </a:extLst>
          </p:cNvPr>
          <p:cNvSpPr txBox="1"/>
          <p:nvPr/>
        </p:nvSpPr>
        <p:spPr>
          <a:xfrm>
            <a:off x="146992" y="1058688"/>
            <a:ext cx="6480720" cy="430887"/>
          </a:xfrm>
          <a:prstGeom prst="rect">
            <a:avLst/>
          </a:prstGeom>
          <a:noFill/>
        </p:spPr>
        <p:txBody>
          <a:bodyPr wrap="square" rtlCol="0">
            <a:spAutoFit/>
          </a:bodyPr>
          <a:lstStyle/>
          <a:p>
            <a:r>
              <a:rPr lang="pt-BR" sz="2200" b="1" dirty="0">
                <a:solidFill>
                  <a:srgbClr val="002060"/>
                </a:solidFill>
                <a:latin typeface="+mn-lt"/>
              </a:rPr>
              <a:t>RELATÓRIO DE GESTÃO </a:t>
            </a:r>
          </a:p>
        </p:txBody>
      </p:sp>
    </p:spTree>
    <p:extLst>
      <p:ext uri="{BB962C8B-B14F-4D97-AF65-F5344CB8AC3E}">
        <p14:creationId xmlns:p14="http://schemas.microsoft.com/office/powerpoint/2010/main" val="97326984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5DC826A-846B-460C-8454-2021A9E9A592}"/>
              </a:ext>
            </a:extLst>
          </p:cNvPr>
          <p:cNvSpPr txBox="1"/>
          <p:nvPr/>
        </p:nvSpPr>
        <p:spPr>
          <a:xfrm>
            <a:off x="199347" y="836711"/>
            <a:ext cx="5400600" cy="430887"/>
          </a:xfrm>
          <a:prstGeom prst="rect">
            <a:avLst/>
          </a:prstGeom>
          <a:noFill/>
        </p:spPr>
        <p:txBody>
          <a:bodyPr wrap="square" rtlCol="0">
            <a:spAutoFit/>
          </a:bodyPr>
          <a:lstStyle/>
          <a:p>
            <a:r>
              <a:rPr lang="pt-BR" sz="2200" b="1" dirty="0">
                <a:solidFill>
                  <a:srgbClr val="002060"/>
                </a:solidFill>
                <a:latin typeface="+mn-lt"/>
              </a:rPr>
              <a:t>SALA DAS OUVIDORIAS</a:t>
            </a:r>
          </a:p>
        </p:txBody>
      </p:sp>
      <p:sp>
        <p:nvSpPr>
          <p:cNvPr id="3" name="CaixaDeTexto 2">
            <a:extLst>
              <a:ext uri="{FF2B5EF4-FFF2-40B4-BE49-F238E27FC236}">
                <a16:creationId xmlns:a16="http://schemas.microsoft.com/office/drawing/2014/main" id="{333486C8-E3F9-42B9-9F4B-0C7ADC31A554}"/>
              </a:ext>
            </a:extLst>
          </p:cNvPr>
          <p:cNvSpPr txBox="1"/>
          <p:nvPr/>
        </p:nvSpPr>
        <p:spPr>
          <a:xfrm>
            <a:off x="179512" y="1353286"/>
            <a:ext cx="8640960" cy="2400657"/>
          </a:xfrm>
          <a:prstGeom prst="rect">
            <a:avLst/>
          </a:prstGeom>
          <a:noFill/>
        </p:spPr>
        <p:txBody>
          <a:bodyPr wrap="square" rtlCol="0">
            <a:spAutoFit/>
          </a:bodyPr>
          <a:lstStyle/>
          <a:p>
            <a:pPr algn="just"/>
            <a:r>
              <a:rPr lang="pt-BR" sz="2200" dirty="0">
                <a:latin typeface="+mn-lt"/>
              </a:rPr>
              <a:t>Organiza e apresenta informações sobre grande quantidade de manifestações que a Administração Pública federal recebe diariamente por meio do </a:t>
            </a:r>
            <a:r>
              <a:rPr lang="pt-BR" sz="2200" b="1" dirty="0">
                <a:solidFill>
                  <a:srgbClr val="0070C0"/>
                </a:solidFill>
                <a:latin typeface="+mn-lt"/>
              </a:rPr>
              <a:t>e-Ouv</a:t>
            </a:r>
            <a:r>
              <a:rPr lang="pt-BR" sz="2200" dirty="0">
                <a:latin typeface="+mn-lt"/>
              </a:rPr>
              <a:t> e por </a:t>
            </a:r>
            <a:r>
              <a:rPr lang="pt-BR" sz="2200" b="1" dirty="0">
                <a:solidFill>
                  <a:srgbClr val="0070C0"/>
                </a:solidFill>
                <a:latin typeface="+mn-lt"/>
              </a:rPr>
              <a:t>remessa de dados </a:t>
            </a:r>
            <a:r>
              <a:rPr lang="pt-BR" sz="2200" dirty="0">
                <a:latin typeface="+mn-lt"/>
              </a:rPr>
              <a:t>(Portaria n. 3.681/2016).</a:t>
            </a:r>
          </a:p>
          <a:p>
            <a:pPr algn="just"/>
            <a:endParaRPr lang="pt-BR" sz="2200" dirty="0">
              <a:latin typeface="+mn-lt"/>
            </a:endParaRPr>
          </a:p>
          <a:p>
            <a:pPr algn="just"/>
            <a:r>
              <a:rPr lang="pt-BR" sz="2200" dirty="0">
                <a:latin typeface="+mn-lt"/>
              </a:rPr>
              <a:t>A existência de um sistema informatizado para recebimento e tratamento de manifestações de ouvidoria viabiliza a existência da ferramenta.</a:t>
            </a:r>
          </a:p>
          <a:p>
            <a:endParaRPr lang="pt-BR" dirty="0"/>
          </a:p>
        </p:txBody>
      </p:sp>
      <p:pic>
        <p:nvPicPr>
          <p:cNvPr id="4" name="Imagem 3">
            <a:extLst>
              <a:ext uri="{FF2B5EF4-FFF2-40B4-BE49-F238E27FC236}">
                <a16:creationId xmlns:a16="http://schemas.microsoft.com/office/drawing/2014/main" id="{A8A9BCDF-55DE-4027-832D-990A58B86A9C}"/>
              </a:ext>
            </a:extLst>
          </p:cNvPr>
          <p:cNvPicPr>
            <a:picLocks noChangeAspect="1"/>
          </p:cNvPicPr>
          <p:nvPr/>
        </p:nvPicPr>
        <p:blipFill>
          <a:blip r:embed="rId3" cstate="print"/>
          <a:stretch>
            <a:fillRect/>
          </a:stretch>
        </p:blipFill>
        <p:spPr>
          <a:xfrm>
            <a:off x="2049542" y="3573016"/>
            <a:ext cx="5401524" cy="3097036"/>
          </a:xfrm>
          <a:prstGeom prst="rect">
            <a:avLst/>
          </a:prstGeom>
          <a:ln>
            <a:solidFill>
              <a:schemeClr val="tx2"/>
            </a:solidFill>
          </a:ln>
        </p:spPr>
      </p:pic>
    </p:spTree>
    <p:extLst>
      <p:ext uri="{BB962C8B-B14F-4D97-AF65-F5344CB8AC3E}">
        <p14:creationId xmlns:p14="http://schemas.microsoft.com/office/powerpoint/2010/main" val="167415902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9AC335FA-7EF2-413D-BCF7-AAD95F4F8E6E}"/>
              </a:ext>
            </a:extLst>
          </p:cNvPr>
          <p:cNvSpPr txBox="1"/>
          <p:nvPr/>
        </p:nvSpPr>
        <p:spPr>
          <a:xfrm>
            <a:off x="107504" y="980728"/>
            <a:ext cx="6768752" cy="430887"/>
          </a:xfrm>
          <a:prstGeom prst="rect">
            <a:avLst/>
          </a:prstGeom>
          <a:noFill/>
        </p:spPr>
        <p:txBody>
          <a:bodyPr wrap="square" rtlCol="0">
            <a:spAutoFit/>
          </a:bodyPr>
          <a:lstStyle/>
          <a:p>
            <a:r>
              <a:rPr lang="pt-BR" sz="2200" b="1" dirty="0">
                <a:solidFill>
                  <a:srgbClr val="002060"/>
                </a:solidFill>
                <a:latin typeface="+mn-lt"/>
              </a:rPr>
              <a:t>ATUAÇÃO EM REDE DAS OUVIDORIAS - </a:t>
            </a:r>
            <a:r>
              <a:rPr lang="pt-BR" sz="2200" b="1" dirty="0" err="1">
                <a:solidFill>
                  <a:srgbClr val="002060"/>
                </a:solidFill>
                <a:latin typeface="+mn-lt"/>
              </a:rPr>
              <a:t>SisOUV</a:t>
            </a:r>
            <a:endParaRPr lang="pt-BR" sz="2200" b="1" dirty="0">
              <a:solidFill>
                <a:srgbClr val="002060"/>
              </a:solidFill>
              <a:latin typeface="+mn-lt"/>
            </a:endParaRPr>
          </a:p>
        </p:txBody>
      </p:sp>
      <p:sp>
        <p:nvSpPr>
          <p:cNvPr id="3" name="CaixaDeTexto 2">
            <a:extLst>
              <a:ext uri="{FF2B5EF4-FFF2-40B4-BE49-F238E27FC236}">
                <a16:creationId xmlns:a16="http://schemas.microsoft.com/office/drawing/2014/main" id="{577524C7-3418-49E9-A198-13DC37ADE3C7}"/>
              </a:ext>
            </a:extLst>
          </p:cNvPr>
          <p:cNvSpPr txBox="1"/>
          <p:nvPr/>
        </p:nvSpPr>
        <p:spPr>
          <a:xfrm>
            <a:off x="0" y="1267559"/>
            <a:ext cx="8712968" cy="5740033"/>
          </a:xfrm>
          <a:prstGeom prst="rect">
            <a:avLst/>
          </a:prstGeom>
          <a:noFill/>
        </p:spPr>
        <p:txBody>
          <a:bodyPr wrap="square" rtlCol="0">
            <a:spAutoFit/>
          </a:bodyPr>
          <a:lstStyle/>
          <a:p>
            <a:pPr lvl="1" algn="just"/>
            <a:endParaRPr lang="pt-BR" sz="1600" dirty="0"/>
          </a:p>
          <a:p>
            <a:pPr algn="just">
              <a:spcAft>
                <a:spcPts val="1200"/>
              </a:spcAft>
            </a:pPr>
            <a:r>
              <a:rPr lang="pt-BR" sz="2200" b="1" dirty="0">
                <a:solidFill>
                  <a:srgbClr val="0070C0"/>
                </a:solidFill>
                <a:latin typeface="+mn-lt"/>
              </a:rPr>
              <a:t>Sistema de Ouvidorias do Poder Executivo Federal (</a:t>
            </a:r>
            <a:r>
              <a:rPr lang="pt-BR" sz="2200" b="1" dirty="0" err="1">
                <a:solidFill>
                  <a:srgbClr val="0070C0"/>
                </a:solidFill>
                <a:latin typeface="+mn-lt"/>
              </a:rPr>
              <a:t>SisOuv</a:t>
            </a:r>
            <a:r>
              <a:rPr lang="pt-BR" sz="2200" b="1" dirty="0">
                <a:solidFill>
                  <a:srgbClr val="0070C0"/>
                </a:solidFill>
                <a:latin typeface="+mn-lt"/>
              </a:rPr>
              <a:t>)</a:t>
            </a:r>
            <a:r>
              <a:rPr lang="pt-BR" sz="2200" dirty="0">
                <a:solidFill>
                  <a:srgbClr val="0070C0"/>
                </a:solidFill>
                <a:latin typeface="+mn-lt"/>
              </a:rPr>
              <a:t> </a:t>
            </a:r>
          </a:p>
          <a:p>
            <a:pPr algn="just">
              <a:spcAft>
                <a:spcPts val="1200"/>
              </a:spcAft>
            </a:pPr>
            <a:r>
              <a:rPr lang="pt-BR" sz="2200" dirty="0">
                <a:latin typeface="+mn-lt"/>
              </a:rPr>
              <a:t>Integrará as atividades de ouvidoria desenvolvidas pela </a:t>
            </a:r>
            <a:r>
              <a:rPr lang="pt-BR" sz="2200" u="sng" dirty="0">
                <a:latin typeface="+mn-lt"/>
              </a:rPr>
              <a:t>administração direta</a:t>
            </a:r>
            <a:r>
              <a:rPr lang="pt-BR" sz="2200" dirty="0">
                <a:latin typeface="+mn-lt"/>
              </a:rPr>
              <a:t>, </a:t>
            </a:r>
            <a:r>
              <a:rPr lang="pt-BR" sz="2200" u="sng" dirty="0">
                <a:latin typeface="+mn-lt"/>
              </a:rPr>
              <a:t>autarquias</a:t>
            </a:r>
            <a:r>
              <a:rPr lang="pt-BR" sz="2200" dirty="0">
                <a:latin typeface="+mn-lt"/>
              </a:rPr>
              <a:t>, </a:t>
            </a:r>
            <a:r>
              <a:rPr lang="pt-BR" sz="2200" u="sng" dirty="0">
                <a:latin typeface="+mn-lt"/>
              </a:rPr>
              <a:t>fundações públicas</a:t>
            </a:r>
            <a:r>
              <a:rPr lang="pt-BR" sz="2200" dirty="0">
                <a:latin typeface="+mn-lt"/>
              </a:rPr>
              <a:t>, </a:t>
            </a:r>
            <a:r>
              <a:rPr lang="pt-BR" sz="2200" u="sng" dirty="0">
                <a:latin typeface="+mn-lt"/>
              </a:rPr>
              <a:t>empresas públicas</a:t>
            </a:r>
            <a:r>
              <a:rPr lang="pt-BR" sz="2200" dirty="0">
                <a:latin typeface="+mn-lt"/>
              </a:rPr>
              <a:t> e </a:t>
            </a:r>
            <a:r>
              <a:rPr lang="pt-BR" sz="2200" u="sng" dirty="0">
                <a:latin typeface="+mn-lt"/>
              </a:rPr>
              <a:t>sociedades de economia mista</a:t>
            </a:r>
            <a:r>
              <a:rPr lang="pt-BR" sz="2200" dirty="0">
                <a:latin typeface="+mn-lt"/>
              </a:rPr>
              <a:t> controladas direta ou indiretamente pela União.</a:t>
            </a:r>
          </a:p>
          <a:p>
            <a:pPr marL="285750" indent="-285750" algn="just">
              <a:spcAft>
                <a:spcPts val="1200"/>
              </a:spcAft>
              <a:buFont typeface="Wingdings" panose="05000000000000000000" pitchFamily="2" charset="2"/>
              <a:buChar char="Ø"/>
            </a:pPr>
            <a:r>
              <a:rPr lang="pt-BR" sz="2200" b="1" dirty="0">
                <a:solidFill>
                  <a:srgbClr val="0070C0"/>
                </a:solidFill>
                <a:latin typeface="+mn-lt"/>
              </a:rPr>
              <a:t>OBJETIVOS</a:t>
            </a:r>
            <a:r>
              <a:rPr lang="pt-BR" sz="2200" dirty="0">
                <a:latin typeface="+mn-lt"/>
              </a:rPr>
              <a:t>:</a:t>
            </a:r>
          </a:p>
          <a:p>
            <a:pPr marL="342900" indent="-342900" algn="just">
              <a:buFont typeface="Arial" panose="020B0604020202020204" pitchFamily="34" charset="0"/>
              <a:buChar char="•"/>
            </a:pPr>
            <a:r>
              <a:rPr lang="pt-BR" sz="2100" b="1" dirty="0">
                <a:latin typeface="+mn-lt"/>
              </a:rPr>
              <a:t>Articular </a:t>
            </a:r>
            <a:r>
              <a:rPr lang="pt-BR" sz="2100" dirty="0">
                <a:latin typeface="+mn-lt"/>
              </a:rPr>
              <a:t>as atividades das ouvidorias públicas federais;</a:t>
            </a:r>
          </a:p>
          <a:p>
            <a:pPr marL="342900" indent="-342900" algn="just">
              <a:buFont typeface="Arial" panose="020B0604020202020204" pitchFamily="34" charset="0"/>
              <a:buChar char="•"/>
            </a:pPr>
            <a:r>
              <a:rPr lang="pt-BR" sz="2100" b="1" dirty="0">
                <a:latin typeface="+mn-lt"/>
              </a:rPr>
              <a:t>Garantir o controle social </a:t>
            </a:r>
            <a:r>
              <a:rPr lang="pt-BR" sz="2100" dirty="0">
                <a:latin typeface="+mn-lt"/>
              </a:rPr>
              <a:t>dos usuários sobre a prestação de serviços públicos;</a:t>
            </a:r>
          </a:p>
          <a:p>
            <a:pPr marL="342900" indent="-342900" algn="just">
              <a:buFont typeface="Arial" panose="020B0604020202020204" pitchFamily="34" charset="0"/>
              <a:buChar char="•"/>
            </a:pPr>
            <a:r>
              <a:rPr lang="pt-BR" sz="2100" b="1" dirty="0">
                <a:latin typeface="+mn-lt"/>
              </a:rPr>
              <a:t>Garantir o acesso </a:t>
            </a:r>
            <a:r>
              <a:rPr lang="pt-BR" sz="2100" dirty="0">
                <a:latin typeface="+mn-lt"/>
              </a:rPr>
              <a:t>do usuário aos instrumentos de </a:t>
            </a:r>
            <a:r>
              <a:rPr lang="pt-BR" sz="2100" b="1" dirty="0">
                <a:latin typeface="+mn-lt"/>
              </a:rPr>
              <a:t>participação</a:t>
            </a:r>
            <a:r>
              <a:rPr lang="pt-BR" sz="2100" dirty="0">
                <a:latin typeface="+mn-lt"/>
              </a:rPr>
              <a:t>;</a:t>
            </a:r>
          </a:p>
          <a:p>
            <a:pPr marL="342900" indent="-342900" algn="just">
              <a:buFont typeface="Arial" panose="020B0604020202020204" pitchFamily="34" charset="0"/>
              <a:buChar char="•"/>
            </a:pPr>
            <a:r>
              <a:rPr lang="pt-BR" sz="2100" b="1" dirty="0">
                <a:latin typeface="+mn-lt"/>
              </a:rPr>
              <a:t>Garantir a efetiva interlocução entre usuário e os órgãos e entidades </a:t>
            </a:r>
            <a:r>
              <a:rPr lang="pt-BR" sz="2100" dirty="0">
                <a:latin typeface="+mn-lt"/>
              </a:rPr>
              <a:t>da administração pública;</a:t>
            </a:r>
          </a:p>
          <a:p>
            <a:pPr marL="342900" indent="-342900" algn="just">
              <a:buFont typeface="Arial" panose="020B0604020202020204" pitchFamily="34" charset="0"/>
              <a:buChar char="•"/>
            </a:pPr>
            <a:r>
              <a:rPr lang="pt-BR" sz="2100" b="1" dirty="0">
                <a:latin typeface="+mn-lt"/>
              </a:rPr>
              <a:t>Monitorar e avaliar a Carta de Serviços </a:t>
            </a:r>
            <a:r>
              <a:rPr lang="pt-BR" sz="2100" dirty="0">
                <a:latin typeface="+mn-lt"/>
              </a:rPr>
              <a:t>ao Usuário;</a:t>
            </a:r>
          </a:p>
          <a:p>
            <a:pPr marL="342900" indent="-342900" algn="just">
              <a:buFont typeface="Arial" panose="020B0604020202020204" pitchFamily="34" charset="0"/>
              <a:buChar char="•"/>
            </a:pPr>
            <a:r>
              <a:rPr lang="pt-BR" sz="2100" dirty="0">
                <a:latin typeface="+mn-lt"/>
              </a:rPr>
              <a:t>Promover a </a:t>
            </a:r>
            <a:r>
              <a:rPr lang="pt-BR" sz="2100" b="1" dirty="0">
                <a:latin typeface="+mn-lt"/>
              </a:rPr>
              <a:t>articulação e a atuação coordenada das ouvidorias federais com ouvidorias de outros poderes</a:t>
            </a:r>
            <a:r>
              <a:rPr lang="pt-BR" sz="2100" dirty="0">
                <a:latin typeface="+mn-lt"/>
              </a:rPr>
              <a:t>.</a:t>
            </a:r>
          </a:p>
          <a:p>
            <a:pPr algn="just"/>
            <a:endParaRPr lang="pt-BR" sz="2200" dirty="0">
              <a:latin typeface="+mn-lt"/>
            </a:endParaRPr>
          </a:p>
        </p:txBody>
      </p:sp>
    </p:spTree>
    <p:extLst>
      <p:ext uri="{BB962C8B-B14F-4D97-AF65-F5344CB8AC3E}">
        <p14:creationId xmlns:p14="http://schemas.microsoft.com/office/powerpoint/2010/main" val="253183685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9AC335FA-7EF2-413D-BCF7-AAD95F4F8E6E}"/>
              </a:ext>
            </a:extLst>
          </p:cNvPr>
          <p:cNvSpPr txBox="1"/>
          <p:nvPr/>
        </p:nvSpPr>
        <p:spPr>
          <a:xfrm>
            <a:off x="251520" y="836712"/>
            <a:ext cx="8892480" cy="430887"/>
          </a:xfrm>
          <a:prstGeom prst="rect">
            <a:avLst/>
          </a:prstGeom>
          <a:noFill/>
        </p:spPr>
        <p:txBody>
          <a:bodyPr wrap="square" rtlCol="0">
            <a:spAutoFit/>
          </a:bodyPr>
          <a:lstStyle/>
          <a:p>
            <a:r>
              <a:rPr lang="pt-BR" sz="2200" b="1" dirty="0">
                <a:solidFill>
                  <a:srgbClr val="002060"/>
                </a:solidFill>
                <a:latin typeface="+mn-lt"/>
              </a:rPr>
              <a:t>ATUAÇÃO EM REDE DAS OUVIDORIAS – </a:t>
            </a:r>
            <a:r>
              <a:rPr lang="pt-BR" sz="2200" b="1" dirty="0">
                <a:solidFill>
                  <a:srgbClr val="0070C0"/>
                </a:solidFill>
                <a:latin typeface="+mn-lt"/>
              </a:rPr>
              <a:t>Rede Nacional de Ouvidorias</a:t>
            </a:r>
          </a:p>
        </p:txBody>
      </p:sp>
      <p:graphicFrame>
        <p:nvGraphicFramePr>
          <p:cNvPr id="4" name="Diagrama 3">
            <a:extLst>
              <a:ext uri="{FF2B5EF4-FFF2-40B4-BE49-F238E27FC236}">
                <a16:creationId xmlns:a16="http://schemas.microsoft.com/office/drawing/2014/main" id="{C5D1FB6E-60A2-4E05-8A3A-0B66C276DB0B}"/>
              </a:ext>
            </a:extLst>
          </p:cNvPr>
          <p:cNvGraphicFramePr/>
          <p:nvPr>
            <p:extLst>
              <p:ext uri="{D42A27DB-BD31-4B8C-83A1-F6EECF244321}">
                <p14:modId xmlns:p14="http://schemas.microsoft.com/office/powerpoint/2010/main" val="2630733546"/>
              </p:ext>
            </p:extLst>
          </p:nvPr>
        </p:nvGraphicFramePr>
        <p:xfrm>
          <a:off x="4932040" y="1690126"/>
          <a:ext cx="4211960" cy="3907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a 5">
            <a:extLst>
              <a:ext uri="{FF2B5EF4-FFF2-40B4-BE49-F238E27FC236}">
                <a16:creationId xmlns:a16="http://schemas.microsoft.com/office/drawing/2014/main" id="{F8354303-453F-4D11-9B58-374646CB8AB4}"/>
              </a:ext>
            </a:extLst>
          </p:cNvPr>
          <p:cNvGraphicFramePr/>
          <p:nvPr>
            <p:extLst>
              <p:ext uri="{D42A27DB-BD31-4B8C-83A1-F6EECF244321}">
                <p14:modId xmlns:p14="http://schemas.microsoft.com/office/powerpoint/2010/main" val="3749549790"/>
              </p:ext>
            </p:extLst>
          </p:nvPr>
        </p:nvGraphicFramePr>
        <p:xfrm>
          <a:off x="5611" y="1626942"/>
          <a:ext cx="4824536" cy="397031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Retângulo 2">
            <a:extLst>
              <a:ext uri="{FF2B5EF4-FFF2-40B4-BE49-F238E27FC236}">
                <a16:creationId xmlns:a16="http://schemas.microsoft.com/office/drawing/2014/main" id="{D46C2ADF-3A8D-408B-B258-0D9F4B0EEFDC}"/>
              </a:ext>
            </a:extLst>
          </p:cNvPr>
          <p:cNvSpPr/>
          <p:nvPr/>
        </p:nvSpPr>
        <p:spPr>
          <a:xfrm>
            <a:off x="953344" y="5816303"/>
            <a:ext cx="7488832" cy="769441"/>
          </a:xfrm>
          <a:prstGeom prst="rect">
            <a:avLst/>
          </a:prstGeom>
        </p:spPr>
        <p:txBody>
          <a:bodyPr wrap="square">
            <a:spAutoFit/>
          </a:bodyPr>
          <a:lstStyle/>
          <a:p>
            <a:pPr algn="just">
              <a:spcAft>
                <a:spcPts val="600"/>
              </a:spcAft>
            </a:pPr>
            <a:r>
              <a:rPr lang="pt-BR" sz="2200" dirty="0"/>
              <a:t>E a sua experiência? A ouvidoria onde trabalha atua em rede? </a:t>
            </a:r>
            <a:r>
              <a:rPr lang="pt-BR" sz="2200" b="1" dirty="0">
                <a:solidFill>
                  <a:srgbClr val="0070C0"/>
                </a:solidFill>
              </a:rPr>
              <a:t>Qual sua opinião sobre o trabalho em rede?</a:t>
            </a:r>
          </a:p>
        </p:txBody>
      </p:sp>
    </p:spTree>
    <p:extLst>
      <p:ext uri="{BB962C8B-B14F-4D97-AF65-F5344CB8AC3E}">
        <p14:creationId xmlns:p14="http://schemas.microsoft.com/office/powerpoint/2010/main" val="62648732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a:extLst>
              <a:ext uri="{FF2B5EF4-FFF2-40B4-BE49-F238E27FC236}">
                <a16:creationId xmlns:a16="http://schemas.microsoft.com/office/drawing/2014/main" id="{491F7969-998C-47E3-8B7C-0948892C3152}"/>
              </a:ext>
            </a:extLst>
          </p:cNvPr>
          <p:cNvGraphicFramePr/>
          <p:nvPr>
            <p:extLst>
              <p:ext uri="{D42A27DB-BD31-4B8C-83A1-F6EECF244321}">
                <p14:modId xmlns:p14="http://schemas.microsoft.com/office/powerpoint/2010/main" val="4208591748"/>
              </p:ext>
            </p:extLst>
          </p:nvPr>
        </p:nvGraphicFramePr>
        <p:xfrm>
          <a:off x="3059832" y="2479297"/>
          <a:ext cx="4920726" cy="3477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aixaDeTexto 3">
            <a:extLst>
              <a:ext uri="{FF2B5EF4-FFF2-40B4-BE49-F238E27FC236}">
                <a16:creationId xmlns:a16="http://schemas.microsoft.com/office/drawing/2014/main" id="{55007B9F-D442-4E1C-8C27-A9B2D55E3B8B}"/>
              </a:ext>
            </a:extLst>
          </p:cNvPr>
          <p:cNvSpPr txBox="1"/>
          <p:nvPr/>
        </p:nvSpPr>
        <p:spPr>
          <a:xfrm>
            <a:off x="251520" y="1052736"/>
            <a:ext cx="6768752" cy="430887"/>
          </a:xfrm>
          <a:prstGeom prst="rect">
            <a:avLst/>
          </a:prstGeom>
          <a:noFill/>
        </p:spPr>
        <p:txBody>
          <a:bodyPr wrap="square" rtlCol="0">
            <a:spAutoFit/>
          </a:bodyPr>
          <a:lstStyle/>
          <a:p>
            <a:r>
              <a:rPr lang="pt-BR" sz="2200" b="1" dirty="0">
                <a:solidFill>
                  <a:srgbClr val="002060"/>
                </a:solidFill>
                <a:latin typeface="+mn-lt"/>
              </a:rPr>
              <a:t>MANIFESTAÇÕES DOS USUÁRIOS</a:t>
            </a:r>
          </a:p>
        </p:txBody>
      </p:sp>
      <p:pic>
        <p:nvPicPr>
          <p:cNvPr id="5" name="Picture 4" descr="http://radiosaki.esy.es/wp-content/uploads/2013/03/novidade.png">
            <a:extLst>
              <a:ext uri="{FF2B5EF4-FFF2-40B4-BE49-F238E27FC236}">
                <a16:creationId xmlns:a16="http://schemas.microsoft.com/office/drawing/2014/main" id="{5A58982E-564D-41A3-967F-5E9E2F8F3D2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7544" y="3068960"/>
            <a:ext cx="1722487" cy="172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53839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3229862779"/>
              </p:ext>
            </p:extLst>
          </p:nvPr>
        </p:nvGraphicFramePr>
        <p:xfrm>
          <a:off x="251520" y="1484784"/>
          <a:ext cx="8569307" cy="4968553"/>
        </p:xfrm>
        <a:graphic>
          <a:graphicData uri="http://schemas.openxmlformats.org/drawingml/2006/table">
            <a:tbl>
              <a:tblPr firstRow="1" firstCol="1" bandRow="1">
                <a:tableStyleId>{6E25E649-3F16-4E02-A733-19D2CDBF48F0}</a:tableStyleId>
              </a:tblPr>
              <a:tblGrid>
                <a:gridCol w="1944216">
                  <a:extLst>
                    <a:ext uri="{9D8B030D-6E8A-4147-A177-3AD203B41FA5}">
                      <a16:colId xmlns:a16="http://schemas.microsoft.com/office/drawing/2014/main" val="20000"/>
                    </a:ext>
                  </a:extLst>
                </a:gridCol>
                <a:gridCol w="6625091">
                  <a:extLst>
                    <a:ext uri="{9D8B030D-6E8A-4147-A177-3AD203B41FA5}">
                      <a16:colId xmlns:a16="http://schemas.microsoft.com/office/drawing/2014/main" val="20001"/>
                    </a:ext>
                  </a:extLst>
                </a:gridCol>
              </a:tblGrid>
              <a:tr h="428556">
                <a:tc>
                  <a:txBody>
                    <a:bodyPr/>
                    <a:lstStyle/>
                    <a:p>
                      <a:pPr algn="ctr">
                        <a:spcBef>
                          <a:spcPts val="200"/>
                        </a:spcBef>
                        <a:spcAft>
                          <a:spcPts val="0"/>
                        </a:spcAft>
                      </a:pPr>
                      <a:r>
                        <a:rPr lang="pt-BR" sz="2000" b="1" i="0" dirty="0">
                          <a:solidFill>
                            <a:schemeClr val="bg1"/>
                          </a:solidFill>
                          <a:effectLst/>
                          <a:latin typeface="Calibri" charset="0"/>
                          <a:ea typeface="Times New Roman" charset="0"/>
                          <a:cs typeface="Times New Roman" charset="0"/>
                        </a:rPr>
                        <a:t>TIPO</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spcBef>
                          <a:spcPts val="200"/>
                        </a:spcBef>
                        <a:spcAft>
                          <a:spcPts val="0"/>
                        </a:spcAft>
                      </a:pPr>
                      <a:r>
                        <a:rPr lang="pt-BR" sz="2000" b="1" i="0" dirty="0">
                          <a:solidFill>
                            <a:schemeClr val="bg1"/>
                          </a:solidFill>
                          <a:effectLst/>
                          <a:latin typeface="Calibri" charset="0"/>
                          <a:ea typeface="Times New Roman" charset="0"/>
                          <a:cs typeface="Times New Roman" charset="0"/>
                        </a:rPr>
                        <a:t>CONCEITO</a:t>
                      </a: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155697292"/>
                  </a:ext>
                </a:extLst>
              </a:tr>
              <a:tr h="428556">
                <a:tc>
                  <a:txBody>
                    <a:bodyPr/>
                    <a:lstStyle/>
                    <a:p>
                      <a:pPr algn="ctr">
                        <a:spcBef>
                          <a:spcPts val="200"/>
                        </a:spcBef>
                        <a:spcAft>
                          <a:spcPts val="0"/>
                        </a:spcAft>
                      </a:pPr>
                      <a:r>
                        <a:rPr lang="pt-BR" sz="1800" dirty="0">
                          <a:effectLst/>
                        </a:rPr>
                        <a:t>Reclamação</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Demonstração de insatisfação relativa a serviço público.</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57719">
                <a:tc>
                  <a:txBody>
                    <a:bodyPr/>
                    <a:lstStyle/>
                    <a:p>
                      <a:pPr algn="ctr">
                        <a:spcBef>
                          <a:spcPts val="200"/>
                        </a:spcBef>
                        <a:spcAft>
                          <a:spcPts val="0"/>
                        </a:spcAft>
                      </a:pPr>
                      <a:r>
                        <a:rPr lang="pt-BR" sz="1800" dirty="0">
                          <a:effectLst/>
                        </a:rPr>
                        <a:t>Denúncia</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Comunicação de prática de irregularidade ou ato ilícito cuja solução dependa da atuação dos órgãos </a:t>
                      </a:r>
                      <a:r>
                        <a:rPr lang="pt-BR" sz="1800" dirty="0" err="1">
                          <a:effectLst/>
                        </a:rPr>
                        <a:t>apuratórios</a:t>
                      </a:r>
                      <a:r>
                        <a:rPr lang="pt-BR" sz="1800" dirty="0">
                          <a:effectLst/>
                        </a:rPr>
                        <a:t> competentes.</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69225">
                <a:tc>
                  <a:txBody>
                    <a:bodyPr/>
                    <a:lstStyle/>
                    <a:p>
                      <a:pPr algn="ctr">
                        <a:spcBef>
                          <a:spcPts val="200"/>
                        </a:spcBef>
                        <a:spcAft>
                          <a:spcPts val="0"/>
                        </a:spcAft>
                      </a:pPr>
                      <a:r>
                        <a:rPr lang="pt-BR" sz="1800" dirty="0">
                          <a:effectLst/>
                        </a:rPr>
                        <a:t>Elogio</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Demonstração de reconhecimento ou satisfação sobre o serviço oferecido ou atendimento recebido.</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930394">
                <a:tc>
                  <a:txBody>
                    <a:bodyPr/>
                    <a:lstStyle/>
                    <a:p>
                      <a:pPr algn="ctr">
                        <a:spcBef>
                          <a:spcPts val="200"/>
                        </a:spcBef>
                        <a:spcAft>
                          <a:spcPts val="0"/>
                        </a:spcAft>
                      </a:pPr>
                      <a:r>
                        <a:rPr lang="pt-BR" sz="1800" dirty="0">
                          <a:effectLst/>
                        </a:rPr>
                        <a:t>Sugestão</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Apresentação de ideia ou formulação de proposta de aprimoramento de políticas e serviços prestados pela Administração Pública federal.</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774977">
                <a:tc>
                  <a:txBody>
                    <a:bodyPr/>
                    <a:lstStyle/>
                    <a:p>
                      <a:pPr algn="ctr">
                        <a:spcBef>
                          <a:spcPts val="200"/>
                        </a:spcBef>
                        <a:spcAft>
                          <a:spcPts val="0"/>
                        </a:spcAft>
                      </a:pPr>
                      <a:r>
                        <a:rPr lang="pt-BR" sz="1800" dirty="0">
                          <a:effectLst/>
                        </a:rPr>
                        <a:t>Solicitação de providências</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Pedido para adoção de providências por parte da Administração.</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879126">
                <a:tc>
                  <a:txBody>
                    <a:bodyPr/>
                    <a:lstStyle/>
                    <a:p>
                      <a:pPr algn="ctr">
                        <a:spcBef>
                          <a:spcPts val="200"/>
                        </a:spcBef>
                        <a:spcAft>
                          <a:spcPts val="0"/>
                        </a:spcAft>
                      </a:pPr>
                      <a:r>
                        <a:rPr lang="pt-BR" sz="1800" dirty="0">
                          <a:effectLst/>
                        </a:rPr>
                        <a:t>Solicitação de simplificação (Simplifique!)</a:t>
                      </a:r>
                      <a:endParaRPr lang="pt-BR" sz="1800" b="1" i="1" dirty="0">
                        <a:solidFill>
                          <a:srgbClr val="2F5496"/>
                        </a:solidFill>
                        <a:effectLst/>
                        <a:latin typeface="Calibri" charset="0"/>
                        <a:ea typeface="Times New Roman" charset="0"/>
                        <a:cs typeface="Times New Roman"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just">
                        <a:spcBef>
                          <a:spcPts val="200"/>
                        </a:spcBef>
                        <a:spcAft>
                          <a:spcPts val="0"/>
                        </a:spcAft>
                      </a:pPr>
                      <a:r>
                        <a:rPr lang="pt-BR" sz="1800" dirty="0">
                          <a:effectLst/>
                        </a:rPr>
                        <a:t>Reclamações, denúncias e solicitações relativas à simplificação de serviços públicos.</a:t>
                      </a:r>
                      <a:endParaRPr lang="pt-BR" sz="1800" b="1" i="1" dirty="0">
                        <a:solidFill>
                          <a:srgbClr val="2F5496"/>
                        </a:solidFill>
                        <a:effectLst/>
                        <a:latin typeface="Calibri" charset="0"/>
                        <a:ea typeface="Times New Roman" charset="0"/>
                        <a:cs typeface="Times New Roman" charset="0"/>
                      </a:endParaRPr>
                    </a:p>
                  </a:txBody>
                  <a:tcPr marL="51435" marR="5143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41925389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323528" y="980728"/>
            <a:ext cx="6179014"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Tipos de manifestação</a:t>
            </a:r>
          </a:p>
          <a:p>
            <a:pPr eaLnBrk="1" hangingPunct="1"/>
            <a:endParaRPr lang="pt-BR" altLang="pt-BR" sz="2200" dirty="0">
              <a:solidFill>
                <a:srgbClr val="002060"/>
              </a:solidFill>
              <a:latin typeface="Calibri" charset="0"/>
              <a:ea typeface="Calibri" charset="0"/>
              <a:cs typeface="Calibri" charset="0"/>
            </a:endParaRPr>
          </a:p>
          <a:p>
            <a:r>
              <a:rPr lang="pt-BR" altLang="pt-BR" sz="2200" b="1" dirty="0">
                <a:solidFill>
                  <a:srgbClr val="002060"/>
                </a:solidFill>
                <a:latin typeface="Calibri" charset="0"/>
                <a:ea typeface="Calibri" charset="0"/>
                <a:cs typeface="Calibri" charset="0"/>
              </a:rPr>
              <a:t>Comunicações de Irregularidade</a:t>
            </a:r>
          </a:p>
          <a:p>
            <a:pPr eaLnBrk="1" hangingPunct="1"/>
            <a:endParaRPr lang="pt-BR" altLang="pt-BR" sz="2200" dirty="0">
              <a:solidFill>
                <a:srgbClr val="002060"/>
              </a:solidFill>
              <a:latin typeface="Calibri" charset="0"/>
              <a:ea typeface="Calibri" charset="0"/>
              <a:cs typeface="Calibri" charset="0"/>
            </a:endParaRPr>
          </a:p>
          <a:p>
            <a:pPr eaLnBrk="1" hangingPunct="1"/>
            <a:endParaRPr lang="pt-BR" altLang="pt-BR" sz="2200" dirty="0">
              <a:solidFill>
                <a:srgbClr val="002060"/>
              </a:solidFill>
              <a:latin typeface="Open Sans Light" pitchFamily="34" charset="0"/>
            </a:endParaRPr>
          </a:p>
        </p:txBody>
      </p:sp>
      <p:graphicFrame>
        <p:nvGraphicFramePr>
          <p:cNvPr id="5" name="Diagrama 4">
            <a:extLst>
              <a:ext uri="{FF2B5EF4-FFF2-40B4-BE49-F238E27FC236}">
                <a16:creationId xmlns:a16="http://schemas.microsoft.com/office/drawing/2014/main" id="{561A675D-0C26-4D70-8740-9060CC05FE14}"/>
              </a:ext>
            </a:extLst>
          </p:cNvPr>
          <p:cNvGraphicFramePr/>
          <p:nvPr>
            <p:extLst>
              <p:ext uri="{D42A27DB-BD31-4B8C-83A1-F6EECF244321}">
                <p14:modId xmlns:p14="http://schemas.microsoft.com/office/powerpoint/2010/main" val="1101887164"/>
              </p:ext>
            </p:extLst>
          </p:nvPr>
        </p:nvGraphicFramePr>
        <p:xfrm>
          <a:off x="1619672" y="2636912"/>
          <a:ext cx="5760640" cy="36682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996568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323528" y="980728"/>
            <a:ext cx="6179014"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Tipos de manifestação</a:t>
            </a:r>
          </a:p>
          <a:p>
            <a:pPr eaLnBrk="1" hangingPunct="1"/>
            <a:endParaRPr lang="pt-BR" altLang="pt-BR" sz="2200" dirty="0">
              <a:solidFill>
                <a:srgbClr val="002060"/>
              </a:solidFill>
              <a:latin typeface="Calibri" charset="0"/>
              <a:ea typeface="Calibri" charset="0"/>
              <a:cs typeface="Calibri" charset="0"/>
            </a:endParaRPr>
          </a:p>
          <a:p>
            <a:r>
              <a:rPr lang="pt-BR" altLang="pt-BR" sz="2200" b="1" dirty="0">
                <a:solidFill>
                  <a:srgbClr val="002060"/>
                </a:solidFill>
                <a:latin typeface="Calibri" charset="0"/>
                <a:ea typeface="Calibri" charset="0"/>
                <a:cs typeface="Calibri" charset="0"/>
              </a:rPr>
              <a:t>Manifestação X Pedido de Acesso à Informação</a:t>
            </a:r>
          </a:p>
          <a:p>
            <a:pPr eaLnBrk="1" hangingPunct="1"/>
            <a:endParaRPr lang="pt-BR" altLang="pt-BR" sz="2200" dirty="0">
              <a:solidFill>
                <a:srgbClr val="002060"/>
              </a:solidFill>
              <a:latin typeface="Calibri" charset="0"/>
              <a:ea typeface="Calibri" charset="0"/>
              <a:cs typeface="Calibri" charset="0"/>
            </a:endParaRPr>
          </a:p>
          <a:p>
            <a:pPr eaLnBrk="1" hangingPunct="1"/>
            <a:endParaRPr lang="pt-BR" altLang="pt-BR" sz="2200" dirty="0">
              <a:solidFill>
                <a:srgbClr val="002060"/>
              </a:solidFill>
              <a:latin typeface="Open Sans Light" pitchFamily="34" charset="0"/>
            </a:endParaRPr>
          </a:p>
        </p:txBody>
      </p:sp>
      <p:graphicFrame>
        <p:nvGraphicFramePr>
          <p:cNvPr id="5" name="Diagrama 4">
            <a:extLst>
              <a:ext uri="{FF2B5EF4-FFF2-40B4-BE49-F238E27FC236}">
                <a16:creationId xmlns:a16="http://schemas.microsoft.com/office/drawing/2014/main" id="{561A675D-0C26-4D70-8740-9060CC05FE14}"/>
              </a:ext>
            </a:extLst>
          </p:cNvPr>
          <p:cNvGraphicFramePr/>
          <p:nvPr>
            <p:extLst>
              <p:ext uri="{D42A27DB-BD31-4B8C-83A1-F6EECF244321}">
                <p14:modId xmlns:p14="http://schemas.microsoft.com/office/powerpoint/2010/main" val="4121485694"/>
              </p:ext>
            </p:extLst>
          </p:nvPr>
        </p:nvGraphicFramePr>
        <p:xfrm>
          <a:off x="1547664" y="2564904"/>
          <a:ext cx="5760640" cy="36682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6189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a 6">
            <a:extLst>
              <a:ext uri="{FF2B5EF4-FFF2-40B4-BE49-F238E27FC236}">
                <a16:creationId xmlns:a16="http://schemas.microsoft.com/office/drawing/2014/main" id="{994F4D43-EE86-4800-B090-D2859720B3E9}"/>
              </a:ext>
            </a:extLst>
          </p:cNvPr>
          <p:cNvGraphicFramePr>
            <a:graphicFrameLocks noGrp="1"/>
          </p:cNvGraphicFramePr>
          <p:nvPr>
            <p:extLst>
              <p:ext uri="{D42A27DB-BD31-4B8C-83A1-F6EECF244321}">
                <p14:modId xmlns:p14="http://schemas.microsoft.com/office/powerpoint/2010/main" val="627628881"/>
              </p:ext>
            </p:extLst>
          </p:nvPr>
        </p:nvGraphicFramePr>
        <p:xfrm>
          <a:off x="323528" y="1484784"/>
          <a:ext cx="8208912" cy="4896538"/>
        </p:xfrm>
        <a:graphic>
          <a:graphicData uri="http://schemas.openxmlformats.org/drawingml/2006/table">
            <a:tbl>
              <a:tblPr firstRow="1" firstCol="1" bandRow="1"/>
              <a:tblGrid>
                <a:gridCol w="5399768">
                  <a:extLst>
                    <a:ext uri="{9D8B030D-6E8A-4147-A177-3AD203B41FA5}">
                      <a16:colId xmlns:a16="http://schemas.microsoft.com/office/drawing/2014/main" val="3697379077"/>
                    </a:ext>
                  </a:extLst>
                </a:gridCol>
                <a:gridCol w="2809144">
                  <a:extLst>
                    <a:ext uri="{9D8B030D-6E8A-4147-A177-3AD203B41FA5}">
                      <a16:colId xmlns:a16="http://schemas.microsoft.com/office/drawing/2014/main" val="2922393188"/>
                    </a:ext>
                  </a:extLst>
                </a:gridCol>
              </a:tblGrid>
              <a:tr h="456213">
                <a:tc gridSpan="2">
                  <a:txBody>
                    <a:bodyPr/>
                    <a:lstStyle/>
                    <a:p>
                      <a:pPr algn="ctr">
                        <a:lnSpc>
                          <a:spcPct val="107000"/>
                        </a:lnSpc>
                        <a:spcAft>
                          <a:spcPts val="0"/>
                        </a:spcAft>
                      </a:pPr>
                      <a:r>
                        <a:rPr lang="en-US" sz="18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CERTIFICAÇÃO EM OUVIDORIA</a:t>
                      </a:r>
                      <a:endParaRPr lang="pt-BR"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pt-BR"/>
                    </a:p>
                  </a:txBody>
                  <a:tcPr/>
                </a:tc>
                <a:extLst>
                  <a:ext uri="{0D108BD9-81ED-4DB2-BD59-A6C34878D82A}">
                    <a16:rowId xmlns:a16="http://schemas.microsoft.com/office/drawing/2014/main" val="1458854136"/>
                  </a:ext>
                </a:extLst>
              </a:tr>
              <a:tr h="456213">
                <a:tc>
                  <a:txBody>
                    <a:bodyPr/>
                    <a:lstStyle/>
                    <a:p>
                      <a:pPr algn="ctr">
                        <a:lnSpc>
                          <a:spcPct val="107000"/>
                        </a:lnSpc>
                        <a:spcAft>
                          <a:spcPts val="0"/>
                        </a:spcAft>
                      </a:pPr>
                      <a:r>
                        <a:rPr lang="pt-BR" sz="1800" b="1" cap="small"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Cursos à distância (Parceria CGU/Enap)</a:t>
                      </a:r>
                      <a:endParaRPr lang="pt-BR"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07000"/>
                        </a:lnSpc>
                        <a:spcAft>
                          <a:spcPts val="0"/>
                        </a:spcAft>
                      </a:pPr>
                      <a:r>
                        <a:rPr lang="pt-BR" sz="1800" b="1" cap="small">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Carga-Horária</a:t>
                      </a:r>
                      <a:endParaRPr lang="pt-BR"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425313982"/>
                  </a:ext>
                </a:extLst>
              </a:tr>
              <a:tr h="399144">
                <a:tc>
                  <a:txBody>
                    <a:bodyPr/>
                    <a:lstStyle/>
                    <a:p>
                      <a:pPr algn="ctr">
                        <a:lnSpc>
                          <a:spcPct val="106000"/>
                        </a:lnSpc>
                        <a:spcAft>
                          <a:spcPts val="0"/>
                        </a:spcAft>
                      </a:pPr>
                      <a:r>
                        <a:rPr lang="pt-BR" sz="1800" kern="1200" dirty="0">
                          <a:solidFill>
                            <a:srgbClr val="002060"/>
                          </a:solidFill>
                          <a:effectLst/>
                          <a:latin typeface="Calibri" panose="020F0502020204030204" pitchFamily="34" charset="0"/>
                          <a:ea typeface="Calibri" panose="020F0502020204030204" pitchFamily="34" charset="0"/>
                        </a:rPr>
                        <a:t>Gestão em Ouvidoria</a:t>
                      </a:r>
                      <a:endParaRPr lang="pt-BR" sz="1800" dirty="0">
                        <a:solidFill>
                          <a:srgbClr val="002060"/>
                        </a:solidFill>
                        <a:effectLst/>
                        <a:latin typeface="Calibri" panose="020F0502020204030204" pitchFamily="34"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07000"/>
                        </a:lnSpc>
                        <a:spcAft>
                          <a:spcPts val="0"/>
                        </a:spcAft>
                      </a:pPr>
                      <a:r>
                        <a:rPr lang="pt-BR" sz="180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20h</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2119173934"/>
                  </a:ext>
                </a:extLst>
              </a:tr>
              <a:tr h="399144">
                <a:tc>
                  <a:txBody>
                    <a:bodyPr/>
                    <a:lstStyle/>
                    <a:p>
                      <a:pPr algn="ctr">
                        <a:lnSpc>
                          <a:spcPct val="106000"/>
                        </a:lnSpc>
                        <a:spcAft>
                          <a:spcPts val="0"/>
                        </a:spcAft>
                      </a:pPr>
                      <a:r>
                        <a:rPr lang="pt-BR" sz="1800" kern="1200">
                          <a:solidFill>
                            <a:srgbClr val="002060"/>
                          </a:solidFill>
                          <a:effectLst/>
                          <a:latin typeface="Calibri" panose="020F0502020204030204" pitchFamily="34" charset="0"/>
                          <a:ea typeface="Calibri" panose="020F0502020204030204" pitchFamily="34" charset="0"/>
                        </a:rPr>
                        <a:t>Ética e Serviço Público</a:t>
                      </a:r>
                      <a:endParaRPr lang="pt-BR" sz="1800">
                        <a:solidFill>
                          <a:srgbClr val="002060"/>
                        </a:solidFill>
                        <a:effectLst/>
                        <a:latin typeface="Calibri" panose="020F0502020204030204" pitchFamily="34"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07000"/>
                        </a:lnSpc>
                        <a:spcAft>
                          <a:spcPts val="0"/>
                        </a:spcAft>
                      </a:pPr>
                      <a:r>
                        <a:rPr lang="pt-BR"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20h</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2693285439"/>
                  </a:ext>
                </a:extLst>
              </a:tr>
              <a:tr h="399144">
                <a:tc>
                  <a:txBody>
                    <a:bodyPr/>
                    <a:lstStyle/>
                    <a:p>
                      <a:pPr algn="ctr">
                        <a:lnSpc>
                          <a:spcPct val="106000"/>
                        </a:lnSpc>
                        <a:spcAft>
                          <a:spcPts val="0"/>
                        </a:spcAft>
                      </a:pPr>
                      <a:r>
                        <a:rPr lang="pt-BR" sz="1800" kern="1200" dirty="0">
                          <a:solidFill>
                            <a:srgbClr val="002060"/>
                          </a:solidFill>
                          <a:effectLst/>
                          <a:latin typeface="Calibri" panose="020F0502020204030204" pitchFamily="34" charset="0"/>
                          <a:ea typeface="Calibri" panose="020F0502020204030204" pitchFamily="34" charset="0"/>
                        </a:rPr>
                        <a:t>Introdução à Gestão de Processos</a:t>
                      </a:r>
                      <a:endParaRPr lang="pt-BR" sz="1800" dirty="0">
                        <a:solidFill>
                          <a:srgbClr val="002060"/>
                        </a:solidFill>
                        <a:effectLst/>
                        <a:latin typeface="Calibri" panose="020F0502020204030204" pitchFamily="34"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07000"/>
                        </a:lnSpc>
                        <a:spcAft>
                          <a:spcPts val="0"/>
                        </a:spcAft>
                      </a:pPr>
                      <a:r>
                        <a:rPr lang="pt-BR"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20h</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884851798"/>
                  </a:ext>
                </a:extLst>
              </a:tr>
              <a:tr h="399144">
                <a:tc>
                  <a:txBody>
                    <a:bodyPr/>
                    <a:lstStyle/>
                    <a:p>
                      <a:pPr algn="ctr">
                        <a:lnSpc>
                          <a:spcPct val="106000"/>
                        </a:lnSpc>
                        <a:spcAft>
                          <a:spcPts val="0"/>
                        </a:spcAft>
                      </a:pPr>
                      <a:r>
                        <a:rPr lang="pt-BR" sz="1800" kern="1200" dirty="0">
                          <a:solidFill>
                            <a:srgbClr val="002060"/>
                          </a:solidFill>
                          <a:effectLst/>
                          <a:latin typeface="Calibri" panose="020F0502020204030204" pitchFamily="34" charset="0"/>
                          <a:ea typeface="Calibri" panose="020F0502020204030204" pitchFamily="34" charset="0"/>
                        </a:rPr>
                        <a:t>Acesso à Informação</a:t>
                      </a:r>
                      <a:endParaRPr lang="pt-BR" sz="1800" dirty="0">
                        <a:solidFill>
                          <a:srgbClr val="002060"/>
                        </a:solidFill>
                        <a:effectLst/>
                        <a:latin typeface="Calibri" panose="020F0502020204030204" pitchFamily="34"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07000"/>
                        </a:lnSpc>
                        <a:spcAft>
                          <a:spcPts val="0"/>
                        </a:spcAft>
                      </a:pPr>
                      <a:r>
                        <a:rPr lang="pt-BR"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20h</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2409097033"/>
                  </a:ext>
                </a:extLst>
              </a:tr>
              <a:tr h="399144">
                <a:tc>
                  <a:txBody>
                    <a:bodyPr/>
                    <a:lstStyle/>
                    <a:p>
                      <a:pPr algn="ctr">
                        <a:lnSpc>
                          <a:spcPct val="106000"/>
                        </a:lnSpc>
                        <a:spcAft>
                          <a:spcPts val="0"/>
                        </a:spcAft>
                      </a:pPr>
                      <a:r>
                        <a:rPr lang="pt-BR" sz="1800" kern="1200">
                          <a:solidFill>
                            <a:srgbClr val="002060"/>
                          </a:solidFill>
                          <a:effectLst/>
                          <a:latin typeface="Calibri" panose="020F0502020204030204" pitchFamily="34" charset="0"/>
                          <a:ea typeface="Calibri" panose="020F0502020204030204" pitchFamily="34" charset="0"/>
                        </a:rPr>
                        <a:t>Controle Social</a:t>
                      </a:r>
                      <a:endParaRPr lang="pt-BR" sz="1800">
                        <a:solidFill>
                          <a:srgbClr val="002060"/>
                        </a:solidFill>
                        <a:effectLst/>
                        <a:latin typeface="Calibri" panose="020F0502020204030204" pitchFamily="34"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07000"/>
                        </a:lnSpc>
                        <a:spcAft>
                          <a:spcPts val="0"/>
                        </a:spcAft>
                      </a:pPr>
                      <a:r>
                        <a:rPr lang="pt-BR"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20h</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2188705002"/>
                  </a:ext>
                </a:extLst>
              </a:tr>
              <a:tr h="790960">
                <a:tc>
                  <a:txBody>
                    <a:bodyPr/>
                    <a:lstStyle/>
                    <a:p>
                      <a:pPr algn="ctr">
                        <a:lnSpc>
                          <a:spcPct val="106000"/>
                        </a:lnSpc>
                        <a:spcAft>
                          <a:spcPts val="0"/>
                        </a:spcAft>
                      </a:pPr>
                      <a:r>
                        <a:rPr lang="pt-BR" sz="1800" kern="1200">
                          <a:solidFill>
                            <a:srgbClr val="002060"/>
                          </a:solidFill>
                          <a:effectLst/>
                          <a:latin typeface="Calibri" panose="020F0502020204030204" pitchFamily="34" charset="0"/>
                          <a:ea typeface="Calibri" panose="020F0502020204030204" pitchFamily="34" charset="0"/>
                        </a:rPr>
                        <a:t>Resolução de Conflitos Aplicada ao Contexto das Ouvidorias Públicas</a:t>
                      </a:r>
                      <a:endParaRPr lang="pt-BR" sz="1800">
                        <a:solidFill>
                          <a:srgbClr val="002060"/>
                        </a:solidFill>
                        <a:effectLst/>
                        <a:latin typeface="Calibri" panose="020F0502020204030204" pitchFamily="34"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07000"/>
                        </a:lnSpc>
                        <a:spcAft>
                          <a:spcPts val="0"/>
                        </a:spcAft>
                      </a:pPr>
                      <a:r>
                        <a:rPr lang="pt-BR"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20h</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2830329773"/>
                  </a:ext>
                </a:extLst>
              </a:tr>
              <a:tr h="399144">
                <a:tc>
                  <a:txBody>
                    <a:bodyPr/>
                    <a:lstStyle/>
                    <a:p>
                      <a:pPr algn="ctr">
                        <a:lnSpc>
                          <a:spcPct val="106000"/>
                        </a:lnSpc>
                        <a:spcAft>
                          <a:spcPts val="0"/>
                        </a:spcAft>
                      </a:pPr>
                      <a:r>
                        <a:rPr lang="pt-BR" sz="1800" kern="1200">
                          <a:solidFill>
                            <a:srgbClr val="002060"/>
                          </a:solidFill>
                          <a:effectLst/>
                          <a:latin typeface="Calibri" panose="020F0502020204030204" pitchFamily="34" charset="0"/>
                          <a:ea typeface="Calibri" panose="020F0502020204030204" pitchFamily="34" charset="0"/>
                        </a:rPr>
                        <a:t>Defesa do Usuário e Simplificação</a:t>
                      </a:r>
                      <a:endParaRPr lang="pt-BR" sz="1800">
                        <a:solidFill>
                          <a:srgbClr val="002060"/>
                        </a:solidFill>
                        <a:effectLst/>
                        <a:latin typeface="Calibri" panose="020F0502020204030204" pitchFamily="34"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07000"/>
                        </a:lnSpc>
                        <a:spcAft>
                          <a:spcPts val="0"/>
                        </a:spcAft>
                      </a:pPr>
                      <a:r>
                        <a:rPr lang="pt-BR"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20h</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897398419"/>
                  </a:ext>
                </a:extLst>
              </a:tr>
              <a:tr h="399144">
                <a:tc>
                  <a:txBody>
                    <a:bodyPr/>
                    <a:lstStyle/>
                    <a:p>
                      <a:pPr algn="ctr">
                        <a:lnSpc>
                          <a:spcPct val="106000"/>
                        </a:lnSpc>
                        <a:spcAft>
                          <a:spcPts val="0"/>
                        </a:spcAft>
                      </a:pPr>
                      <a:r>
                        <a:rPr lang="pt-BR" sz="1800" kern="1200">
                          <a:solidFill>
                            <a:srgbClr val="002060"/>
                          </a:solidFill>
                          <a:effectLst/>
                          <a:latin typeface="Calibri" panose="020F0502020204030204" pitchFamily="34" charset="0"/>
                          <a:ea typeface="Calibri" panose="020F0502020204030204" pitchFamily="34" charset="0"/>
                        </a:rPr>
                        <a:t>Tratamento de Denúncias em Ouvidoria</a:t>
                      </a:r>
                      <a:endParaRPr lang="pt-BR" sz="1800">
                        <a:solidFill>
                          <a:srgbClr val="002060"/>
                        </a:solidFill>
                        <a:effectLst/>
                        <a:latin typeface="Calibri" panose="020F0502020204030204" pitchFamily="34"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07000"/>
                        </a:lnSpc>
                        <a:spcAft>
                          <a:spcPts val="0"/>
                        </a:spcAft>
                      </a:pPr>
                      <a:r>
                        <a:rPr lang="pt-BR"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20h</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3710841962"/>
                  </a:ext>
                </a:extLst>
              </a:tr>
              <a:tr h="399144">
                <a:tc>
                  <a:txBody>
                    <a:bodyPr/>
                    <a:lstStyle/>
                    <a:p>
                      <a:pPr algn="ctr">
                        <a:lnSpc>
                          <a:spcPct val="106000"/>
                        </a:lnSpc>
                        <a:spcAft>
                          <a:spcPts val="0"/>
                        </a:spcAft>
                      </a:pPr>
                      <a:r>
                        <a:rPr lang="pt-BR" sz="1800" b="1" kern="1200">
                          <a:solidFill>
                            <a:srgbClr val="002060"/>
                          </a:solidFill>
                          <a:effectLst/>
                          <a:latin typeface="Calibri" panose="020F0502020204030204" pitchFamily="34" charset="0"/>
                          <a:ea typeface="Calibri" panose="020F0502020204030204" pitchFamily="34" charset="0"/>
                        </a:rPr>
                        <a:t> </a:t>
                      </a:r>
                      <a:endParaRPr lang="pt-BR" sz="1800">
                        <a:solidFill>
                          <a:srgbClr val="002060"/>
                        </a:solidFill>
                        <a:effectLst/>
                        <a:latin typeface="Calibri" panose="020F0502020204030204" pitchFamily="34" charset="0"/>
                        <a:ea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lnSpc>
                          <a:spcPct val="107000"/>
                        </a:lnSpc>
                        <a:spcAft>
                          <a:spcPts val="0"/>
                        </a:spcAft>
                      </a:pPr>
                      <a:r>
                        <a:rPr lang="pt-BR" sz="18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160h</a:t>
                      </a:r>
                      <a:endParaRPr lang="pt-BR"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3879323085"/>
                  </a:ext>
                </a:extLst>
              </a:tr>
            </a:tbl>
          </a:graphicData>
        </a:graphic>
      </p:graphicFrame>
    </p:spTree>
    <p:extLst>
      <p:ext uri="{BB962C8B-B14F-4D97-AF65-F5344CB8AC3E}">
        <p14:creationId xmlns:p14="http://schemas.microsoft.com/office/powerpoint/2010/main" val="255370304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259632" y="692695"/>
            <a:ext cx="6048672" cy="1649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algn="ctr">
              <a:lnSpc>
                <a:spcPct val="115000"/>
              </a:lnSpc>
              <a:spcAft>
                <a:spcPts val="0"/>
              </a:spcAft>
              <a:buNone/>
            </a:pPr>
            <a:r>
              <a:rPr lang="pt-BR" altLang="pt-BR" b="1" dirty="0">
                <a:solidFill>
                  <a:srgbClr val="002060"/>
                </a:solidFill>
                <a:latin typeface="+mn-lt"/>
                <a:ea typeface="Calibri" charset="0"/>
                <a:cs typeface="Calibri" charset="0"/>
              </a:rPr>
              <a:t>Atividade em Grupo: </a:t>
            </a:r>
          </a:p>
          <a:p>
            <a:pPr algn="ctr">
              <a:lnSpc>
                <a:spcPct val="115000"/>
              </a:lnSpc>
              <a:spcAft>
                <a:spcPts val="0"/>
              </a:spcAft>
              <a:buNone/>
            </a:pPr>
            <a:r>
              <a:rPr lang="pt-BR" altLang="pt-BR" b="1" dirty="0">
                <a:solidFill>
                  <a:srgbClr val="002060"/>
                </a:solidFill>
                <a:latin typeface="+mn-lt"/>
                <a:ea typeface="Calibri" charset="0"/>
                <a:cs typeface="Calibri" charset="0"/>
              </a:rPr>
              <a:t>Manifestações de Ouvidoria</a:t>
            </a:r>
          </a:p>
        </p:txBody>
      </p:sp>
      <p:pic>
        <p:nvPicPr>
          <p:cNvPr id="1026" name="Picture 2" descr="Resultado de imagem para atividade em grup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1720" y="2534446"/>
            <a:ext cx="4686300" cy="379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30086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323528" y="1052736"/>
            <a:ext cx="536078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Apresentação das manifestações</a:t>
            </a:r>
          </a:p>
          <a:p>
            <a:pPr eaLnBrk="1" hangingPunct="1"/>
            <a:endParaRPr lang="pt-BR" altLang="pt-BR" dirty="0">
              <a:solidFill>
                <a:srgbClr val="002060"/>
              </a:solidFill>
              <a:latin typeface="Open Sans Light" pitchFamily="34" charset="0"/>
            </a:endParaRPr>
          </a:p>
        </p:txBody>
      </p:sp>
      <p:graphicFrame>
        <p:nvGraphicFramePr>
          <p:cNvPr id="4" name="Diagrama 3">
            <a:extLst>
              <a:ext uri="{FF2B5EF4-FFF2-40B4-BE49-F238E27FC236}">
                <a16:creationId xmlns:a16="http://schemas.microsoft.com/office/drawing/2014/main" id="{C8EE3D04-76E5-4DF7-8E29-1A5B7D2491AA}"/>
              </a:ext>
            </a:extLst>
          </p:cNvPr>
          <p:cNvGraphicFramePr/>
          <p:nvPr>
            <p:extLst>
              <p:ext uri="{D42A27DB-BD31-4B8C-83A1-F6EECF244321}">
                <p14:modId xmlns:p14="http://schemas.microsoft.com/office/powerpoint/2010/main" val="1004681892"/>
              </p:ext>
            </p:extLst>
          </p:nvPr>
        </p:nvGraphicFramePr>
        <p:xfrm>
          <a:off x="-252536" y="1760622"/>
          <a:ext cx="9396536" cy="49087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809327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1269141" y="1628800"/>
            <a:ext cx="536078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Apresentação das manifestações</a:t>
            </a:r>
          </a:p>
          <a:p>
            <a:pPr eaLnBrk="1" hangingPunct="1"/>
            <a:endParaRPr lang="pt-BR" altLang="pt-BR" sz="2200" dirty="0">
              <a:solidFill>
                <a:srgbClr val="002060"/>
              </a:solidFill>
              <a:latin typeface="Open Sans Light" pitchFamily="34" charset="0"/>
            </a:endParaRPr>
          </a:p>
        </p:txBody>
      </p:sp>
      <p:graphicFrame>
        <p:nvGraphicFramePr>
          <p:cNvPr id="4" name="Diagrama 3">
            <a:extLst>
              <a:ext uri="{FF2B5EF4-FFF2-40B4-BE49-F238E27FC236}">
                <a16:creationId xmlns:a16="http://schemas.microsoft.com/office/drawing/2014/main" id="{9E3BC17D-79CC-4CF7-B0D7-85852F5843F1}"/>
              </a:ext>
            </a:extLst>
          </p:cNvPr>
          <p:cNvGraphicFramePr/>
          <p:nvPr>
            <p:extLst>
              <p:ext uri="{D42A27DB-BD31-4B8C-83A1-F6EECF244321}">
                <p14:modId xmlns:p14="http://schemas.microsoft.com/office/powerpoint/2010/main" val="3303702514"/>
              </p:ext>
            </p:extLst>
          </p:nvPr>
        </p:nvGraphicFramePr>
        <p:xfrm>
          <a:off x="1691680" y="2924944"/>
          <a:ext cx="5874731" cy="24482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3993626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1547664" y="2204864"/>
            <a:ext cx="536078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Apresentação das manifestações</a:t>
            </a:r>
          </a:p>
          <a:p>
            <a:pPr eaLnBrk="1" hangingPunct="1"/>
            <a:endParaRPr lang="pt-BR" altLang="pt-BR" sz="2200" dirty="0">
              <a:solidFill>
                <a:srgbClr val="002060"/>
              </a:solidFill>
              <a:latin typeface="Open Sans Light" pitchFamily="34" charset="0"/>
            </a:endParaRPr>
          </a:p>
        </p:txBody>
      </p:sp>
      <p:graphicFrame>
        <p:nvGraphicFramePr>
          <p:cNvPr id="4" name="Diagrama 3">
            <a:extLst>
              <a:ext uri="{FF2B5EF4-FFF2-40B4-BE49-F238E27FC236}">
                <a16:creationId xmlns:a16="http://schemas.microsoft.com/office/drawing/2014/main" id="{3459A939-5EC7-4DF2-9677-F38E34951DBA}"/>
              </a:ext>
            </a:extLst>
          </p:cNvPr>
          <p:cNvGraphicFramePr/>
          <p:nvPr>
            <p:extLst>
              <p:ext uri="{D42A27DB-BD31-4B8C-83A1-F6EECF244321}">
                <p14:modId xmlns:p14="http://schemas.microsoft.com/office/powerpoint/2010/main" val="471239381"/>
              </p:ext>
            </p:extLst>
          </p:nvPr>
        </p:nvGraphicFramePr>
        <p:xfrm>
          <a:off x="1259632" y="3429000"/>
          <a:ext cx="6768752" cy="1728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259405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539552" y="1196752"/>
            <a:ext cx="5360787"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Apresentação das manifestações</a:t>
            </a:r>
          </a:p>
          <a:p>
            <a:pPr eaLnBrk="1" hangingPunct="1"/>
            <a:endParaRPr lang="pt-BR" altLang="pt-BR" sz="1500" dirty="0">
              <a:solidFill>
                <a:srgbClr val="0070C0"/>
              </a:solidFill>
              <a:latin typeface="Calibri" charset="0"/>
              <a:ea typeface="Calibri" charset="0"/>
              <a:cs typeface="Calibri" charset="0"/>
            </a:endParaRPr>
          </a:p>
          <a:p>
            <a:pPr eaLnBrk="1" hangingPunct="1"/>
            <a:r>
              <a:rPr lang="pt-BR" altLang="pt-BR" sz="2200" b="1" dirty="0">
                <a:solidFill>
                  <a:srgbClr val="002060"/>
                </a:solidFill>
                <a:latin typeface="Calibri" charset="0"/>
                <a:ea typeface="Calibri" charset="0"/>
                <a:cs typeface="Calibri" charset="0"/>
              </a:rPr>
              <a:t>Identificação</a:t>
            </a:r>
          </a:p>
          <a:p>
            <a:pPr eaLnBrk="1" hangingPunct="1"/>
            <a:endParaRPr lang="pt-BR" altLang="pt-BR" sz="2100" dirty="0">
              <a:solidFill>
                <a:srgbClr val="002060"/>
              </a:solidFill>
              <a:latin typeface="Calibri" charset="0"/>
              <a:ea typeface="Calibri" charset="0"/>
              <a:cs typeface="Calibri" charset="0"/>
            </a:endParaRPr>
          </a:p>
          <a:p>
            <a:pPr eaLnBrk="1" hangingPunct="1"/>
            <a:endParaRPr lang="pt-BR" altLang="pt-BR" dirty="0">
              <a:solidFill>
                <a:srgbClr val="002060"/>
              </a:solidFill>
              <a:latin typeface="Open Sans Light" pitchFamily="34" charset="0"/>
            </a:endParaRPr>
          </a:p>
        </p:txBody>
      </p:sp>
      <p:graphicFrame>
        <p:nvGraphicFramePr>
          <p:cNvPr id="4" name="Diagrama 3">
            <a:extLst>
              <a:ext uri="{FF2B5EF4-FFF2-40B4-BE49-F238E27FC236}">
                <a16:creationId xmlns:a16="http://schemas.microsoft.com/office/drawing/2014/main" id="{B56C9827-96B4-48E9-AAB6-A31AEEEE4ED7}"/>
              </a:ext>
            </a:extLst>
          </p:cNvPr>
          <p:cNvGraphicFramePr/>
          <p:nvPr>
            <p:extLst>
              <p:ext uri="{D42A27DB-BD31-4B8C-83A1-F6EECF244321}">
                <p14:modId xmlns:p14="http://schemas.microsoft.com/office/powerpoint/2010/main" val="3062773878"/>
              </p:ext>
            </p:extLst>
          </p:nvPr>
        </p:nvGraphicFramePr>
        <p:xfrm>
          <a:off x="1403648" y="2204864"/>
          <a:ext cx="6217880" cy="44935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7000079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1403648" y="1853751"/>
            <a:ext cx="4376568" cy="927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Certificação da identidade</a:t>
            </a:r>
          </a:p>
          <a:p>
            <a:pPr eaLnBrk="1" hangingPunct="1"/>
            <a:endParaRPr lang="pt-BR" altLang="pt-BR" sz="2100" b="1" dirty="0">
              <a:solidFill>
                <a:srgbClr val="002060"/>
              </a:solidFill>
              <a:latin typeface="Calibri" charset="0"/>
              <a:ea typeface="Calibri" charset="0"/>
              <a:cs typeface="Calibri" charset="0"/>
            </a:endParaRPr>
          </a:p>
          <a:p>
            <a:pPr eaLnBrk="1" hangingPunct="1"/>
            <a:endParaRPr lang="pt-BR" altLang="pt-BR" sz="1125" b="1" dirty="0">
              <a:solidFill>
                <a:srgbClr val="336091"/>
              </a:solidFill>
              <a:latin typeface="Calibri" charset="0"/>
              <a:ea typeface="Calibri" charset="0"/>
              <a:cs typeface="Calibri" charset="0"/>
            </a:endParaRPr>
          </a:p>
        </p:txBody>
      </p:sp>
      <p:graphicFrame>
        <p:nvGraphicFramePr>
          <p:cNvPr id="3" name="Espaço Reservado para Conteúdo 3"/>
          <p:cNvGraphicFramePr>
            <a:graphicFrameLocks/>
          </p:cNvGraphicFramePr>
          <p:nvPr>
            <p:extLst>
              <p:ext uri="{D42A27DB-BD31-4B8C-83A1-F6EECF244321}">
                <p14:modId xmlns:p14="http://schemas.microsoft.com/office/powerpoint/2010/main" val="1919725640"/>
              </p:ext>
            </p:extLst>
          </p:nvPr>
        </p:nvGraphicFramePr>
        <p:xfrm>
          <a:off x="107504" y="2780928"/>
          <a:ext cx="8784976" cy="33875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1283686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1823599" y="2060848"/>
            <a:ext cx="437656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Prazos de atendimento</a:t>
            </a:r>
          </a:p>
          <a:p>
            <a:pPr eaLnBrk="1" hangingPunct="1"/>
            <a:endParaRPr lang="pt-BR" altLang="pt-BR" sz="2200" b="1" dirty="0">
              <a:solidFill>
                <a:srgbClr val="336091"/>
              </a:solidFill>
              <a:latin typeface="Calibri" charset="0"/>
              <a:ea typeface="Calibri" charset="0"/>
              <a:cs typeface="Calibri" charset="0"/>
            </a:endParaRPr>
          </a:p>
        </p:txBody>
      </p:sp>
      <p:sp>
        <p:nvSpPr>
          <p:cNvPr id="3" name="Retângulo 5"/>
          <p:cNvSpPr>
            <a:spLocks noChangeArrowheads="1"/>
          </p:cNvSpPr>
          <p:nvPr/>
        </p:nvSpPr>
        <p:spPr bwMode="auto">
          <a:xfrm>
            <a:off x="1763688" y="2859804"/>
            <a:ext cx="5972247"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257175" indent="-257175">
              <a:buFont typeface="Wingdings" charset="2"/>
              <a:buChar char="Ø"/>
              <a:defRPr/>
            </a:pPr>
            <a:r>
              <a:rPr lang="pt-BR" altLang="pt-BR" sz="2200" dirty="0">
                <a:latin typeface="Calibri" charset="0"/>
                <a:ea typeface="Calibri" charset="0"/>
                <a:cs typeface="Calibri" charset="0"/>
              </a:rPr>
              <a:t>Prazo de </a:t>
            </a:r>
            <a:r>
              <a:rPr lang="pt-BR" altLang="pt-BR" sz="2200" b="1" dirty="0">
                <a:latin typeface="Calibri" charset="0"/>
                <a:ea typeface="Calibri" charset="0"/>
                <a:cs typeface="Calibri" charset="0"/>
              </a:rPr>
              <a:t>30 dias </a:t>
            </a:r>
            <a:r>
              <a:rPr lang="pt-BR" altLang="pt-BR" sz="2200" dirty="0">
                <a:latin typeface="Calibri" charset="0"/>
                <a:ea typeface="Calibri" charset="0"/>
                <a:cs typeface="Calibri" charset="0"/>
              </a:rPr>
              <a:t>para uma resposta conclusiva;</a:t>
            </a:r>
          </a:p>
          <a:p>
            <a:pPr marL="257175" indent="-257175">
              <a:buFont typeface="Wingdings" charset="2"/>
              <a:buChar char="Ø"/>
              <a:defRPr/>
            </a:pPr>
            <a:endParaRPr lang="pt-BR" altLang="pt-BR" sz="2200" dirty="0">
              <a:latin typeface="Calibri" charset="0"/>
              <a:ea typeface="Calibri" charset="0"/>
              <a:cs typeface="Calibri" charset="0"/>
            </a:endParaRPr>
          </a:p>
          <a:p>
            <a:pPr marL="257175" indent="-257175">
              <a:buFont typeface="Wingdings" charset="2"/>
              <a:buChar char="Ø"/>
              <a:defRPr/>
            </a:pPr>
            <a:r>
              <a:rPr lang="pt-BR" altLang="pt-BR" sz="2200" b="1" dirty="0">
                <a:latin typeface="Calibri" charset="0"/>
                <a:ea typeface="Calibri" charset="0"/>
                <a:cs typeface="Calibri" charset="0"/>
              </a:rPr>
              <a:t>Prorrogável</a:t>
            </a:r>
            <a:r>
              <a:rPr lang="pt-BR" altLang="pt-BR" sz="2200" dirty="0">
                <a:latin typeface="Calibri" charset="0"/>
                <a:ea typeface="Calibri" charset="0"/>
                <a:cs typeface="Calibri" charset="0"/>
              </a:rPr>
              <a:t> por mais </a:t>
            </a:r>
            <a:r>
              <a:rPr lang="pt-BR" altLang="pt-BR" sz="2200" b="1" dirty="0">
                <a:latin typeface="Calibri" charset="0"/>
                <a:ea typeface="Calibri" charset="0"/>
                <a:cs typeface="Calibri" charset="0"/>
              </a:rPr>
              <a:t>30 dias</a:t>
            </a:r>
            <a:r>
              <a:rPr lang="pt-BR" altLang="pt-BR" sz="2200" dirty="0">
                <a:latin typeface="Calibri" charset="0"/>
                <a:ea typeface="Calibri" charset="0"/>
                <a:cs typeface="Calibri" charset="0"/>
              </a:rPr>
              <a:t>, mediante justificativa;</a:t>
            </a:r>
          </a:p>
          <a:p>
            <a:pPr marL="257175" indent="-257175">
              <a:buFont typeface="Wingdings" charset="2"/>
              <a:buChar char="Ø"/>
              <a:defRPr/>
            </a:pPr>
            <a:endParaRPr lang="pt-BR" altLang="pt-BR" sz="2200" dirty="0">
              <a:latin typeface="Calibri" charset="0"/>
              <a:ea typeface="Calibri" charset="0"/>
              <a:cs typeface="Calibri" charset="0"/>
            </a:endParaRPr>
          </a:p>
          <a:p>
            <a:pPr marL="257175" indent="-257175">
              <a:buFont typeface="Wingdings" charset="2"/>
              <a:buChar char="Ø"/>
              <a:defRPr/>
            </a:pPr>
            <a:r>
              <a:rPr lang="pt-BR" altLang="pt-BR" sz="2200" dirty="0">
                <a:latin typeface="Calibri" charset="0"/>
                <a:ea typeface="Calibri" charset="0"/>
                <a:cs typeface="Calibri" charset="0"/>
              </a:rPr>
              <a:t>Prazos diferenciados: poderão ser menores, de acordo com normativos específicos.</a:t>
            </a:r>
          </a:p>
          <a:p>
            <a:pPr>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marL="0" indent="0">
              <a:defRPr/>
            </a:pPr>
            <a:endParaRPr lang="pt-BR" altLang="pt-BR" sz="2200" dirty="0">
              <a:solidFill>
                <a:schemeClr val="tx1">
                  <a:lumMod val="65000"/>
                  <a:lumOff val="35000"/>
                </a:schemeClr>
              </a:solidFill>
              <a:latin typeface="Calibri" charset="0"/>
              <a:ea typeface="Calibri" charset="0"/>
              <a:cs typeface="Calibri" charset="0"/>
            </a:endParaRPr>
          </a:p>
          <a:p>
            <a:pPr>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algn="just">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algn="just">
              <a:defRPr/>
            </a:pPr>
            <a:endParaRPr lang="pt-BR" altLang="pt-BR" sz="2200"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14658841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ço Reservado para Conteúdo 8"/>
          <p:cNvGraphicFramePr>
            <a:graphicFrameLocks noGrp="1"/>
          </p:cNvGraphicFramePr>
          <p:nvPr>
            <p:extLst>
              <p:ext uri="{D42A27DB-BD31-4B8C-83A1-F6EECF244321}">
                <p14:modId xmlns:p14="http://schemas.microsoft.com/office/powerpoint/2010/main" val="53596128"/>
              </p:ext>
            </p:extLst>
          </p:nvPr>
        </p:nvGraphicFramePr>
        <p:xfrm>
          <a:off x="1259633" y="2620735"/>
          <a:ext cx="6142654" cy="3112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aixaDeTexto 4"/>
          <p:cNvSpPr txBox="1">
            <a:spLocks noChangeArrowheads="1"/>
          </p:cNvSpPr>
          <p:nvPr/>
        </p:nvSpPr>
        <p:spPr bwMode="auto">
          <a:xfrm>
            <a:off x="1475656" y="1700808"/>
            <a:ext cx="437656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Prazos de atendimento</a:t>
            </a:r>
            <a:endParaRPr lang="pt-BR" altLang="pt-BR" sz="2200" b="1" dirty="0">
              <a:solidFill>
                <a:srgbClr val="336091"/>
              </a:solidFill>
              <a:latin typeface="Calibri" charset="0"/>
              <a:ea typeface="Calibri" charset="0"/>
              <a:cs typeface="Calibri" charset="0"/>
            </a:endParaRPr>
          </a:p>
        </p:txBody>
      </p:sp>
    </p:spTree>
    <p:extLst>
      <p:ext uri="{BB962C8B-B14F-4D97-AF65-F5344CB8AC3E}">
        <p14:creationId xmlns:p14="http://schemas.microsoft.com/office/powerpoint/2010/main" val="77469912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1811238" y="1844824"/>
            <a:ext cx="62891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Pedido de complementação (IN OGU n. 5/2018)</a:t>
            </a:r>
            <a:endParaRPr lang="pt-BR" altLang="pt-BR" sz="2200" dirty="0">
              <a:solidFill>
                <a:srgbClr val="002060"/>
              </a:solidFill>
              <a:latin typeface="Calibri" charset="0"/>
              <a:ea typeface="Calibri" charset="0"/>
              <a:cs typeface="Calibri" charset="0"/>
            </a:endParaRPr>
          </a:p>
          <a:p>
            <a:pPr eaLnBrk="1" hangingPunct="1"/>
            <a:endParaRPr lang="pt-BR" altLang="pt-BR" sz="2200" b="1" dirty="0">
              <a:solidFill>
                <a:srgbClr val="336091"/>
              </a:solidFill>
              <a:latin typeface="Open Sans Semibold" pitchFamily="34" charset="0"/>
            </a:endParaRPr>
          </a:p>
        </p:txBody>
      </p:sp>
      <p:sp>
        <p:nvSpPr>
          <p:cNvPr id="3" name="Retângulo 5"/>
          <p:cNvSpPr>
            <a:spLocks noChangeArrowheads="1"/>
          </p:cNvSpPr>
          <p:nvPr/>
        </p:nvSpPr>
        <p:spPr bwMode="auto">
          <a:xfrm>
            <a:off x="1797158" y="2830289"/>
            <a:ext cx="5684215"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257175" indent="-257175">
              <a:buFont typeface="Wingdings" charset="2"/>
              <a:buChar char="Ø"/>
              <a:defRPr/>
            </a:pPr>
            <a:r>
              <a:rPr lang="pt-BR" altLang="pt-BR" sz="2200" dirty="0">
                <a:latin typeface="Calibri" charset="0"/>
                <a:ea typeface="Calibri" charset="0"/>
                <a:cs typeface="Calibri" charset="0"/>
              </a:rPr>
              <a:t>Reúne todas as exigências e pendências;</a:t>
            </a:r>
          </a:p>
          <a:p>
            <a:pPr marL="257175" indent="-257175">
              <a:buFont typeface="Wingdings" charset="2"/>
              <a:buChar char="Ø"/>
              <a:defRPr/>
            </a:pPr>
            <a:endParaRPr lang="pt-BR" altLang="pt-BR" sz="2200" dirty="0">
              <a:latin typeface="Calibri" charset="0"/>
              <a:ea typeface="Calibri" charset="0"/>
              <a:cs typeface="Calibri" charset="0"/>
            </a:endParaRPr>
          </a:p>
          <a:p>
            <a:pPr marL="257175" indent="-257175">
              <a:buFont typeface="Wingdings" charset="2"/>
              <a:buChar char="Ø"/>
              <a:defRPr/>
            </a:pPr>
            <a:r>
              <a:rPr lang="pt-BR" altLang="pt-BR" sz="2200" dirty="0">
                <a:latin typeface="Calibri" charset="0"/>
                <a:ea typeface="Calibri" charset="0"/>
                <a:cs typeface="Calibri" charset="0"/>
              </a:rPr>
              <a:t>Enviado uma única vez (há excepcionalidade);</a:t>
            </a:r>
          </a:p>
          <a:p>
            <a:pPr marL="257175" indent="-257175">
              <a:buFont typeface="Wingdings" charset="2"/>
              <a:buChar char="Ø"/>
              <a:defRPr/>
            </a:pPr>
            <a:endParaRPr lang="pt-BR" altLang="pt-BR" sz="2200" dirty="0">
              <a:latin typeface="Calibri" charset="0"/>
              <a:ea typeface="Calibri" charset="0"/>
              <a:cs typeface="Calibri" charset="0"/>
            </a:endParaRPr>
          </a:p>
          <a:p>
            <a:pPr marL="257175" indent="-257175">
              <a:buFont typeface="Wingdings" charset="2"/>
              <a:buChar char="Ø"/>
              <a:defRPr/>
            </a:pPr>
            <a:r>
              <a:rPr lang="pt-BR" altLang="pt-BR" sz="2200" dirty="0">
                <a:latin typeface="Calibri" charset="0"/>
                <a:ea typeface="Calibri" charset="0"/>
                <a:cs typeface="Calibri" charset="0"/>
              </a:rPr>
              <a:t>Enviado em até </a:t>
            </a:r>
            <a:r>
              <a:rPr lang="pt-BR" altLang="pt-BR" sz="2200" b="1" dirty="0">
                <a:latin typeface="Calibri" charset="0"/>
                <a:ea typeface="Calibri" charset="0"/>
                <a:cs typeface="Calibri" charset="0"/>
              </a:rPr>
              <a:t>30 dias</a:t>
            </a:r>
            <a:r>
              <a:rPr lang="pt-BR" altLang="pt-BR" sz="2200" dirty="0">
                <a:latin typeface="Calibri" charset="0"/>
                <a:ea typeface="Calibri" charset="0"/>
                <a:cs typeface="Calibri" charset="0"/>
              </a:rPr>
              <a:t> do recebimento da manifestação.</a:t>
            </a:r>
          </a:p>
          <a:p>
            <a:pPr>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marL="0" indent="0">
              <a:defRPr/>
            </a:pPr>
            <a:endParaRPr lang="pt-BR" altLang="pt-BR" sz="2200" dirty="0">
              <a:solidFill>
                <a:schemeClr val="tx1">
                  <a:lumMod val="65000"/>
                  <a:lumOff val="35000"/>
                </a:schemeClr>
              </a:solidFill>
              <a:latin typeface="Calibri" charset="0"/>
              <a:ea typeface="Calibri" charset="0"/>
              <a:cs typeface="Calibri" charset="0"/>
            </a:endParaRPr>
          </a:p>
          <a:p>
            <a:pPr>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algn="just">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algn="just">
              <a:defRPr/>
            </a:pPr>
            <a:endParaRPr lang="pt-BR" altLang="pt-BR" sz="2200"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106397331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1464371" y="2060848"/>
            <a:ext cx="437656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Pedido de complementação</a:t>
            </a:r>
            <a:endParaRPr lang="pt-BR" altLang="pt-BR" sz="2200" dirty="0">
              <a:solidFill>
                <a:srgbClr val="002060"/>
              </a:solidFill>
              <a:latin typeface="Calibri" charset="0"/>
              <a:ea typeface="Calibri" charset="0"/>
              <a:cs typeface="Calibri" charset="0"/>
            </a:endParaRPr>
          </a:p>
          <a:p>
            <a:pPr eaLnBrk="1" hangingPunct="1"/>
            <a:endParaRPr lang="pt-BR" altLang="pt-BR" sz="2200" b="1" dirty="0">
              <a:solidFill>
                <a:srgbClr val="336091"/>
              </a:solidFill>
              <a:latin typeface="Open Sans Semibold" pitchFamily="34" charset="0"/>
            </a:endParaRPr>
          </a:p>
        </p:txBody>
      </p:sp>
      <p:sp>
        <p:nvSpPr>
          <p:cNvPr id="3" name="Retângulo 5"/>
          <p:cNvSpPr>
            <a:spLocks noChangeArrowheads="1"/>
          </p:cNvSpPr>
          <p:nvPr/>
        </p:nvSpPr>
        <p:spPr bwMode="auto">
          <a:xfrm>
            <a:off x="1464371" y="3069258"/>
            <a:ext cx="6668093"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257175" indent="-257175">
              <a:buFont typeface="Wingdings" charset="2"/>
              <a:buChar char="Ø"/>
              <a:defRPr/>
            </a:pPr>
            <a:r>
              <a:rPr lang="pt-BR" altLang="pt-BR" sz="2200" b="1" dirty="0">
                <a:latin typeface="Calibri" charset="0"/>
                <a:ea typeface="Calibri" charset="0"/>
                <a:cs typeface="Calibri" charset="0"/>
              </a:rPr>
              <a:t>Importante orientar o usuário</a:t>
            </a:r>
            <a:r>
              <a:rPr lang="pt-BR" altLang="pt-BR" sz="2200" dirty="0">
                <a:latin typeface="Calibri" charset="0"/>
                <a:ea typeface="Calibri" charset="0"/>
                <a:cs typeface="Calibri" charset="0"/>
              </a:rPr>
              <a:t>, informando como deve ser feita a complementação;</a:t>
            </a:r>
          </a:p>
          <a:p>
            <a:pPr marL="257175" indent="-257175">
              <a:buFont typeface="Wingdings" charset="2"/>
              <a:buChar char="Ø"/>
              <a:defRPr/>
            </a:pPr>
            <a:endParaRPr lang="pt-BR" altLang="pt-BR" sz="2200" dirty="0">
              <a:latin typeface="Calibri" charset="0"/>
              <a:ea typeface="Calibri" charset="0"/>
              <a:cs typeface="Calibri" charset="0"/>
            </a:endParaRPr>
          </a:p>
          <a:p>
            <a:pPr marL="257175" indent="-257175">
              <a:buFont typeface="Wingdings" charset="2"/>
              <a:buChar char="Ø"/>
              <a:defRPr/>
            </a:pPr>
            <a:r>
              <a:rPr lang="pt-BR" altLang="pt-BR" sz="2200" dirty="0">
                <a:latin typeface="Calibri" charset="0"/>
                <a:ea typeface="Calibri" charset="0"/>
                <a:cs typeface="Calibri" charset="0"/>
              </a:rPr>
              <a:t>Interrompe a contagem de prazo;</a:t>
            </a:r>
          </a:p>
          <a:p>
            <a:pPr marL="257175" indent="-257175">
              <a:buFont typeface="Wingdings" charset="2"/>
              <a:buChar char="Ø"/>
              <a:defRPr/>
            </a:pPr>
            <a:endParaRPr lang="pt-BR" altLang="pt-BR" sz="2200" dirty="0">
              <a:latin typeface="Calibri" charset="0"/>
              <a:ea typeface="Calibri" charset="0"/>
              <a:cs typeface="Calibri" charset="0"/>
            </a:endParaRPr>
          </a:p>
          <a:p>
            <a:pPr marL="257175" indent="-257175">
              <a:buFont typeface="Wingdings" charset="2"/>
              <a:buChar char="Ø"/>
              <a:defRPr/>
            </a:pPr>
            <a:r>
              <a:rPr lang="pt-BR" altLang="pt-BR" sz="2200" dirty="0">
                <a:latin typeface="Calibri" charset="0"/>
                <a:ea typeface="Calibri" charset="0"/>
                <a:cs typeface="Calibri" charset="0"/>
              </a:rPr>
              <a:t>Abre-se prazo de </a:t>
            </a:r>
            <a:r>
              <a:rPr lang="pt-BR" altLang="pt-BR" sz="2200" b="1" dirty="0">
                <a:latin typeface="Calibri" charset="0"/>
                <a:ea typeface="Calibri" charset="0"/>
                <a:cs typeface="Calibri" charset="0"/>
              </a:rPr>
              <a:t>30 dias</a:t>
            </a:r>
            <a:r>
              <a:rPr lang="pt-BR" altLang="pt-BR" sz="2200" dirty="0">
                <a:latin typeface="Calibri" charset="0"/>
                <a:ea typeface="Calibri" charset="0"/>
                <a:cs typeface="Calibri" charset="0"/>
              </a:rPr>
              <a:t> para o usuário fornecer as informações.</a:t>
            </a:r>
          </a:p>
          <a:p>
            <a:pPr marL="257175" indent="-257175">
              <a:buFont typeface="Wingdings" charset="2"/>
              <a:buChar char="Ø"/>
              <a:defRPr/>
            </a:pPr>
            <a:endParaRPr lang="pt-BR" altLang="pt-BR" sz="2200" dirty="0">
              <a:solidFill>
                <a:schemeClr val="tx1">
                  <a:lumMod val="65000"/>
                  <a:lumOff val="35000"/>
                </a:schemeClr>
              </a:solidFill>
              <a:latin typeface="Calibri" charset="0"/>
              <a:ea typeface="Calibri" charset="0"/>
              <a:cs typeface="Calibri" charset="0"/>
            </a:endParaRPr>
          </a:p>
          <a:p>
            <a:pPr marL="257175" indent="-257175">
              <a:buFont typeface="Wingdings" charset="2"/>
              <a:buChar char="Ø"/>
              <a:defRPr/>
            </a:pPr>
            <a:endParaRPr lang="pt-BR" altLang="pt-BR" sz="2200" dirty="0">
              <a:solidFill>
                <a:schemeClr val="tx1">
                  <a:lumMod val="65000"/>
                  <a:lumOff val="35000"/>
                </a:schemeClr>
              </a:solidFill>
              <a:latin typeface="Calibri" charset="0"/>
              <a:ea typeface="Calibri" charset="0"/>
              <a:cs typeface="Calibri" charset="0"/>
            </a:endParaRPr>
          </a:p>
          <a:p>
            <a:pPr marL="257175" indent="-257175">
              <a:buFont typeface="Arial"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marL="0" indent="0">
              <a:defRPr/>
            </a:pPr>
            <a:endParaRPr lang="pt-BR" altLang="pt-BR" sz="2200" dirty="0">
              <a:solidFill>
                <a:schemeClr val="tx1">
                  <a:lumMod val="65000"/>
                  <a:lumOff val="35000"/>
                </a:schemeClr>
              </a:solidFill>
              <a:latin typeface="Calibri" charset="0"/>
              <a:ea typeface="Calibri" charset="0"/>
              <a:cs typeface="Calibri" charset="0"/>
            </a:endParaRPr>
          </a:p>
          <a:p>
            <a:pPr>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algn="just">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algn="just">
              <a:defRPr/>
            </a:pPr>
            <a:endParaRPr lang="pt-BR" altLang="pt-BR" sz="2200"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756502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04A4C25-3947-441E-8B22-6F4937B064CD}"/>
              </a:ext>
            </a:extLst>
          </p:cNvPr>
          <p:cNvSpPr txBox="1">
            <a:spLocks noChangeArrowheads="1"/>
          </p:cNvSpPr>
          <p:nvPr/>
        </p:nvSpPr>
        <p:spPr bwMode="auto">
          <a:xfrm>
            <a:off x="539750" y="908050"/>
            <a:ext cx="8135938" cy="5601533"/>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Programa de Certificação em Ouvidoria (Parceria OGU/</a:t>
            </a:r>
            <a:r>
              <a:rPr kumimoji="0" lang="pt-BR" altLang="pt-BR" sz="2200" b="1" i="0" u="none" strike="noStrike" kern="1200" cap="none" spc="0" normalizeH="0" baseline="0" noProof="0" dirty="0" err="1">
                <a:ln>
                  <a:noFill/>
                </a:ln>
                <a:solidFill>
                  <a:srgbClr val="002060"/>
                </a:solidFill>
                <a:effectLst/>
                <a:uLnTx/>
                <a:uFillTx/>
                <a:latin typeface="Calibri" panose="020F0502020204030204" pitchFamily="34" charset="0"/>
                <a:ea typeface="MS PGothic" pitchFamily="34" charset="-128"/>
                <a:cs typeface="Helvetica" pitchFamily="34" charset="0"/>
              </a:rPr>
              <a:t>Enap</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t>
            </a:r>
          </a:p>
          <a:p>
            <a:pPr marL="0" marR="0" lvl="0" indent="0" algn="ctr" defTabSz="914400" rtl="0" eaLnBrk="1" fontAlgn="base" latinLnBrk="0" hangingPunct="1">
              <a:lnSpc>
                <a:spcPct val="150000"/>
              </a:lnSpc>
              <a:spcBef>
                <a:spcPts val="0"/>
              </a:spcBef>
              <a:spcAft>
                <a:spcPts val="2400"/>
              </a:spcAft>
              <a:buClrTx/>
              <a:buSzTx/>
              <a:buFontTx/>
              <a:buNone/>
              <a:tabLst/>
              <a:defRPr/>
            </a:pP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Perguntas e Respostas:</a:t>
            </a:r>
          </a:p>
          <a:p>
            <a:pPr marL="342900" marR="0" lvl="0" indent="-342900" algn="just" defTabSz="914400" rtl="0" eaLnBrk="1" fontAlgn="base" latinLnBrk="0" hangingPunct="1">
              <a:spcBef>
                <a:spcPct val="0"/>
              </a:spcBef>
              <a:spcAft>
                <a:spcPts val="1800"/>
              </a:spcAft>
              <a:buClrTx/>
              <a:buSzTx/>
              <a:buFont typeface="Wingdings" panose="05000000000000000000" pitchFamily="2" charset="2"/>
              <a:buChar char="ü"/>
              <a:tabLst/>
              <a:defRPr/>
            </a:pPr>
            <a:endPar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342900" marR="0" lvl="0" indent="-342900" algn="just" defTabSz="914400" rtl="0" eaLnBrk="1" fontAlgn="base" latinLnBrk="0" hangingPunct="1">
              <a:spcBef>
                <a:spcPct val="0"/>
              </a:spcBef>
              <a:spcAft>
                <a:spcPts val="1800"/>
              </a:spcAft>
              <a:buClrTx/>
              <a:buSzTx/>
              <a:buFont typeface="Wingdings" panose="05000000000000000000" pitchFamily="2" charset="2"/>
              <a:buChar char="ü"/>
              <a:tabLst/>
              <a:defRPr/>
            </a:pP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Atualmente não trabalho em ouvidoria e/ou não sou servidor público, mas tenho interesse no tema. Eu posso realizar os cursos e obter a Certificação em Ouvidoria?</a:t>
            </a:r>
          </a:p>
          <a:p>
            <a:pPr marL="0" marR="0" lvl="0" indent="0" algn="just" defTabSz="914400" rtl="0" eaLnBrk="1" fontAlgn="base" latinLnBrk="0" hangingPunct="1">
              <a:spcBef>
                <a:spcPct val="0"/>
              </a:spcBef>
              <a:spcAft>
                <a:spcPct val="0"/>
              </a:spcAft>
              <a:buClrTx/>
              <a:buSzTx/>
              <a:buFontTx/>
              <a:buNone/>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Sim. Servidores públicos da União, Estados, Distrito Federal e Municípios, de qualquer esfera de Poder, ainda que não trabalhem atualmente em ouvidoria, além de pesquisadores, cidadãos e interessados no tema também estão autorizados a realizar os cursos.</a:t>
            </a:r>
          </a:p>
          <a:p>
            <a:pPr marL="0" marR="0" lvl="0" indent="0" algn="just" defTabSz="914400" rtl="0" eaLnBrk="1" fontAlgn="base" latinLnBrk="0" hangingPunct="1">
              <a:lnSpc>
                <a:spcPct val="150000"/>
              </a:lnSpc>
              <a:spcBef>
                <a:spcPct val="0"/>
              </a:spcBef>
              <a:spcAft>
                <a:spcPct val="0"/>
              </a:spcAft>
              <a:buClrTx/>
              <a:buSzTx/>
              <a:buFontTx/>
              <a:buNone/>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 </a:t>
            </a:r>
            <a:endParaRPr kumimoji="0" lang="pt-BR" altLang="pt-BR" sz="2600" b="1" i="0" u="none" strike="noStrike" kern="1200" cap="none" spc="0" normalizeH="0" baseline="0" noProof="0" dirty="0">
              <a:ln>
                <a:noFill/>
              </a:ln>
              <a:solidFill>
                <a:srgbClr val="002060"/>
              </a:solidFill>
              <a:effectLst/>
              <a:uLnTx/>
              <a:uFillTx/>
              <a:latin typeface="Arial" charset="0"/>
              <a:ea typeface="MS PGothic" pitchFamily="34" charset="-128"/>
              <a:cs typeface="Helvetica" pitchFamily="34" charset="0"/>
            </a:endParaRPr>
          </a:p>
          <a:p>
            <a:pPr marL="0" marR="0" lvl="0" indent="0" algn="just" defTabSz="914400" rtl="0" eaLnBrk="1" fontAlgn="base" latinLnBrk="0" hangingPunct="1">
              <a:lnSpc>
                <a:spcPct val="150000"/>
              </a:lnSpc>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p:txBody>
      </p:sp>
    </p:spTree>
    <p:extLst>
      <p:ext uri="{BB962C8B-B14F-4D97-AF65-F5344CB8AC3E}">
        <p14:creationId xmlns:p14="http://schemas.microsoft.com/office/powerpoint/2010/main" val="85463720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1368987" y="2132856"/>
            <a:ext cx="437656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Pedido de complementação</a:t>
            </a:r>
            <a:endParaRPr lang="pt-BR" altLang="pt-BR" sz="2200" dirty="0">
              <a:solidFill>
                <a:srgbClr val="002060"/>
              </a:solidFill>
              <a:latin typeface="Calibri" charset="0"/>
              <a:ea typeface="Calibri" charset="0"/>
              <a:cs typeface="Calibri" charset="0"/>
            </a:endParaRPr>
          </a:p>
          <a:p>
            <a:pPr eaLnBrk="1" hangingPunct="1"/>
            <a:endParaRPr lang="pt-BR" altLang="pt-BR" sz="2200" b="1" dirty="0">
              <a:solidFill>
                <a:srgbClr val="336091"/>
              </a:solidFill>
              <a:latin typeface="Open Sans Semibold" pitchFamily="34" charset="0"/>
            </a:endParaRPr>
          </a:p>
        </p:txBody>
      </p:sp>
      <p:sp>
        <p:nvSpPr>
          <p:cNvPr id="3" name="Retângulo 2"/>
          <p:cNvSpPr/>
          <p:nvPr/>
        </p:nvSpPr>
        <p:spPr>
          <a:xfrm>
            <a:off x="1368987" y="3050585"/>
            <a:ext cx="7200800" cy="2800767"/>
          </a:xfrm>
          <a:prstGeom prst="rect">
            <a:avLst/>
          </a:prstGeom>
        </p:spPr>
        <p:txBody>
          <a:bodyPr wrap="square">
            <a:spAutoFit/>
          </a:bodyPr>
          <a:lstStyle/>
          <a:p>
            <a:pPr marL="257175" indent="-257175">
              <a:buFont typeface="Wingdings" charset="2"/>
              <a:buChar char="Ø"/>
              <a:defRPr/>
            </a:pPr>
            <a:r>
              <a:rPr lang="pt-BR" altLang="pt-BR" sz="2200" dirty="0">
                <a:latin typeface="Calibri" charset="0"/>
                <a:ea typeface="Calibri" charset="0"/>
                <a:cs typeface="Calibri" charset="0"/>
              </a:rPr>
              <a:t>As informações foram recebidas? </a:t>
            </a:r>
          </a:p>
          <a:p>
            <a:pPr>
              <a:defRPr/>
            </a:pPr>
            <a:endParaRPr lang="pt-BR" altLang="pt-BR" sz="2200" dirty="0">
              <a:latin typeface="Calibri" charset="0"/>
              <a:ea typeface="Calibri" charset="0"/>
              <a:cs typeface="Calibri" charset="0"/>
            </a:endParaRPr>
          </a:p>
          <a:p>
            <a:pPr>
              <a:defRPr/>
            </a:pPr>
            <a:endParaRPr lang="pt-BR" altLang="pt-BR" sz="2200" dirty="0">
              <a:latin typeface="Calibri" charset="0"/>
              <a:ea typeface="Calibri" charset="0"/>
              <a:cs typeface="Calibri" charset="0"/>
            </a:endParaRPr>
          </a:p>
          <a:p>
            <a:pPr lvl="1">
              <a:defRPr/>
            </a:pPr>
            <a:r>
              <a:rPr lang="pt-BR" altLang="pt-BR" sz="2200" b="1" dirty="0">
                <a:latin typeface="Calibri" charset="0"/>
                <a:ea typeface="Calibri" charset="0"/>
                <a:cs typeface="Calibri" charset="0"/>
              </a:rPr>
              <a:t>Sim.</a:t>
            </a:r>
            <a:r>
              <a:rPr lang="pt-BR" altLang="pt-BR" sz="2200" dirty="0">
                <a:latin typeface="Calibri" charset="0"/>
                <a:ea typeface="Calibri" charset="0"/>
                <a:cs typeface="Calibri" charset="0"/>
              </a:rPr>
              <a:t> Então, a ouvidoria tem mais 30 dias para responder, prorrogáveis por mais 30.</a:t>
            </a:r>
          </a:p>
          <a:p>
            <a:pPr>
              <a:defRPr/>
            </a:pPr>
            <a:endParaRPr lang="pt-BR" altLang="pt-BR" sz="2200" dirty="0">
              <a:latin typeface="Calibri" charset="0"/>
              <a:ea typeface="Calibri" charset="0"/>
              <a:cs typeface="Calibri" charset="0"/>
            </a:endParaRPr>
          </a:p>
          <a:p>
            <a:pPr lvl="1">
              <a:defRPr/>
            </a:pPr>
            <a:r>
              <a:rPr lang="pt-BR" altLang="pt-BR" sz="2200" b="1" dirty="0">
                <a:latin typeface="Calibri" charset="0"/>
                <a:ea typeface="Calibri" charset="0"/>
                <a:cs typeface="Calibri" charset="0"/>
              </a:rPr>
              <a:t>Não.</a:t>
            </a:r>
            <a:r>
              <a:rPr lang="pt-BR" altLang="pt-BR" sz="2200" dirty="0">
                <a:latin typeface="Calibri" charset="0"/>
                <a:ea typeface="Calibri" charset="0"/>
                <a:cs typeface="Calibri" charset="0"/>
              </a:rPr>
              <a:t> A manifestação pode ser encerrada.</a:t>
            </a:r>
            <a:br>
              <a:rPr lang="pt-BR" altLang="pt-BR" sz="2200" dirty="0">
                <a:solidFill>
                  <a:schemeClr val="tx1">
                    <a:lumMod val="65000"/>
                    <a:lumOff val="35000"/>
                  </a:schemeClr>
                </a:solidFill>
                <a:latin typeface="Calibri" charset="0"/>
                <a:ea typeface="Calibri" charset="0"/>
                <a:cs typeface="Calibri" charset="0"/>
              </a:rPr>
            </a:br>
            <a:endParaRPr lang="pt-BR" altLang="pt-BR" sz="2200" dirty="0">
              <a:solidFill>
                <a:schemeClr val="tx1">
                  <a:lumMod val="65000"/>
                  <a:lumOff val="35000"/>
                </a:schemeClr>
              </a:solidFill>
              <a:latin typeface="Calibri" charset="0"/>
              <a:ea typeface="Calibri" charset="0"/>
              <a:cs typeface="Calibri" charset="0"/>
            </a:endParaRPr>
          </a:p>
        </p:txBody>
      </p:sp>
    </p:spTree>
    <p:extLst>
      <p:ext uri="{BB962C8B-B14F-4D97-AF65-F5344CB8AC3E}">
        <p14:creationId xmlns:p14="http://schemas.microsoft.com/office/powerpoint/2010/main" val="195293099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nvGraphicFramePr>
        <p:xfrm>
          <a:off x="567928" y="4203836"/>
          <a:ext cx="8090297" cy="10394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tângulo 2"/>
          <p:cNvSpPr/>
          <p:nvPr/>
        </p:nvSpPr>
        <p:spPr>
          <a:xfrm>
            <a:off x="725738" y="5481044"/>
            <a:ext cx="7950994" cy="654025"/>
          </a:xfrm>
          <a:prstGeom prst="rect">
            <a:avLst/>
          </a:prstGeom>
          <a:noFill/>
        </p:spPr>
        <p:txBody>
          <a:bodyPr wrap="square" lIns="68580" tIns="34290" rIns="68580" bIns="34290">
            <a:spAutoFit/>
          </a:bodyPr>
          <a:lstStyle/>
          <a:p>
            <a:pPr algn="ctr"/>
            <a:r>
              <a:rPr lang="pt-BR" sz="3800" dirty="0">
                <a:ln w="0"/>
                <a:solidFill>
                  <a:schemeClr val="accent1"/>
                </a:solidFill>
                <a:effectLst>
                  <a:outerShdw blurRad="38100" dist="25400" dir="5400000" algn="ctr" rotWithShape="0">
                    <a:srgbClr val="6E747A">
                      <a:alpha val="43000"/>
                    </a:srgbClr>
                  </a:outerShdw>
                </a:effectLst>
              </a:rPr>
              <a:t>30 + 30 dias</a:t>
            </a:r>
          </a:p>
        </p:txBody>
      </p:sp>
      <p:sp>
        <p:nvSpPr>
          <p:cNvPr id="4" name="Retângulo 3"/>
          <p:cNvSpPr/>
          <p:nvPr/>
        </p:nvSpPr>
        <p:spPr>
          <a:xfrm>
            <a:off x="3734395" y="4994861"/>
            <a:ext cx="1896668" cy="300082"/>
          </a:xfrm>
          <a:prstGeom prst="rect">
            <a:avLst/>
          </a:prstGeom>
          <a:noFill/>
        </p:spPr>
        <p:txBody>
          <a:bodyPr wrap="square" lIns="68580" tIns="34290" rIns="68580" bIns="34290">
            <a:spAutoFit/>
          </a:bodyPr>
          <a:lstStyle/>
          <a:p>
            <a:pPr algn="ctr"/>
            <a:r>
              <a:rPr lang="pt-BR" sz="1500" dirty="0">
                <a:ln w="0"/>
                <a:solidFill>
                  <a:srgbClr val="7030A0"/>
                </a:solidFill>
                <a:effectLst>
                  <a:outerShdw blurRad="38100" dist="25400" dir="5400000" algn="ctr" rotWithShape="0">
                    <a:srgbClr val="6E747A">
                      <a:alpha val="43000"/>
                    </a:srgbClr>
                  </a:outerShdw>
                </a:effectLst>
              </a:rPr>
              <a:t>20 + 20 dias</a:t>
            </a:r>
          </a:p>
        </p:txBody>
      </p:sp>
      <p:sp>
        <p:nvSpPr>
          <p:cNvPr id="5" name="Retângulo 4"/>
          <p:cNvSpPr/>
          <p:nvPr/>
        </p:nvSpPr>
        <p:spPr>
          <a:xfrm>
            <a:off x="4355976" y="2060848"/>
            <a:ext cx="1896668" cy="461665"/>
          </a:xfrm>
          <a:prstGeom prst="rect">
            <a:avLst/>
          </a:prstGeom>
          <a:noFill/>
        </p:spPr>
        <p:txBody>
          <a:bodyPr wrap="square" lIns="68580" tIns="34290" rIns="68580" bIns="34290">
            <a:spAutoFit/>
          </a:bodyPr>
          <a:lstStyle/>
          <a:p>
            <a:pPr algn="ctr"/>
            <a:r>
              <a:rPr lang="pt-BR" sz="2550" dirty="0">
                <a:ln w="0"/>
                <a:solidFill>
                  <a:srgbClr val="FF0000"/>
                </a:solidFill>
                <a:effectLst>
                  <a:outerShdw blurRad="38100" dist="25400" dir="5400000" algn="ctr" rotWithShape="0">
                    <a:srgbClr val="6E747A">
                      <a:alpha val="43000"/>
                    </a:srgbClr>
                  </a:outerShdw>
                </a:effectLst>
              </a:rPr>
              <a:t>30 dias</a:t>
            </a:r>
          </a:p>
        </p:txBody>
      </p:sp>
      <p:sp>
        <p:nvSpPr>
          <p:cNvPr id="6" name="Retângulo 5"/>
          <p:cNvSpPr/>
          <p:nvPr/>
        </p:nvSpPr>
        <p:spPr>
          <a:xfrm>
            <a:off x="1547664" y="2060848"/>
            <a:ext cx="1896668" cy="461665"/>
          </a:xfrm>
          <a:prstGeom prst="rect">
            <a:avLst/>
          </a:prstGeom>
          <a:noFill/>
        </p:spPr>
        <p:txBody>
          <a:bodyPr wrap="square" lIns="68580" tIns="34290" rIns="68580" bIns="34290">
            <a:spAutoFit/>
          </a:bodyPr>
          <a:lstStyle/>
          <a:p>
            <a:pPr algn="ctr"/>
            <a:r>
              <a:rPr lang="pt-BR" sz="2550" dirty="0">
                <a:ln w="0"/>
                <a:solidFill>
                  <a:schemeClr val="accent1"/>
                </a:solidFill>
                <a:effectLst>
                  <a:outerShdw blurRad="38100" dist="25400" dir="5400000" algn="ctr" rotWithShape="0">
                    <a:srgbClr val="6E747A">
                      <a:alpha val="43000"/>
                    </a:srgbClr>
                  </a:outerShdw>
                </a:effectLst>
              </a:rPr>
              <a:t>30 dias</a:t>
            </a:r>
          </a:p>
        </p:txBody>
      </p:sp>
      <p:sp>
        <p:nvSpPr>
          <p:cNvPr id="7" name="Retângulo 6"/>
          <p:cNvSpPr/>
          <p:nvPr/>
        </p:nvSpPr>
        <p:spPr>
          <a:xfrm>
            <a:off x="6922294" y="2635106"/>
            <a:ext cx="1843088" cy="362633"/>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pt-BR" dirty="0"/>
              <a:t>Ouvidoria encerra</a:t>
            </a:r>
          </a:p>
        </p:txBody>
      </p:sp>
      <p:sp>
        <p:nvSpPr>
          <p:cNvPr id="8" name="Retângulo 7"/>
          <p:cNvSpPr/>
          <p:nvPr/>
        </p:nvSpPr>
        <p:spPr>
          <a:xfrm>
            <a:off x="4484490" y="2618458"/>
            <a:ext cx="1855589" cy="362633"/>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pt-BR" sz="1600" dirty="0"/>
              <a:t>Usuário respondeu?</a:t>
            </a:r>
          </a:p>
        </p:txBody>
      </p:sp>
      <p:sp>
        <p:nvSpPr>
          <p:cNvPr id="9" name="Seta para a Direita Listrada 8"/>
          <p:cNvSpPr/>
          <p:nvPr/>
        </p:nvSpPr>
        <p:spPr>
          <a:xfrm rot="5400000">
            <a:off x="4927157" y="3369948"/>
            <a:ext cx="645206" cy="458626"/>
          </a:xfrm>
          <a:prstGeom prst="stripedRightArrow">
            <a:avLst/>
          </a:prstGeom>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pt-BR"/>
          </a:p>
        </p:txBody>
      </p:sp>
      <p:sp>
        <p:nvSpPr>
          <p:cNvPr id="10" name="CaixaDeTexto 9"/>
          <p:cNvSpPr txBox="1"/>
          <p:nvPr/>
        </p:nvSpPr>
        <p:spPr>
          <a:xfrm>
            <a:off x="251520" y="3717032"/>
            <a:ext cx="1293018" cy="584775"/>
          </a:xfrm>
          <a:prstGeom prst="rect">
            <a:avLst/>
          </a:prstGeom>
          <a:noFill/>
        </p:spPr>
        <p:txBody>
          <a:bodyPr wrap="square" rtlCol="0">
            <a:spAutoFit/>
          </a:bodyPr>
          <a:lstStyle/>
          <a:p>
            <a:r>
              <a:rPr lang="pt-BR" sz="1600" b="1" dirty="0"/>
              <a:t>Fluxo padrão</a:t>
            </a:r>
          </a:p>
        </p:txBody>
      </p:sp>
      <p:sp>
        <p:nvSpPr>
          <p:cNvPr id="11" name="Seta para a Direita Listrada 10"/>
          <p:cNvSpPr/>
          <p:nvPr/>
        </p:nvSpPr>
        <p:spPr>
          <a:xfrm flipV="1">
            <a:off x="6481167" y="2732449"/>
            <a:ext cx="325039" cy="209925"/>
          </a:xfrm>
          <a:prstGeom prst="stripedRightArrow">
            <a:avLst/>
          </a:prstGeom>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pt-BR"/>
          </a:p>
        </p:txBody>
      </p:sp>
      <p:sp>
        <p:nvSpPr>
          <p:cNvPr id="12" name="CaixaDeTexto 11"/>
          <p:cNvSpPr txBox="1"/>
          <p:nvPr/>
        </p:nvSpPr>
        <p:spPr>
          <a:xfrm>
            <a:off x="6443848" y="2999659"/>
            <a:ext cx="757237" cy="369332"/>
          </a:xfrm>
          <a:prstGeom prst="rect">
            <a:avLst/>
          </a:prstGeom>
          <a:noFill/>
        </p:spPr>
        <p:txBody>
          <a:bodyPr wrap="square" rtlCol="0">
            <a:spAutoFit/>
          </a:bodyPr>
          <a:lstStyle/>
          <a:p>
            <a:r>
              <a:rPr lang="pt-BR" b="1" dirty="0"/>
              <a:t>Não</a:t>
            </a:r>
          </a:p>
        </p:txBody>
      </p:sp>
      <p:sp>
        <p:nvSpPr>
          <p:cNvPr id="13" name="CaixaDeTexto 12"/>
          <p:cNvSpPr txBox="1"/>
          <p:nvPr/>
        </p:nvSpPr>
        <p:spPr>
          <a:xfrm>
            <a:off x="5507835" y="3365500"/>
            <a:ext cx="1800469" cy="615553"/>
          </a:xfrm>
          <a:prstGeom prst="rect">
            <a:avLst/>
          </a:prstGeom>
          <a:noFill/>
        </p:spPr>
        <p:txBody>
          <a:bodyPr wrap="square" rtlCol="0">
            <a:spAutoFit/>
          </a:bodyPr>
          <a:lstStyle/>
          <a:p>
            <a:r>
              <a:rPr lang="pt-BR" b="1" dirty="0"/>
              <a:t>Sim</a:t>
            </a:r>
            <a:r>
              <a:rPr lang="pt-BR" dirty="0"/>
              <a:t> </a:t>
            </a:r>
          </a:p>
          <a:p>
            <a:r>
              <a:rPr lang="pt-BR" sz="1600" dirty="0"/>
              <a:t>(prazo reinicia)</a:t>
            </a:r>
          </a:p>
        </p:txBody>
      </p:sp>
      <p:graphicFrame>
        <p:nvGraphicFramePr>
          <p:cNvPr id="14" name="Diagrama 13"/>
          <p:cNvGraphicFramePr/>
          <p:nvPr>
            <p:extLst>
              <p:ext uri="{D42A27DB-BD31-4B8C-83A1-F6EECF244321}">
                <p14:modId xmlns:p14="http://schemas.microsoft.com/office/powerpoint/2010/main" val="1717587143"/>
              </p:ext>
            </p:extLst>
          </p:nvPr>
        </p:nvGraphicFramePr>
        <p:xfrm>
          <a:off x="153591" y="2341364"/>
          <a:ext cx="4214812" cy="90473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5" name="CaixaDeTexto 14"/>
          <p:cNvSpPr txBox="1"/>
          <p:nvPr/>
        </p:nvSpPr>
        <p:spPr>
          <a:xfrm>
            <a:off x="179512" y="1340768"/>
            <a:ext cx="2448272" cy="584775"/>
          </a:xfrm>
          <a:prstGeom prst="rect">
            <a:avLst/>
          </a:prstGeom>
          <a:noFill/>
        </p:spPr>
        <p:txBody>
          <a:bodyPr wrap="square" rtlCol="0">
            <a:spAutoFit/>
          </a:bodyPr>
          <a:lstStyle/>
          <a:p>
            <a:r>
              <a:rPr lang="pt-BR" sz="1600" b="1" dirty="0"/>
              <a:t>Fluxo contendo pedido de complementação</a:t>
            </a:r>
          </a:p>
        </p:txBody>
      </p:sp>
    </p:spTree>
    <p:extLst>
      <p:ext uri="{BB962C8B-B14F-4D97-AF65-F5344CB8AC3E}">
        <p14:creationId xmlns:p14="http://schemas.microsoft.com/office/powerpoint/2010/main" val="73894979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1043608" y="1700808"/>
            <a:ext cx="394621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Fases da manifestação</a:t>
            </a:r>
          </a:p>
          <a:p>
            <a:pPr eaLnBrk="1" hangingPunct="1"/>
            <a:endParaRPr lang="pt-BR" altLang="pt-BR" sz="2200" b="1" dirty="0">
              <a:solidFill>
                <a:srgbClr val="002060"/>
              </a:solidFill>
              <a:latin typeface="Calibri" charset="0"/>
              <a:ea typeface="Calibri" charset="0"/>
              <a:cs typeface="Calibri" charset="0"/>
            </a:endParaRPr>
          </a:p>
          <a:p>
            <a:pPr eaLnBrk="1" hangingPunct="1"/>
            <a:endParaRPr lang="pt-BR" altLang="pt-BR" sz="2200" b="1" dirty="0">
              <a:solidFill>
                <a:srgbClr val="336091"/>
              </a:solidFill>
              <a:latin typeface="Open Sans Semibold" pitchFamily="34" charset="0"/>
            </a:endParaRPr>
          </a:p>
        </p:txBody>
      </p:sp>
      <p:graphicFrame>
        <p:nvGraphicFramePr>
          <p:cNvPr id="4" name="Espaço Reservado para Conteúdo 3">
            <a:extLst>
              <a:ext uri="{FF2B5EF4-FFF2-40B4-BE49-F238E27FC236}">
                <a16:creationId xmlns:a16="http://schemas.microsoft.com/office/drawing/2014/main" id="{26C83FCC-843C-4D8D-98F5-13FF2B2B437F}"/>
              </a:ext>
            </a:extLst>
          </p:cNvPr>
          <p:cNvGraphicFramePr>
            <a:graphicFrameLocks/>
          </p:cNvGraphicFramePr>
          <p:nvPr>
            <p:extLst>
              <p:ext uri="{D42A27DB-BD31-4B8C-83A1-F6EECF244321}">
                <p14:modId xmlns:p14="http://schemas.microsoft.com/office/powerpoint/2010/main" val="587337911"/>
              </p:ext>
            </p:extLst>
          </p:nvPr>
        </p:nvGraphicFramePr>
        <p:xfrm>
          <a:off x="251520" y="1412776"/>
          <a:ext cx="8640961"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8054403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1472080" y="1628800"/>
            <a:ext cx="394621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Fases da manifestação</a:t>
            </a:r>
          </a:p>
          <a:p>
            <a:pPr eaLnBrk="1" hangingPunct="1"/>
            <a:endParaRPr lang="pt-BR" altLang="pt-BR" sz="2200" b="1" dirty="0">
              <a:solidFill>
                <a:srgbClr val="002060"/>
              </a:solidFill>
              <a:latin typeface="Calibri" charset="0"/>
              <a:ea typeface="Calibri" charset="0"/>
              <a:cs typeface="Calibri" charset="0"/>
            </a:endParaRPr>
          </a:p>
          <a:p>
            <a:pPr eaLnBrk="1" hangingPunct="1"/>
            <a:endParaRPr lang="pt-BR" altLang="pt-BR" sz="2200" b="1" dirty="0">
              <a:solidFill>
                <a:srgbClr val="336091"/>
              </a:solidFill>
              <a:latin typeface="Open Sans Semibold" pitchFamily="34" charset="0"/>
            </a:endParaRPr>
          </a:p>
        </p:txBody>
      </p:sp>
      <p:sp>
        <p:nvSpPr>
          <p:cNvPr id="3" name="Retângulo 5"/>
          <p:cNvSpPr>
            <a:spLocks noChangeArrowheads="1"/>
          </p:cNvSpPr>
          <p:nvPr/>
        </p:nvSpPr>
        <p:spPr bwMode="auto">
          <a:xfrm>
            <a:off x="1472080" y="2470830"/>
            <a:ext cx="6668093"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257175" indent="-257175">
              <a:buFont typeface="Wingdings" charset="2"/>
              <a:buChar char="Ø"/>
              <a:defRPr/>
            </a:pPr>
            <a:r>
              <a:rPr lang="pt-BR" altLang="pt-BR" sz="2200" dirty="0">
                <a:latin typeface="Calibri" charset="0"/>
                <a:ea typeface="Calibri" charset="0"/>
                <a:cs typeface="Calibri" charset="0"/>
              </a:rPr>
              <a:t>Recepção e emissão de comprovante: número de protocolo para o usuário;</a:t>
            </a:r>
          </a:p>
          <a:p>
            <a:pPr marL="257175" indent="-257175">
              <a:buFont typeface="Wingdings" charset="2"/>
              <a:buChar char="Ø"/>
              <a:defRPr/>
            </a:pPr>
            <a:endParaRPr lang="pt-BR" altLang="pt-BR" sz="2200" dirty="0">
              <a:latin typeface="Calibri" charset="0"/>
              <a:ea typeface="Calibri" charset="0"/>
              <a:cs typeface="Calibri" charset="0"/>
            </a:endParaRPr>
          </a:p>
          <a:p>
            <a:pPr marL="900113" lvl="2" indent="-257175">
              <a:buFont typeface="Arial" charset="0"/>
              <a:buChar char="•"/>
              <a:defRPr/>
            </a:pPr>
            <a:r>
              <a:rPr lang="pt-BR" altLang="pt-BR" sz="2200" b="1" u="sng" dirty="0">
                <a:latin typeface="Calibri" charset="0"/>
                <a:ea typeface="Calibri" charset="0"/>
                <a:cs typeface="Calibri" charset="0"/>
              </a:rPr>
              <a:t>E se o recebimento for por meio de Redes Sociais?</a:t>
            </a:r>
          </a:p>
          <a:p>
            <a:pPr marL="642938" lvl="2" indent="0">
              <a:defRPr/>
            </a:pPr>
            <a:endParaRPr lang="pt-BR" altLang="pt-BR" sz="2200" b="1" u="sng" dirty="0">
              <a:latin typeface="Calibri" charset="0"/>
              <a:ea typeface="Calibri" charset="0"/>
              <a:cs typeface="Calibri" charset="0"/>
            </a:endParaRPr>
          </a:p>
          <a:p>
            <a:pPr marL="257175" indent="-257175">
              <a:buFont typeface="Wingdings" charset="2"/>
              <a:buChar char="Ø"/>
              <a:defRPr/>
            </a:pPr>
            <a:endParaRPr lang="pt-BR" altLang="pt-BR" sz="2200" dirty="0">
              <a:latin typeface="Calibri" charset="0"/>
              <a:ea typeface="Calibri" charset="0"/>
              <a:cs typeface="Calibri" charset="0"/>
            </a:endParaRPr>
          </a:p>
          <a:p>
            <a:pPr marL="257175" indent="-257175">
              <a:buFont typeface="Wingdings" charset="2"/>
              <a:buChar char="Ø"/>
              <a:defRPr/>
            </a:pPr>
            <a:r>
              <a:rPr lang="pt-BR" altLang="pt-BR" sz="2200" dirty="0">
                <a:latin typeface="Calibri" charset="0"/>
                <a:ea typeface="Calibri" charset="0"/>
                <a:cs typeface="Calibri" charset="0"/>
              </a:rPr>
              <a:t>Ciência do usuário: etapa automática em sistemas informatizados. O e-</a:t>
            </a:r>
            <a:r>
              <a:rPr lang="pt-BR" altLang="pt-BR" sz="2200" dirty="0" err="1">
                <a:latin typeface="Calibri" charset="0"/>
                <a:ea typeface="Calibri" charset="0"/>
                <a:cs typeface="Calibri" charset="0"/>
              </a:rPr>
              <a:t>Ouv</a:t>
            </a:r>
            <a:r>
              <a:rPr lang="pt-BR" altLang="pt-BR" sz="2200" dirty="0">
                <a:latin typeface="Calibri" charset="0"/>
                <a:ea typeface="Calibri" charset="0"/>
                <a:cs typeface="Calibri" charset="0"/>
              </a:rPr>
              <a:t> envia cópia da resposta para o e-mail registrado. </a:t>
            </a:r>
            <a:br>
              <a:rPr lang="pt-BR" altLang="pt-BR" sz="2200" dirty="0">
                <a:solidFill>
                  <a:schemeClr val="tx1">
                    <a:lumMod val="65000"/>
                    <a:lumOff val="35000"/>
                  </a:schemeClr>
                </a:solidFill>
                <a:latin typeface="Calibri" charset="0"/>
                <a:ea typeface="Calibri" charset="0"/>
                <a:cs typeface="Calibri" charset="0"/>
              </a:rPr>
            </a:br>
            <a:endParaRPr lang="pt-BR" altLang="pt-BR" sz="2200" dirty="0">
              <a:solidFill>
                <a:schemeClr val="tx1">
                  <a:lumMod val="65000"/>
                  <a:lumOff val="35000"/>
                </a:schemeClr>
              </a:solidFill>
              <a:latin typeface="Calibri" charset="0"/>
              <a:ea typeface="Calibri" charset="0"/>
              <a:cs typeface="Calibri" charset="0"/>
            </a:endParaRPr>
          </a:p>
          <a:p>
            <a:pPr>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marL="0" indent="0">
              <a:defRPr/>
            </a:pPr>
            <a:endParaRPr lang="pt-BR" altLang="pt-BR" sz="2200" dirty="0">
              <a:solidFill>
                <a:schemeClr val="tx1">
                  <a:lumMod val="65000"/>
                  <a:lumOff val="35000"/>
                </a:schemeClr>
              </a:solidFill>
              <a:latin typeface="Calibri" charset="0"/>
              <a:ea typeface="Calibri" charset="0"/>
              <a:cs typeface="Calibri" charset="0"/>
            </a:endParaRPr>
          </a:p>
          <a:p>
            <a:pPr>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algn="just">
              <a:buFont typeface="Arial" panose="020B0604020202020204" pitchFamily="34" charset="0"/>
              <a:buChar char="•"/>
              <a:defRPr/>
            </a:pPr>
            <a:endParaRPr lang="pt-BR" altLang="pt-BR" sz="2200" dirty="0">
              <a:solidFill>
                <a:schemeClr val="tx1">
                  <a:lumMod val="65000"/>
                  <a:lumOff val="35000"/>
                </a:schemeClr>
              </a:solidFill>
              <a:latin typeface="Calibri" charset="0"/>
              <a:ea typeface="Calibri" charset="0"/>
              <a:cs typeface="Calibri" charset="0"/>
            </a:endParaRPr>
          </a:p>
          <a:p>
            <a:pPr algn="just">
              <a:defRPr/>
            </a:pPr>
            <a:endParaRPr lang="pt-BR" altLang="pt-BR" sz="2200"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184600353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3"/>
          <p:cNvSpPr txBox="1">
            <a:spLocks noChangeArrowheads="1"/>
          </p:cNvSpPr>
          <p:nvPr/>
        </p:nvSpPr>
        <p:spPr bwMode="auto">
          <a:xfrm>
            <a:off x="2722701" y="1772816"/>
            <a:ext cx="389165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Análise de manifestações</a:t>
            </a:r>
          </a:p>
        </p:txBody>
      </p:sp>
      <p:graphicFrame>
        <p:nvGraphicFramePr>
          <p:cNvPr id="6" name="Diagrama 5"/>
          <p:cNvGraphicFramePr/>
          <p:nvPr>
            <p:extLst>
              <p:ext uri="{D42A27DB-BD31-4B8C-83A1-F6EECF244321}">
                <p14:modId xmlns:p14="http://schemas.microsoft.com/office/powerpoint/2010/main" val="3775829537"/>
              </p:ext>
            </p:extLst>
          </p:nvPr>
        </p:nvGraphicFramePr>
        <p:xfrm>
          <a:off x="2244778" y="2823536"/>
          <a:ext cx="4847502" cy="30537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2996987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3"/>
          <p:cNvSpPr txBox="1">
            <a:spLocks noChangeArrowheads="1"/>
          </p:cNvSpPr>
          <p:nvPr/>
        </p:nvSpPr>
        <p:spPr bwMode="auto">
          <a:xfrm>
            <a:off x="2771800" y="1628800"/>
            <a:ext cx="389165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Análise de manifestações</a:t>
            </a:r>
          </a:p>
        </p:txBody>
      </p:sp>
      <p:graphicFrame>
        <p:nvGraphicFramePr>
          <p:cNvPr id="3" name="Diagrama 2"/>
          <p:cNvGraphicFramePr/>
          <p:nvPr>
            <p:extLst>
              <p:ext uri="{D42A27DB-BD31-4B8C-83A1-F6EECF244321}">
                <p14:modId xmlns:p14="http://schemas.microsoft.com/office/powerpoint/2010/main" val="3591777647"/>
              </p:ext>
            </p:extLst>
          </p:nvPr>
        </p:nvGraphicFramePr>
        <p:xfrm>
          <a:off x="1788460" y="2255936"/>
          <a:ext cx="5951892" cy="3909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9839306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4"/>
          <p:cNvSpPr txBox="1">
            <a:spLocks noChangeArrowheads="1"/>
          </p:cNvSpPr>
          <p:nvPr/>
        </p:nvSpPr>
        <p:spPr bwMode="auto">
          <a:xfrm>
            <a:off x="395536" y="1052736"/>
            <a:ext cx="394621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Fases da manifestação</a:t>
            </a:r>
          </a:p>
          <a:p>
            <a:pPr eaLnBrk="1" hangingPunct="1"/>
            <a:r>
              <a:rPr lang="pt-BR" altLang="pt-BR" sz="2200" b="1" dirty="0">
                <a:solidFill>
                  <a:srgbClr val="0070C0"/>
                </a:solidFill>
                <a:latin typeface="Calibri" charset="0"/>
                <a:ea typeface="Calibri" charset="0"/>
                <a:cs typeface="Calibri" charset="0"/>
              </a:rPr>
              <a:t>Resposta conclusiva</a:t>
            </a:r>
          </a:p>
          <a:p>
            <a:pPr eaLnBrk="1" hangingPunct="1"/>
            <a:endParaRPr lang="pt-BR" altLang="pt-BR" sz="2200" b="1" dirty="0">
              <a:solidFill>
                <a:srgbClr val="336091"/>
              </a:solidFill>
              <a:latin typeface="Open Sans Semibold" pitchFamily="34" charset="0"/>
            </a:endParaRPr>
          </a:p>
        </p:txBody>
      </p:sp>
      <p:graphicFrame>
        <p:nvGraphicFramePr>
          <p:cNvPr id="4" name="Diagrama 3">
            <a:extLst>
              <a:ext uri="{FF2B5EF4-FFF2-40B4-BE49-F238E27FC236}">
                <a16:creationId xmlns:a16="http://schemas.microsoft.com/office/drawing/2014/main" id="{86635875-B977-41E0-9343-5212F762F5A5}"/>
              </a:ext>
            </a:extLst>
          </p:cNvPr>
          <p:cNvGraphicFramePr/>
          <p:nvPr>
            <p:extLst>
              <p:ext uri="{D42A27DB-BD31-4B8C-83A1-F6EECF244321}">
                <p14:modId xmlns:p14="http://schemas.microsoft.com/office/powerpoint/2010/main" val="1611944912"/>
              </p:ext>
            </p:extLst>
          </p:nvPr>
        </p:nvGraphicFramePr>
        <p:xfrm>
          <a:off x="0" y="1988840"/>
          <a:ext cx="9144000" cy="4536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1316611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467544" y="1052736"/>
            <a:ext cx="394621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Fases da manifestação</a:t>
            </a:r>
          </a:p>
          <a:p>
            <a:pPr eaLnBrk="1" hangingPunct="1"/>
            <a:r>
              <a:rPr lang="pt-BR" altLang="pt-BR" sz="2200" b="1" dirty="0">
                <a:solidFill>
                  <a:srgbClr val="0070C0"/>
                </a:solidFill>
                <a:latin typeface="Calibri" charset="0"/>
                <a:ea typeface="Calibri" charset="0"/>
                <a:cs typeface="Calibri" charset="0"/>
              </a:rPr>
              <a:t>Resposta conclusiva</a:t>
            </a:r>
          </a:p>
          <a:p>
            <a:pPr eaLnBrk="1" hangingPunct="1"/>
            <a:endParaRPr lang="pt-BR" altLang="pt-BR" sz="2200" b="1" dirty="0">
              <a:solidFill>
                <a:srgbClr val="336091"/>
              </a:solidFill>
              <a:latin typeface="Open Sans Semibold" pitchFamily="34" charset="0"/>
            </a:endParaRPr>
          </a:p>
        </p:txBody>
      </p:sp>
      <p:sp>
        <p:nvSpPr>
          <p:cNvPr id="3" name="CaixaDeTexto 5"/>
          <p:cNvSpPr txBox="1">
            <a:spLocks noChangeArrowheads="1"/>
          </p:cNvSpPr>
          <p:nvPr/>
        </p:nvSpPr>
        <p:spPr bwMode="auto">
          <a:xfrm>
            <a:off x="827584" y="1916832"/>
            <a:ext cx="7704856"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buFont typeface="Wingdings" charset="2"/>
              <a:buChar char="Ø"/>
              <a:defRPr/>
            </a:pPr>
            <a:endParaRPr lang="pt-BR" altLang="pt-BR" sz="2200" dirty="0">
              <a:solidFill>
                <a:schemeClr val="tx1">
                  <a:lumMod val="65000"/>
                  <a:lumOff val="35000"/>
                </a:schemeClr>
              </a:solidFill>
              <a:latin typeface="Calibri" charset="0"/>
              <a:ea typeface="Calibri" charset="0"/>
              <a:cs typeface="Calibri" charset="0"/>
            </a:endParaRPr>
          </a:p>
          <a:p>
            <a:pPr>
              <a:buFont typeface="Wingdings" charset="2"/>
              <a:buChar char="Ø"/>
              <a:defRPr/>
            </a:pPr>
            <a:r>
              <a:rPr lang="pt-BR" altLang="pt-BR" sz="2200" dirty="0">
                <a:latin typeface="Calibri" charset="0"/>
                <a:ea typeface="Calibri" charset="0"/>
                <a:cs typeface="Calibri" charset="0"/>
              </a:rPr>
              <a:t>Não há resposta conclusiva nas </a:t>
            </a:r>
            <a:r>
              <a:rPr lang="pt-BR" altLang="pt-BR" sz="2200" b="1" dirty="0">
                <a:solidFill>
                  <a:srgbClr val="0070C0"/>
                </a:solidFill>
                <a:latin typeface="Calibri" charset="0"/>
                <a:ea typeface="Calibri" charset="0"/>
                <a:cs typeface="Calibri" charset="0"/>
              </a:rPr>
              <a:t>comunicações de irregularidade</a:t>
            </a:r>
            <a:r>
              <a:rPr lang="pt-BR" altLang="pt-BR" sz="2200" dirty="0">
                <a:latin typeface="Calibri" charset="0"/>
                <a:ea typeface="Calibri" charset="0"/>
                <a:cs typeface="Calibri" charset="0"/>
              </a:rPr>
              <a:t> (não há identificação do usuário);</a:t>
            </a:r>
          </a:p>
          <a:p>
            <a:pPr>
              <a:buFont typeface="Wingdings" charset="2"/>
              <a:buChar char="Ø"/>
              <a:defRPr/>
            </a:pPr>
            <a:endParaRPr lang="pt-BR" altLang="pt-BR" sz="2200" dirty="0">
              <a:latin typeface="Calibri" charset="0"/>
              <a:ea typeface="Calibri" charset="0"/>
              <a:cs typeface="Calibri" charset="0"/>
            </a:endParaRPr>
          </a:p>
          <a:p>
            <a:pPr>
              <a:buFont typeface="Wingdings" charset="2"/>
              <a:buChar char="Ø"/>
              <a:defRPr/>
            </a:pPr>
            <a:r>
              <a:rPr lang="pt-BR" altLang="pt-BR" sz="2200" dirty="0">
                <a:latin typeface="Calibri" charset="0"/>
                <a:ea typeface="Calibri" charset="0"/>
                <a:cs typeface="Calibri" charset="0"/>
              </a:rPr>
              <a:t>Resposta negativa: </a:t>
            </a:r>
            <a:r>
              <a:rPr lang="pt-BR" altLang="pt-BR" sz="2200" b="1" dirty="0">
                <a:solidFill>
                  <a:srgbClr val="0070C0"/>
                </a:solidFill>
                <a:latin typeface="Calibri" charset="0"/>
                <a:ea typeface="Calibri" charset="0"/>
                <a:cs typeface="Calibri" charset="0"/>
              </a:rPr>
              <a:t>deve-se orientar o usuário e encaminhá-lo ao local competente, sempre que possível</a:t>
            </a:r>
            <a:r>
              <a:rPr lang="pt-BR" altLang="pt-BR" sz="2200" dirty="0">
                <a:solidFill>
                  <a:schemeClr val="tx1">
                    <a:lumMod val="65000"/>
                    <a:lumOff val="35000"/>
                  </a:schemeClr>
                </a:solidFill>
                <a:latin typeface="Calibri" charset="0"/>
                <a:ea typeface="Calibri" charset="0"/>
                <a:cs typeface="Calibri" charset="0"/>
              </a:rPr>
              <a:t>;</a:t>
            </a:r>
          </a:p>
          <a:p>
            <a:pPr>
              <a:buFont typeface="Wingdings" charset="2"/>
              <a:buChar char="Ø"/>
              <a:defRPr/>
            </a:pPr>
            <a:endParaRPr lang="pt-BR" altLang="pt-BR" sz="2200" dirty="0">
              <a:solidFill>
                <a:schemeClr val="tx1">
                  <a:lumMod val="65000"/>
                  <a:lumOff val="35000"/>
                </a:schemeClr>
              </a:solidFill>
              <a:latin typeface="Calibri" charset="0"/>
              <a:ea typeface="Calibri" charset="0"/>
              <a:cs typeface="Calibri" charset="0"/>
            </a:endParaRPr>
          </a:p>
          <a:p>
            <a:pPr>
              <a:buFont typeface="Wingdings" charset="2"/>
              <a:buChar char="Ø"/>
              <a:defRPr/>
            </a:pPr>
            <a:r>
              <a:rPr lang="pt-BR" altLang="pt-BR" sz="2200" dirty="0">
                <a:latin typeface="Calibri" charset="0"/>
                <a:ea typeface="Calibri" charset="0"/>
                <a:cs typeface="Calibri" charset="0"/>
              </a:rPr>
              <a:t>Registro das respostas enviadas: é fundamental, pois evita futuros questionamentos;</a:t>
            </a:r>
          </a:p>
          <a:p>
            <a:pPr>
              <a:buFont typeface="Wingdings" charset="2"/>
              <a:buChar char="Ø"/>
              <a:defRPr/>
            </a:pPr>
            <a:endParaRPr lang="pt-BR" altLang="pt-BR" sz="2200" dirty="0">
              <a:latin typeface="Calibri" charset="0"/>
              <a:ea typeface="Calibri" charset="0"/>
              <a:cs typeface="Calibri" charset="0"/>
            </a:endParaRPr>
          </a:p>
          <a:p>
            <a:pPr>
              <a:buFont typeface="Wingdings" charset="2"/>
              <a:buChar char="Ø"/>
              <a:defRPr/>
            </a:pPr>
            <a:r>
              <a:rPr lang="pt-BR" altLang="pt-BR" sz="2200" dirty="0">
                <a:latin typeface="Calibri" charset="0"/>
                <a:ea typeface="Calibri" charset="0"/>
                <a:cs typeface="Calibri" charset="0"/>
              </a:rPr>
              <a:t>Modelos de resposta: são úteis, mas devem ser usados com cuidado;</a:t>
            </a:r>
          </a:p>
          <a:p>
            <a:pPr>
              <a:buFont typeface="Wingdings" charset="2"/>
              <a:buChar char="Ø"/>
              <a:defRPr/>
            </a:pPr>
            <a:endParaRPr lang="pt-BR" altLang="pt-BR" sz="2200" dirty="0">
              <a:latin typeface="Calibri" charset="0"/>
              <a:ea typeface="Calibri" charset="0"/>
              <a:cs typeface="Calibri" charset="0"/>
            </a:endParaRPr>
          </a:p>
          <a:p>
            <a:pPr>
              <a:buFont typeface="Wingdings" charset="2"/>
              <a:buChar char="Ø"/>
              <a:defRPr/>
            </a:pPr>
            <a:r>
              <a:rPr lang="pt-BR" altLang="pt-BR" sz="2200" dirty="0">
                <a:latin typeface="Calibri" charset="0"/>
                <a:ea typeface="Calibri" charset="0"/>
                <a:cs typeface="Calibri" charset="0"/>
              </a:rPr>
              <a:t>A resposta completa: contempla todos os pontos demandados.</a:t>
            </a:r>
          </a:p>
          <a:p>
            <a:pPr>
              <a:buFont typeface="Wingdings" charset="2"/>
              <a:buChar char="Ø"/>
              <a:defRPr/>
            </a:pPr>
            <a:endParaRPr lang="pt-BR" altLang="pt-BR" sz="2200" dirty="0">
              <a:solidFill>
                <a:schemeClr val="tx1">
                  <a:lumMod val="65000"/>
                  <a:lumOff val="35000"/>
                </a:schemeClr>
              </a:solidFill>
              <a:latin typeface="Calibri" charset="0"/>
              <a:ea typeface="Calibri" charset="0"/>
              <a:cs typeface="Calibri" charset="0"/>
            </a:endParaRPr>
          </a:p>
          <a:p>
            <a:pPr>
              <a:buFont typeface="Wingdings" charset="2"/>
              <a:buChar char="Ø"/>
              <a:defRPr/>
            </a:pPr>
            <a:endParaRPr lang="pt-BR" altLang="pt-BR" sz="2200" dirty="0">
              <a:solidFill>
                <a:schemeClr val="tx1">
                  <a:lumMod val="65000"/>
                  <a:lumOff val="35000"/>
                </a:schemeClr>
              </a:solidFill>
              <a:latin typeface="Calibri" charset="0"/>
              <a:ea typeface="Calibri" charset="0"/>
              <a:cs typeface="Calibri" charset="0"/>
            </a:endParaRPr>
          </a:p>
          <a:p>
            <a:pPr marL="0" indent="0">
              <a:defRPr/>
            </a:pPr>
            <a:endParaRPr lang="pt-BR" altLang="pt-BR" sz="2200" dirty="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200687030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3"/>
          <p:cNvSpPr txBox="1">
            <a:spLocks noChangeArrowheads="1"/>
          </p:cNvSpPr>
          <p:nvPr/>
        </p:nvSpPr>
        <p:spPr bwMode="auto">
          <a:xfrm>
            <a:off x="1115616" y="1628800"/>
            <a:ext cx="567094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2060"/>
                </a:solidFill>
                <a:ea typeface="Calibri" charset="0"/>
                <a:cs typeface="Calibri" charset="0"/>
              </a:rPr>
              <a:t>Linguagem cidadã</a:t>
            </a:r>
          </a:p>
        </p:txBody>
      </p:sp>
      <p:sp>
        <p:nvSpPr>
          <p:cNvPr id="3" name="CaixaDeTexto 5"/>
          <p:cNvSpPr txBox="1">
            <a:spLocks noChangeArrowheads="1"/>
          </p:cNvSpPr>
          <p:nvPr/>
        </p:nvSpPr>
        <p:spPr bwMode="auto">
          <a:xfrm>
            <a:off x="1115616" y="2636912"/>
            <a:ext cx="6479903" cy="3647152"/>
          </a:xfrm>
          <a:prstGeom prst="rect">
            <a:avLst/>
          </a:prstGeom>
          <a:noFill/>
          <a:ln>
            <a:noFill/>
          </a:ln>
          <a:extLst/>
        </p:spPr>
        <p:txBody>
          <a:bodyPr wrap="square">
            <a:spAutoFit/>
          </a:bodyPr>
          <a:lstStyle>
            <a:lvl1pPr marL="342900" indent="-342900"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nSpc>
                <a:spcPct val="150000"/>
              </a:lnSpc>
              <a:buFont typeface="Wingdings" charset="2"/>
              <a:buChar char="Ø"/>
              <a:defRPr/>
            </a:pPr>
            <a:r>
              <a:rPr lang="pt-BR" altLang="pt-BR" sz="2200" dirty="0">
                <a:latin typeface="Calibri" charset="0"/>
                <a:ea typeface="Calibri" charset="0"/>
                <a:cs typeface="Calibri" charset="0"/>
              </a:rPr>
              <a:t>Linguagem: aproximar o cidadão do Estado;</a:t>
            </a:r>
          </a:p>
          <a:p>
            <a:pPr>
              <a:lnSpc>
                <a:spcPct val="150000"/>
              </a:lnSpc>
              <a:buFont typeface="Wingdings" charset="2"/>
              <a:buChar char="Ø"/>
              <a:defRPr/>
            </a:pPr>
            <a:endParaRPr lang="pt-BR" altLang="pt-BR" sz="2200" dirty="0">
              <a:latin typeface="Calibri" charset="0"/>
              <a:ea typeface="Calibri" charset="0"/>
              <a:cs typeface="Calibri" charset="0"/>
            </a:endParaRPr>
          </a:p>
          <a:p>
            <a:pPr>
              <a:lnSpc>
                <a:spcPct val="150000"/>
              </a:lnSpc>
              <a:buFont typeface="Wingdings" charset="2"/>
              <a:buChar char="Ø"/>
              <a:defRPr/>
            </a:pPr>
            <a:r>
              <a:rPr lang="pt-BR" altLang="pt-BR" sz="2200" dirty="0">
                <a:latin typeface="Calibri" charset="0"/>
                <a:ea typeface="Calibri" charset="0"/>
                <a:cs typeface="Calibri" charset="0"/>
              </a:rPr>
              <a:t>A linguagem cidadã é </a:t>
            </a:r>
            <a:r>
              <a:rPr lang="pt-BR" altLang="pt-BR" sz="2200" b="1" dirty="0">
                <a:latin typeface="Calibri" charset="0"/>
                <a:ea typeface="Calibri" charset="0"/>
                <a:cs typeface="Calibri" charset="0"/>
              </a:rPr>
              <a:t>simples, clara, concisa e objetiva, que considera o contexto sociocultural do usuário</a:t>
            </a:r>
            <a:r>
              <a:rPr lang="pt-BR" altLang="pt-BR" sz="2200" dirty="0">
                <a:latin typeface="Calibri" charset="0"/>
                <a:ea typeface="Calibri" charset="0"/>
                <a:cs typeface="Calibri" charset="0"/>
              </a:rPr>
              <a:t>, de forma a facilitar a comunicação e o mútuo entendimento (IN OGU n. 5/2018, art. 3, X).</a:t>
            </a:r>
          </a:p>
          <a:p>
            <a:pPr>
              <a:lnSpc>
                <a:spcPct val="150000"/>
              </a:lnSpc>
              <a:buFont typeface="Arial" charset="0"/>
              <a:buChar char="•"/>
              <a:defRPr/>
            </a:pPr>
            <a:endParaRPr lang="pt-BR" altLang="pt-BR" sz="2200" dirty="0">
              <a:solidFill>
                <a:srgbClr val="002060"/>
              </a:solidFill>
              <a:latin typeface="+mj-lt"/>
              <a:cs typeface="Helvetica" pitchFamily="34" charset="0"/>
            </a:endParaRPr>
          </a:p>
        </p:txBody>
      </p:sp>
    </p:spTree>
    <p:extLst>
      <p:ext uri="{BB962C8B-B14F-4D97-AF65-F5344CB8AC3E}">
        <p14:creationId xmlns:p14="http://schemas.microsoft.com/office/powerpoint/2010/main" val="18639483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1213503" y="2492896"/>
            <a:ext cx="6174108" cy="364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a:lnSpc>
                <a:spcPct val="150000"/>
              </a:lnSpc>
              <a:defRPr/>
            </a:pPr>
            <a:r>
              <a:rPr lang="pt-BR" altLang="pt-BR" sz="2200" b="1" dirty="0">
                <a:latin typeface="Calibri" charset="0"/>
                <a:ea typeface="Calibri" charset="0"/>
                <a:cs typeface="Calibri" charset="0"/>
              </a:rPr>
              <a:t>Lei n. 13.460/2017:</a:t>
            </a:r>
            <a:endParaRPr lang="pt-BR" altLang="pt-BR" sz="2200" dirty="0">
              <a:latin typeface="Calibri" charset="0"/>
              <a:ea typeface="Calibri" charset="0"/>
              <a:cs typeface="Calibri" charset="0"/>
            </a:endParaRPr>
          </a:p>
          <a:p>
            <a:pPr algn="just">
              <a:lnSpc>
                <a:spcPct val="150000"/>
              </a:lnSpc>
              <a:defRPr/>
            </a:pPr>
            <a:endParaRPr lang="pt-BR" altLang="pt-BR" sz="2200" dirty="0">
              <a:latin typeface="Calibri" charset="0"/>
              <a:ea typeface="Calibri" charset="0"/>
              <a:cs typeface="Calibri" charset="0"/>
            </a:endParaRPr>
          </a:p>
          <a:p>
            <a:pPr>
              <a:lnSpc>
                <a:spcPct val="150000"/>
              </a:lnSpc>
              <a:defRPr/>
            </a:pPr>
            <a:r>
              <a:rPr lang="pt-BR" altLang="pt-BR" sz="2200" dirty="0">
                <a:latin typeface="Calibri" charset="0"/>
                <a:ea typeface="Calibri" charset="0"/>
                <a:cs typeface="Calibri" charset="0"/>
              </a:rPr>
              <a:t>Art. 5º (Diretrizes do serviço público)</a:t>
            </a:r>
          </a:p>
          <a:p>
            <a:pPr>
              <a:lnSpc>
                <a:spcPct val="150000"/>
              </a:lnSpc>
              <a:defRPr/>
            </a:pPr>
            <a:endParaRPr lang="pt-BR" altLang="pt-BR" sz="2200" dirty="0">
              <a:latin typeface="Calibri" charset="0"/>
              <a:ea typeface="Calibri" charset="0"/>
              <a:cs typeface="Calibri" charset="0"/>
            </a:endParaRPr>
          </a:p>
          <a:p>
            <a:pPr algn="just">
              <a:lnSpc>
                <a:spcPct val="150000"/>
              </a:lnSpc>
              <a:defRPr/>
            </a:pPr>
            <a:r>
              <a:rPr lang="pt-BR" sz="2200" dirty="0">
                <a:latin typeface="Calibri" charset="0"/>
                <a:ea typeface="Calibri" charset="0"/>
                <a:cs typeface="Calibri" charset="0"/>
              </a:rPr>
              <a:t>XIV- utilização de </a:t>
            </a:r>
            <a:r>
              <a:rPr lang="pt-BR" sz="2200" b="1" dirty="0">
                <a:latin typeface="Calibri" charset="0"/>
                <a:ea typeface="Calibri" charset="0"/>
                <a:cs typeface="Calibri" charset="0"/>
              </a:rPr>
              <a:t>linguagem simples e compreensível, evitando o uso de siglas, jargões e estrangeirismos</a:t>
            </a:r>
            <a:r>
              <a:rPr lang="pt-BR" sz="2200" dirty="0">
                <a:latin typeface="Calibri" charset="0"/>
                <a:ea typeface="Calibri" charset="0"/>
                <a:cs typeface="Calibri" charset="0"/>
              </a:rPr>
              <a:t>;</a:t>
            </a:r>
            <a:endParaRPr lang="pt-BR" altLang="pt-BR" sz="2200" dirty="0">
              <a:latin typeface="Calibri" charset="0"/>
              <a:ea typeface="Calibri" charset="0"/>
              <a:cs typeface="Calibri" charset="0"/>
            </a:endParaRPr>
          </a:p>
        </p:txBody>
      </p:sp>
      <p:sp>
        <p:nvSpPr>
          <p:cNvPr id="3" name="CaixaDeTexto 4"/>
          <p:cNvSpPr txBox="1">
            <a:spLocks noChangeArrowheads="1"/>
          </p:cNvSpPr>
          <p:nvPr/>
        </p:nvSpPr>
        <p:spPr bwMode="auto">
          <a:xfrm>
            <a:off x="1214338" y="1700807"/>
            <a:ext cx="314977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2060"/>
                </a:solidFill>
                <a:ea typeface="Calibri" charset="0"/>
                <a:cs typeface="Calibri" charset="0"/>
              </a:rPr>
              <a:t>Linguagem cidadã</a:t>
            </a:r>
          </a:p>
        </p:txBody>
      </p:sp>
    </p:spTree>
    <p:extLst>
      <p:ext uri="{BB962C8B-B14F-4D97-AF65-F5344CB8AC3E}">
        <p14:creationId xmlns:p14="http://schemas.microsoft.com/office/powerpoint/2010/main" val="1022277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1FF091F6-E565-4E90-8935-9FA3DEA8942B}"/>
              </a:ext>
            </a:extLst>
          </p:cNvPr>
          <p:cNvSpPr txBox="1">
            <a:spLocks noChangeArrowheads="1"/>
          </p:cNvSpPr>
          <p:nvPr/>
        </p:nvSpPr>
        <p:spPr bwMode="auto">
          <a:xfrm>
            <a:off x="250825" y="765175"/>
            <a:ext cx="8135938" cy="5509200"/>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Programa de Certificação em Ouvidoria (Parceria OGU/</a:t>
            </a:r>
            <a:r>
              <a:rPr kumimoji="0" lang="pt-BR" altLang="pt-BR" sz="2200" b="1" i="0" u="none" strike="noStrike" kern="1200" cap="none" spc="0" normalizeH="0" baseline="0" noProof="0" dirty="0" err="1">
                <a:ln>
                  <a:noFill/>
                </a:ln>
                <a:solidFill>
                  <a:srgbClr val="002060"/>
                </a:solidFill>
                <a:effectLst/>
                <a:uLnTx/>
                <a:uFillTx/>
                <a:latin typeface="Calibri" panose="020F0502020204030204" pitchFamily="34" charset="0"/>
                <a:ea typeface="MS PGothic" pitchFamily="34" charset="-128"/>
                <a:cs typeface="Helvetica" pitchFamily="34" charset="0"/>
              </a:rPr>
              <a:t>Enap</a:t>
            </a: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t>
            </a:r>
          </a:p>
          <a:p>
            <a:pPr marL="0" marR="0" lvl="0" indent="0" algn="ctr" defTabSz="914400" rtl="0" eaLnBrk="1" fontAlgn="base" latinLnBrk="0" hangingPunct="1">
              <a:lnSpc>
                <a:spcPct val="150000"/>
              </a:lnSpc>
              <a:spcBef>
                <a:spcPct val="0"/>
              </a:spcBef>
              <a:spcAft>
                <a:spcPct val="0"/>
              </a:spcAft>
              <a:buClrTx/>
              <a:buSzTx/>
              <a:buFontTx/>
              <a:buNone/>
              <a:tabLst/>
              <a:defRPr/>
            </a:pPr>
            <a:endPar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342900" marR="0" lvl="0" indent="-342900" algn="just" defTabSz="914400" rtl="0" eaLnBrk="1" fontAlgn="base" latinLnBrk="0" hangingPunct="1">
              <a:spcBef>
                <a:spcPct val="0"/>
              </a:spcBef>
              <a:spcAft>
                <a:spcPct val="0"/>
              </a:spcAft>
              <a:buClrTx/>
              <a:buSzTx/>
              <a:buFont typeface="Wingdings" panose="05000000000000000000" pitchFamily="2" charset="2"/>
              <a:buChar char="ü"/>
              <a:tabLst/>
              <a:defRPr/>
            </a:pP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Existe alguma sequência obrigatória de realização dos cursos?</a:t>
            </a:r>
          </a:p>
          <a:p>
            <a:pPr marL="0" marR="0" lvl="0" indent="0" algn="just" defTabSz="914400" rtl="0" eaLnBrk="1" fontAlgn="base" latinLnBrk="0" hangingPunct="1">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just" defTabSz="914400" rtl="0" eaLnBrk="1" fontAlgn="base" latinLnBrk="0" hangingPunct="1">
              <a:spcBef>
                <a:spcPct val="0"/>
              </a:spcBef>
              <a:spcAft>
                <a:spcPct val="0"/>
              </a:spcAft>
              <a:buClrTx/>
              <a:buSzTx/>
              <a:buFontTx/>
              <a:buNone/>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Não existe uma sequência obrigatória de realização dos cursos, mas a ordem de oferta das disciplinas foi estabelecida visando um melhor aproveitamento e compreensão dos conteúdos.</a:t>
            </a:r>
          </a:p>
          <a:p>
            <a:pPr marL="0" marR="0" lvl="0" indent="0" algn="just" defTabSz="914400" rtl="0" eaLnBrk="1" fontAlgn="base" latinLnBrk="0" hangingPunct="1">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342900" marR="0" lvl="0" indent="-342900" algn="just" defTabSz="914400" rtl="0" eaLnBrk="1" fontAlgn="base" latinLnBrk="0" hangingPunct="1">
              <a:spcBef>
                <a:spcPct val="0"/>
              </a:spcBef>
              <a:spcAft>
                <a:spcPct val="0"/>
              </a:spcAft>
              <a:buClrTx/>
              <a:buSzTx/>
              <a:buFont typeface="Wingdings" panose="05000000000000000000" pitchFamily="2" charset="2"/>
              <a:buChar char="ü"/>
              <a:tabLst/>
              <a:defRPr/>
            </a:pPr>
            <a:r>
              <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Se eu concluir somente um dos cursos, recebo algum certificado?</a:t>
            </a:r>
          </a:p>
          <a:p>
            <a:pPr marL="342900" marR="0" lvl="0" indent="-342900" algn="just" defTabSz="914400" rtl="0" eaLnBrk="1" fontAlgn="base" latinLnBrk="0" hangingPunct="1">
              <a:spcBef>
                <a:spcPct val="0"/>
              </a:spcBef>
              <a:spcAft>
                <a:spcPct val="0"/>
              </a:spcAft>
              <a:buClrTx/>
              <a:buSzTx/>
              <a:buFont typeface="Wingdings" panose="05000000000000000000" pitchFamily="2" charset="2"/>
              <a:buChar char="ü"/>
              <a:tabLst/>
              <a:defRPr/>
            </a:pPr>
            <a:endParaRPr kumimoji="0" lang="pt-BR" altLang="pt-BR" sz="2200" b="1"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just" defTabSz="914400" rtl="0" eaLnBrk="1" fontAlgn="base" latinLnBrk="0" hangingPunct="1">
              <a:spcBef>
                <a:spcPct val="0"/>
              </a:spcBef>
              <a:spcAft>
                <a:spcPct val="0"/>
              </a:spcAft>
              <a:buClrTx/>
              <a:buSzTx/>
              <a:buFontTx/>
              <a:buNone/>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Sim, você terá direito ao certificado individual referente ao curso.</a:t>
            </a:r>
          </a:p>
          <a:p>
            <a:pPr marL="0" marR="0" lvl="0" indent="0" algn="just" defTabSz="914400" rtl="0" eaLnBrk="1" fontAlgn="base" latinLnBrk="0" hangingPunct="1">
              <a:spcBef>
                <a:spcPct val="0"/>
              </a:spcBef>
              <a:spcAft>
                <a:spcPct val="0"/>
              </a:spcAft>
              <a:buClrTx/>
              <a:buSzTx/>
              <a:buFontTx/>
              <a:buNone/>
              <a:tabLst/>
              <a:defRPr/>
            </a:pPr>
            <a:endPar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endParaRPr>
          </a:p>
          <a:p>
            <a:pPr marL="0" marR="0" lvl="0" indent="0" algn="just" defTabSz="914400" rtl="0" eaLnBrk="1" fontAlgn="base" latinLnBrk="0" hangingPunct="1">
              <a:spcBef>
                <a:spcPct val="0"/>
              </a:spcBef>
              <a:spcAft>
                <a:spcPct val="0"/>
              </a:spcAft>
              <a:buClrTx/>
              <a:buSzTx/>
              <a:buFontTx/>
              <a:buNone/>
              <a:tabLst/>
              <a:defRPr/>
            </a:pPr>
            <a:r>
              <a:rPr kumimoji="0" lang="pt-BR" altLang="pt-BR" sz="2200" b="0" i="0" u="none" strike="noStrike" kern="1200" cap="none" spc="0" normalizeH="0" baseline="0" noProof="0" dirty="0">
                <a:ln>
                  <a:noFill/>
                </a:ln>
                <a:solidFill>
                  <a:srgbClr val="002060"/>
                </a:solidFill>
                <a:effectLst/>
                <a:uLnTx/>
                <a:uFillTx/>
                <a:latin typeface="Calibri" panose="020F0502020204030204" pitchFamily="34" charset="0"/>
                <a:ea typeface="MS PGothic" pitchFamily="34" charset="-128"/>
                <a:cs typeface="Helvetica" pitchFamily="34" charset="0"/>
              </a:rPr>
              <a:t>A Certificação em Ouvidoria será concedida àqueles que concluírem todos os cursos do programa, alcançando 60% de aproveitamento em cada um deles, e será emitida diretamente pela ENAP.</a:t>
            </a:r>
          </a:p>
        </p:txBody>
      </p:sp>
    </p:spTree>
    <p:extLst>
      <p:ext uri="{BB962C8B-B14F-4D97-AF65-F5344CB8AC3E}">
        <p14:creationId xmlns:p14="http://schemas.microsoft.com/office/powerpoint/2010/main" val="392261573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1213503" y="2492896"/>
            <a:ext cx="6174108" cy="364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just">
              <a:lnSpc>
                <a:spcPct val="150000"/>
              </a:lnSpc>
              <a:defRPr/>
            </a:pPr>
            <a:r>
              <a:rPr lang="pt-BR" altLang="pt-BR" sz="2200" b="1" dirty="0">
                <a:latin typeface="Calibri" charset="0"/>
                <a:ea typeface="Calibri" charset="0"/>
                <a:cs typeface="Calibri" charset="0"/>
              </a:rPr>
              <a:t>Lei n. 13.460/2017:</a:t>
            </a:r>
            <a:endParaRPr lang="pt-BR" altLang="pt-BR" sz="2200" dirty="0">
              <a:latin typeface="Calibri" charset="0"/>
              <a:ea typeface="Calibri" charset="0"/>
              <a:cs typeface="Calibri" charset="0"/>
            </a:endParaRPr>
          </a:p>
          <a:p>
            <a:pPr algn="just">
              <a:lnSpc>
                <a:spcPct val="150000"/>
              </a:lnSpc>
              <a:defRPr/>
            </a:pPr>
            <a:endParaRPr lang="pt-BR" altLang="pt-BR" sz="2200" dirty="0">
              <a:latin typeface="Calibri" charset="0"/>
              <a:ea typeface="Calibri" charset="0"/>
              <a:cs typeface="Calibri" charset="0"/>
            </a:endParaRPr>
          </a:p>
          <a:p>
            <a:pPr>
              <a:lnSpc>
                <a:spcPct val="150000"/>
              </a:lnSpc>
              <a:defRPr/>
            </a:pPr>
            <a:r>
              <a:rPr lang="pt-BR" altLang="pt-BR" sz="2200" dirty="0">
                <a:latin typeface="Calibri" charset="0"/>
                <a:ea typeface="Calibri" charset="0"/>
                <a:cs typeface="Calibri" charset="0"/>
              </a:rPr>
              <a:t>Art. 5º (Diretrizes do serviço público)</a:t>
            </a:r>
          </a:p>
          <a:p>
            <a:pPr>
              <a:lnSpc>
                <a:spcPct val="150000"/>
              </a:lnSpc>
              <a:defRPr/>
            </a:pPr>
            <a:endParaRPr lang="pt-BR" altLang="pt-BR" sz="2200" dirty="0">
              <a:latin typeface="Calibri" charset="0"/>
              <a:ea typeface="Calibri" charset="0"/>
              <a:cs typeface="Calibri" charset="0"/>
            </a:endParaRPr>
          </a:p>
          <a:p>
            <a:pPr algn="just">
              <a:lnSpc>
                <a:spcPct val="150000"/>
              </a:lnSpc>
              <a:defRPr/>
            </a:pPr>
            <a:r>
              <a:rPr lang="pt-BR" sz="2200" dirty="0">
                <a:latin typeface="Calibri" charset="0"/>
                <a:ea typeface="Calibri" charset="0"/>
                <a:cs typeface="Calibri" charset="0"/>
              </a:rPr>
              <a:t>XIV- utilização de </a:t>
            </a:r>
            <a:r>
              <a:rPr lang="pt-BR" sz="2200" b="1" dirty="0">
                <a:latin typeface="Calibri" charset="0"/>
                <a:ea typeface="Calibri" charset="0"/>
                <a:cs typeface="Calibri" charset="0"/>
              </a:rPr>
              <a:t>linguagem simples e compreensível, evitando o uso de siglas, jargões e estrangeirismos</a:t>
            </a:r>
            <a:r>
              <a:rPr lang="pt-BR" sz="2200" dirty="0">
                <a:latin typeface="Calibri" charset="0"/>
                <a:ea typeface="Calibri" charset="0"/>
                <a:cs typeface="Calibri" charset="0"/>
              </a:rPr>
              <a:t>;</a:t>
            </a:r>
            <a:endParaRPr lang="pt-BR" altLang="pt-BR" sz="2200" dirty="0">
              <a:latin typeface="Calibri" charset="0"/>
              <a:ea typeface="Calibri" charset="0"/>
              <a:cs typeface="Calibri" charset="0"/>
            </a:endParaRPr>
          </a:p>
        </p:txBody>
      </p:sp>
      <p:sp>
        <p:nvSpPr>
          <p:cNvPr id="3" name="CaixaDeTexto 4"/>
          <p:cNvSpPr txBox="1">
            <a:spLocks noChangeArrowheads="1"/>
          </p:cNvSpPr>
          <p:nvPr/>
        </p:nvSpPr>
        <p:spPr bwMode="auto">
          <a:xfrm>
            <a:off x="1214338" y="1700807"/>
            <a:ext cx="314977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2060"/>
                </a:solidFill>
                <a:ea typeface="Calibri" charset="0"/>
                <a:cs typeface="Calibri" charset="0"/>
              </a:rPr>
              <a:t>Linguagem cidadã</a:t>
            </a:r>
          </a:p>
        </p:txBody>
      </p:sp>
    </p:spTree>
    <p:extLst>
      <p:ext uri="{BB962C8B-B14F-4D97-AF65-F5344CB8AC3E}">
        <p14:creationId xmlns:p14="http://schemas.microsoft.com/office/powerpoint/2010/main" val="353906059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4"/>
          <p:cNvSpPr txBox="1">
            <a:spLocks noChangeArrowheads="1"/>
          </p:cNvSpPr>
          <p:nvPr/>
        </p:nvSpPr>
        <p:spPr bwMode="auto">
          <a:xfrm>
            <a:off x="683568" y="1340768"/>
            <a:ext cx="259265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2060"/>
                </a:solidFill>
                <a:ea typeface="Calibri" charset="0"/>
                <a:cs typeface="Calibri" charset="0"/>
              </a:rPr>
              <a:t>Linguagem cidadã</a:t>
            </a:r>
          </a:p>
        </p:txBody>
      </p:sp>
      <p:graphicFrame>
        <p:nvGraphicFramePr>
          <p:cNvPr id="4" name="Diagrama 3">
            <a:extLst>
              <a:ext uri="{FF2B5EF4-FFF2-40B4-BE49-F238E27FC236}">
                <a16:creationId xmlns:a16="http://schemas.microsoft.com/office/drawing/2014/main" id="{FF2C6574-3A1C-473C-ADFE-0DB07CA7E612}"/>
              </a:ext>
            </a:extLst>
          </p:cNvPr>
          <p:cNvGraphicFramePr/>
          <p:nvPr>
            <p:extLst>
              <p:ext uri="{D42A27DB-BD31-4B8C-83A1-F6EECF244321}">
                <p14:modId xmlns:p14="http://schemas.microsoft.com/office/powerpoint/2010/main" val="3879791030"/>
              </p:ext>
            </p:extLst>
          </p:nvPr>
        </p:nvGraphicFramePr>
        <p:xfrm>
          <a:off x="827584" y="2060848"/>
          <a:ext cx="7488832"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588953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a 5">
            <a:extLst>
              <a:ext uri="{FF2B5EF4-FFF2-40B4-BE49-F238E27FC236}">
                <a16:creationId xmlns:a16="http://schemas.microsoft.com/office/drawing/2014/main" id="{7ED453FF-5F9A-4FF3-BB38-425EEB121531}"/>
              </a:ext>
            </a:extLst>
          </p:cNvPr>
          <p:cNvGraphicFramePr>
            <a:graphicFrameLocks noGrp="1"/>
          </p:cNvGraphicFramePr>
          <p:nvPr>
            <p:extLst>
              <p:ext uri="{D42A27DB-BD31-4B8C-83A1-F6EECF244321}">
                <p14:modId xmlns:p14="http://schemas.microsoft.com/office/powerpoint/2010/main" val="231617605"/>
              </p:ext>
            </p:extLst>
          </p:nvPr>
        </p:nvGraphicFramePr>
        <p:xfrm>
          <a:off x="683568" y="1484784"/>
          <a:ext cx="7488832" cy="4416811"/>
        </p:xfrm>
        <a:graphic>
          <a:graphicData uri="http://schemas.openxmlformats.org/drawingml/2006/table">
            <a:tbl>
              <a:tblPr firstRow="1" firstCol="1" bandRow="1">
                <a:tableStyleId>{5C22544A-7EE6-4342-B048-85BDC9FD1C3A}</a:tableStyleId>
              </a:tblPr>
              <a:tblGrid>
                <a:gridCol w="3744416">
                  <a:extLst>
                    <a:ext uri="{9D8B030D-6E8A-4147-A177-3AD203B41FA5}">
                      <a16:colId xmlns:a16="http://schemas.microsoft.com/office/drawing/2014/main" val="3200528591"/>
                    </a:ext>
                  </a:extLst>
                </a:gridCol>
                <a:gridCol w="3744416">
                  <a:extLst>
                    <a:ext uri="{9D8B030D-6E8A-4147-A177-3AD203B41FA5}">
                      <a16:colId xmlns:a16="http://schemas.microsoft.com/office/drawing/2014/main" val="3275116727"/>
                    </a:ext>
                  </a:extLst>
                </a:gridCol>
              </a:tblGrid>
              <a:tr h="379371">
                <a:tc>
                  <a:txBody>
                    <a:bodyPr/>
                    <a:lstStyle/>
                    <a:p>
                      <a:pPr algn="ctr">
                        <a:lnSpc>
                          <a:spcPct val="115000"/>
                        </a:lnSpc>
                        <a:spcAft>
                          <a:spcPts val="800"/>
                        </a:spcAft>
                      </a:pPr>
                      <a:r>
                        <a:rPr lang="pt-BR" sz="2000" dirty="0">
                          <a:effectLst/>
                          <a:latin typeface="+mn-lt"/>
                        </a:rPr>
                        <a:t>O que você escreve assim...</a:t>
                      </a:r>
                      <a:endParaRPr lang="pt-BR" sz="2000" dirty="0">
                        <a:effectLst/>
                        <a:latin typeface="+mn-lt"/>
                        <a:ea typeface="Times New Roman" panose="02020603050405020304" pitchFamily="18" charset="0"/>
                      </a:endParaRPr>
                    </a:p>
                  </a:txBody>
                  <a:tcPr marL="68580" marR="68580" marT="0" marB="0"/>
                </a:tc>
                <a:tc>
                  <a:txBody>
                    <a:bodyPr/>
                    <a:lstStyle/>
                    <a:p>
                      <a:pPr algn="ctr">
                        <a:lnSpc>
                          <a:spcPct val="115000"/>
                        </a:lnSpc>
                        <a:spcAft>
                          <a:spcPts val="800"/>
                        </a:spcAft>
                      </a:pPr>
                      <a:r>
                        <a:rPr lang="pt-BR" sz="2000">
                          <a:effectLst/>
                          <a:latin typeface="+mn-lt"/>
                        </a:rPr>
                        <a:t>Você pode escrever assim...</a:t>
                      </a:r>
                      <a:endParaRPr lang="pt-BR" sz="200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055390934"/>
                  </a:ext>
                </a:extLst>
              </a:tr>
              <a:tr h="1346220">
                <a:tc>
                  <a:txBody>
                    <a:bodyPr/>
                    <a:lstStyle/>
                    <a:p>
                      <a:pPr algn="just">
                        <a:lnSpc>
                          <a:spcPct val="115000"/>
                        </a:lnSpc>
                        <a:spcAft>
                          <a:spcPts val="800"/>
                        </a:spcAft>
                      </a:pPr>
                      <a:r>
                        <a:rPr lang="pt-BR" sz="2000" dirty="0">
                          <a:effectLst/>
                          <a:latin typeface="+mn-lt"/>
                        </a:rPr>
                        <a:t>Você pode entregar uma manifestação escrita a próprio punho declarando seu endereço de residência domiciliar...</a:t>
                      </a:r>
                      <a:endParaRPr lang="pt-BR" sz="2000" dirty="0">
                        <a:effectLst/>
                        <a:latin typeface="+mn-lt"/>
                        <a:ea typeface="Times New Roman" panose="02020603050405020304" pitchFamily="18" charset="0"/>
                      </a:endParaRPr>
                    </a:p>
                  </a:txBody>
                  <a:tcPr marL="68580" marR="68580" marT="0" marB="0" anchor="ctr"/>
                </a:tc>
                <a:tc>
                  <a:txBody>
                    <a:bodyPr/>
                    <a:lstStyle/>
                    <a:p>
                      <a:pPr algn="just">
                        <a:lnSpc>
                          <a:spcPct val="115000"/>
                        </a:lnSpc>
                        <a:spcAft>
                          <a:spcPts val="800"/>
                        </a:spcAft>
                      </a:pPr>
                      <a:r>
                        <a:rPr lang="pt-BR" sz="2000" dirty="0">
                          <a:effectLst/>
                          <a:latin typeface="+mn-lt"/>
                        </a:rPr>
                        <a:t>Você pode entregar uma declaração de residência escrita a mão...</a:t>
                      </a:r>
                      <a:endParaRPr lang="pt-BR" sz="2000"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val="3154250982"/>
                  </a:ext>
                </a:extLst>
              </a:tr>
              <a:tr h="1233280">
                <a:tc>
                  <a:txBody>
                    <a:bodyPr/>
                    <a:lstStyle/>
                    <a:p>
                      <a:pPr algn="just">
                        <a:lnSpc>
                          <a:spcPct val="115000"/>
                        </a:lnSpc>
                        <a:spcAft>
                          <a:spcPts val="800"/>
                        </a:spcAft>
                      </a:pPr>
                      <a:r>
                        <a:rPr lang="pt-BR" sz="2000" dirty="0">
                          <a:effectLst/>
                          <a:latin typeface="+mn-lt"/>
                        </a:rPr>
                        <a:t>No que diz respeito aos servidores do poder executivo da administração pública federal...</a:t>
                      </a:r>
                      <a:endParaRPr lang="pt-BR" sz="2000" dirty="0">
                        <a:effectLst/>
                        <a:latin typeface="+mn-lt"/>
                        <a:ea typeface="Times New Roman" panose="02020603050405020304" pitchFamily="18" charset="0"/>
                      </a:endParaRPr>
                    </a:p>
                  </a:txBody>
                  <a:tcPr marL="68580" marR="68580" marT="0" marB="0" anchor="ctr"/>
                </a:tc>
                <a:tc>
                  <a:txBody>
                    <a:bodyPr/>
                    <a:lstStyle/>
                    <a:p>
                      <a:pPr algn="just">
                        <a:lnSpc>
                          <a:spcPct val="115000"/>
                        </a:lnSpc>
                        <a:spcAft>
                          <a:spcPts val="800"/>
                        </a:spcAft>
                      </a:pPr>
                      <a:r>
                        <a:rPr lang="pt-BR" sz="2000" dirty="0">
                          <a:effectLst/>
                          <a:latin typeface="+mn-lt"/>
                        </a:rPr>
                        <a:t>Quanto aos servidores públicos federais...</a:t>
                      </a:r>
                      <a:endParaRPr lang="pt-BR" sz="2000"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val="2384958877"/>
                  </a:ext>
                </a:extLst>
              </a:tr>
              <a:tr h="1346220">
                <a:tc>
                  <a:txBody>
                    <a:bodyPr/>
                    <a:lstStyle/>
                    <a:p>
                      <a:pPr algn="just">
                        <a:lnSpc>
                          <a:spcPct val="115000"/>
                        </a:lnSpc>
                        <a:spcAft>
                          <a:spcPts val="800"/>
                        </a:spcAft>
                      </a:pPr>
                      <a:r>
                        <a:rPr lang="pt-BR" sz="2000">
                          <a:effectLst/>
                          <a:latin typeface="+mn-lt"/>
                        </a:rPr>
                        <a:t>Informe o local onde você exerce suas atividades laborais, assim como a natureza de tais atividades...</a:t>
                      </a:r>
                      <a:endParaRPr lang="pt-BR" sz="2000">
                        <a:effectLst/>
                        <a:latin typeface="+mn-lt"/>
                        <a:ea typeface="Times New Roman" panose="02020603050405020304" pitchFamily="18" charset="0"/>
                      </a:endParaRPr>
                    </a:p>
                  </a:txBody>
                  <a:tcPr marL="68580" marR="68580" marT="0" marB="0" anchor="ctr"/>
                </a:tc>
                <a:tc>
                  <a:txBody>
                    <a:bodyPr/>
                    <a:lstStyle/>
                    <a:p>
                      <a:pPr algn="just">
                        <a:lnSpc>
                          <a:spcPct val="115000"/>
                        </a:lnSpc>
                        <a:spcAft>
                          <a:spcPts val="800"/>
                        </a:spcAft>
                      </a:pPr>
                      <a:r>
                        <a:rPr lang="pt-BR" sz="2000" dirty="0">
                          <a:effectLst/>
                          <a:latin typeface="+mn-lt"/>
                        </a:rPr>
                        <a:t>Informe onde e no que você trabalha...</a:t>
                      </a:r>
                      <a:endParaRPr lang="pt-BR" sz="2000"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val="797294363"/>
                  </a:ext>
                </a:extLst>
              </a:tr>
            </a:tbl>
          </a:graphicData>
        </a:graphic>
      </p:graphicFrame>
      <p:sp>
        <p:nvSpPr>
          <p:cNvPr id="7" name="Rectangle 2">
            <a:extLst>
              <a:ext uri="{FF2B5EF4-FFF2-40B4-BE49-F238E27FC236}">
                <a16:creationId xmlns:a16="http://schemas.microsoft.com/office/drawing/2014/main" id="{74A7F1E6-4790-4D8C-9C55-C2A6657054A6}"/>
              </a:ext>
            </a:extLst>
          </p:cNvPr>
          <p:cNvSpPr>
            <a:spLocks noChangeArrowheads="1"/>
          </p:cNvSpPr>
          <p:nvPr/>
        </p:nvSpPr>
        <p:spPr bwMode="auto">
          <a:xfrm>
            <a:off x="2411760" y="5717868"/>
            <a:ext cx="504056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pt-BR" altLang="pt-BR" sz="14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rPr>
              <a:t> </a:t>
            </a:r>
            <a:endParaRPr kumimoji="0" lang="pt-BR" altLang="pt-BR"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altLang="pt-BR" sz="1600" b="0" i="0" u="none" strike="noStrike" cap="none" normalizeH="0" baseline="0" dirty="0">
                <a:ln>
                  <a:noFill/>
                </a:ln>
                <a:solidFill>
                  <a:schemeClr val="tx1"/>
                </a:solidFill>
                <a:effectLst/>
                <a:latin typeface="+mn-lt"/>
                <a:ea typeface="Times New Roman" panose="02020603050405020304" pitchFamily="18" charset="0"/>
              </a:rPr>
              <a:t>Fonte: Cartilha </a:t>
            </a:r>
            <a:r>
              <a:rPr kumimoji="0" lang="pt-BR" altLang="pt-BR" sz="1600" b="0" i="0" u="none" strike="noStrike" cap="none" normalizeH="0" baseline="0" dirty="0" err="1">
                <a:ln>
                  <a:noFill/>
                </a:ln>
                <a:solidFill>
                  <a:schemeClr val="tx1"/>
                </a:solidFill>
                <a:effectLst/>
                <a:latin typeface="+mn-lt"/>
                <a:ea typeface="Times New Roman" panose="02020603050405020304" pitchFamily="18" charset="0"/>
              </a:rPr>
              <a:t>Gespública</a:t>
            </a:r>
            <a:r>
              <a:rPr kumimoji="0" lang="pt-BR" altLang="pt-BR" sz="1600" b="0" i="0" u="none" strike="noStrike" cap="none" normalizeH="0" baseline="0" dirty="0">
                <a:ln>
                  <a:noFill/>
                </a:ln>
                <a:solidFill>
                  <a:schemeClr val="tx1"/>
                </a:solidFill>
                <a:effectLst/>
                <a:latin typeface="+mn-lt"/>
                <a:ea typeface="Times New Roman" panose="02020603050405020304" pitchFamily="18" charset="0"/>
              </a:rPr>
              <a:t> – </a:t>
            </a:r>
            <a:r>
              <a:rPr kumimoji="0" lang="pt-BR" altLang="pt-BR" sz="1600" b="0" i="1" u="none" strike="noStrike" cap="none" normalizeH="0" baseline="0" dirty="0">
                <a:ln>
                  <a:noFill/>
                </a:ln>
                <a:solidFill>
                  <a:schemeClr val="tx1"/>
                </a:solidFill>
                <a:effectLst/>
                <a:latin typeface="+mn-lt"/>
                <a:ea typeface="Times New Roman" panose="02020603050405020304" pitchFamily="18" charset="0"/>
              </a:rPr>
              <a:t>Fugindo do ‘burocratês’</a:t>
            </a:r>
            <a:endParaRPr kumimoji="0" lang="pt-BR" altLang="pt-BR" sz="1600" b="0" i="0" u="none" strike="noStrike" cap="none" normalizeH="0" baseline="0" dirty="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altLang="pt-BR"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Calibri" panose="020F0502020204030204" pitchFamily="34" charset="0"/>
              </a:rPr>
              <a:t> </a:t>
            </a:r>
            <a:endParaRPr kumimoji="0" lang="pt-BR" altLang="pt-BR"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5035929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3"/>
          <p:cNvSpPr txBox="1">
            <a:spLocks noChangeArrowheads="1"/>
          </p:cNvSpPr>
          <p:nvPr/>
        </p:nvSpPr>
        <p:spPr bwMode="auto">
          <a:xfrm>
            <a:off x="1189435" y="2418161"/>
            <a:ext cx="433982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defRPr/>
            </a:pPr>
            <a:r>
              <a:rPr lang="pt-BR" altLang="pt-BR" sz="2200" b="1" dirty="0">
                <a:solidFill>
                  <a:srgbClr val="002060"/>
                </a:solidFill>
                <a:latin typeface="Calibri" charset="0"/>
                <a:ea typeface="Calibri" charset="0"/>
                <a:cs typeface="Calibri" charset="0"/>
              </a:rPr>
              <a:t>Linguagem inclusiva</a:t>
            </a:r>
          </a:p>
        </p:txBody>
      </p:sp>
      <p:sp>
        <p:nvSpPr>
          <p:cNvPr id="3" name="Rectangle 4"/>
          <p:cNvSpPr>
            <a:spLocks noChangeArrowheads="1"/>
          </p:cNvSpPr>
          <p:nvPr/>
        </p:nvSpPr>
        <p:spPr bwMode="auto">
          <a:xfrm>
            <a:off x="1547664" y="3284984"/>
            <a:ext cx="424936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algn="just">
              <a:lnSpc>
                <a:spcPct val="100000"/>
              </a:lnSpc>
              <a:spcBef>
                <a:spcPct val="0"/>
              </a:spcBef>
              <a:buFontTx/>
              <a:buNone/>
            </a:pPr>
            <a:r>
              <a:rPr lang="pt-BR" altLang="pt-BR" sz="2200" dirty="0">
                <a:solidFill>
                  <a:srgbClr val="002060"/>
                </a:solidFill>
                <a:latin typeface="+mn-lt"/>
                <a:ea typeface="Calibri" charset="0"/>
                <a:cs typeface="Calibri" charset="0"/>
              </a:rPr>
              <a:t>O que é linguagem inclusiva?</a:t>
            </a:r>
          </a:p>
          <a:p>
            <a:pPr algn="just">
              <a:lnSpc>
                <a:spcPct val="100000"/>
              </a:lnSpc>
              <a:spcBef>
                <a:spcPct val="0"/>
              </a:spcBef>
              <a:buFontTx/>
              <a:buNone/>
            </a:pPr>
            <a:endParaRPr lang="pt-BR" altLang="pt-BR" sz="2200" dirty="0">
              <a:solidFill>
                <a:srgbClr val="595959"/>
              </a:solidFill>
              <a:latin typeface="Open Sans Light" charset="0"/>
              <a:cs typeface="Helvetica" charset="0"/>
            </a:endParaRPr>
          </a:p>
        </p:txBody>
      </p:sp>
      <p:pic>
        <p:nvPicPr>
          <p:cNvPr id="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1898" y="2389588"/>
            <a:ext cx="2376486" cy="2376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4041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5"/>
          <p:cNvSpPr txBox="1">
            <a:spLocks noChangeArrowheads="1"/>
          </p:cNvSpPr>
          <p:nvPr/>
        </p:nvSpPr>
        <p:spPr bwMode="auto">
          <a:xfrm>
            <a:off x="1750221" y="3090863"/>
            <a:ext cx="5616178"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marL="0" indent="0" algn="just">
              <a:lnSpc>
                <a:spcPct val="150000"/>
              </a:lnSpc>
              <a:defRPr/>
            </a:pPr>
            <a:r>
              <a:rPr lang="pt-BR" altLang="pt-BR" sz="2200" dirty="0">
                <a:latin typeface="Calibri" charset="0"/>
                <a:ea typeface="Calibri" charset="0"/>
                <a:cs typeface="Calibri" charset="0"/>
              </a:rPr>
              <a:t>Evitar expressões preconceituosas ou ofensivas:</a:t>
            </a:r>
          </a:p>
          <a:p>
            <a:pPr algn="just">
              <a:lnSpc>
                <a:spcPct val="150000"/>
              </a:lnSpc>
              <a:buFont typeface="Wingdings" charset="2"/>
              <a:buChar char="Ø"/>
              <a:defRPr/>
            </a:pPr>
            <a:r>
              <a:rPr lang="pt-BR" altLang="pt-BR" sz="2200" dirty="0">
                <a:latin typeface="Calibri" charset="0"/>
                <a:ea typeface="Calibri" charset="0"/>
                <a:cs typeface="Calibri" charset="0"/>
              </a:rPr>
              <a:t>Racismo;</a:t>
            </a:r>
          </a:p>
          <a:p>
            <a:pPr algn="just">
              <a:lnSpc>
                <a:spcPct val="150000"/>
              </a:lnSpc>
              <a:buFont typeface="Wingdings" charset="2"/>
              <a:buChar char="Ø"/>
              <a:defRPr/>
            </a:pPr>
            <a:r>
              <a:rPr lang="pt-BR" altLang="pt-BR" sz="2200" dirty="0">
                <a:latin typeface="Calibri" charset="0"/>
                <a:ea typeface="Calibri" charset="0"/>
                <a:cs typeface="Calibri" charset="0"/>
              </a:rPr>
              <a:t>Preconceito contra pessoas com deficiência;</a:t>
            </a:r>
          </a:p>
          <a:p>
            <a:pPr algn="just">
              <a:lnSpc>
                <a:spcPct val="150000"/>
              </a:lnSpc>
              <a:buFont typeface="Wingdings" charset="2"/>
              <a:buChar char="Ø"/>
              <a:defRPr/>
            </a:pPr>
            <a:r>
              <a:rPr lang="pt-BR" altLang="pt-BR" sz="2200" dirty="0">
                <a:latin typeface="Calibri" charset="0"/>
                <a:ea typeface="Calibri" charset="0"/>
                <a:cs typeface="Calibri" charset="0"/>
              </a:rPr>
              <a:t>Preconceito contra mulheres;</a:t>
            </a:r>
          </a:p>
          <a:p>
            <a:pPr algn="just">
              <a:lnSpc>
                <a:spcPct val="150000"/>
              </a:lnSpc>
              <a:buFont typeface="Wingdings" charset="2"/>
              <a:buChar char="Ø"/>
              <a:defRPr/>
            </a:pPr>
            <a:r>
              <a:rPr lang="pt-BR" altLang="pt-BR" sz="2200" dirty="0" err="1">
                <a:latin typeface="Calibri" charset="0"/>
                <a:ea typeface="Calibri" charset="0"/>
                <a:cs typeface="Calibri" charset="0"/>
              </a:rPr>
              <a:t>LGBT-fobia</a:t>
            </a:r>
            <a:r>
              <a:rPr lang="pt-BR" altLang="pt-BR" sz="2200" dirty="0">
                <a:latin typeface="Calibri" charset="0"/>
                <a:ea typeface="Calibri" charset="0"/>
                <a:cs typeface="Calibri" charset="0"/>
              </a:rPr>
              <a:t>.</a:t>
            </a:r>
          </a:p>
          <a:p>
            <a:pPr>
              <a:lnSpc>
                <a:spcPct val="150000"/>
              </a:lnSpc>
              <a:buFont typeface="Arial" charset="0"/>
              <a:buChar char="•"/>
              <a:defRPr/>
            </a:pPr>
            <a:endParaRPr lang="pt-BR" altLang="pt-BR" sz="2200" dirty="0">
              <a:solidFill>
                <a:srgbClr val="002060"/>
              </a:solidFill>
              <a:latin typeface="+mj-lt"/>
              <a:cs typeface="Helvetica" pitchFamily="34" charset="0"/>
            </a:endParaRPr>
          </a:p>
        </p:txBody>
      </p:sp>
      <p:sp>
        <p:nvSpPr>
          <p:cNvPr id="3" name="CaixaDeTexto 3"/>
          <p:cNvSpPr txBox="1">
            <a:spLocks noChangeArrowheads="1"/>
          </p:cNvSpPr>
          <p:nvPr/>
        </p:nvSpPr>
        <p:spPr bwMode="auto">
          <a:xfrm>
            <a:off x="1695451" y="2171701"/>
            <a:ext cx="567094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r>
              <a:rPr lang="pt-BR" altLang="pt-BR" sz="2200" b="1" dirty="0">
                <a:solidFill>
                  <a:srgbClr val="002060"/>
                </a:solidFill>
                <a:ea typeface="Calibri" charset="0"/>
                <a:cs typeface="Calibri" charset="0"/>
              </a:rPr>
              <a:t>Linguagem inclusiva</a:t>
            </a:r>
          </a:p>
        </p:txBody>
      </p:sp>
    </p:spTree>
    <p:extLst>
      <p:ext uri="{BB962C8B-B14F-4D97-AF65-F5344CB8AC3E}">
        <p14:creationId xmlns:p14="http://schemas.microsoft.com/office/powerpoint/2010/main" val="127695869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ixaDeTexto 3">
            <a:extLst>
              <a:ext uri="{FF2B5EF4-FFF2-40B4-BE49-F238E27FC236}">
                <a16:creationId xmlns:a16="http://schemas.microsoft.com/office/drawing/2014/main" id="{BBB2FFE9-17C6-4DC4-B1D2-92043A6F13BF}"/>
              </a:ext>
            </a:extLst>
          </p:cNvPr>
          <p:cNvSpPr txBox="1">
            <a:spLocks noChangeArrowheads="1"/>
          </p:cNvSpPr>
          <p:nvPr/>
        </p:nvSpPr>
        <p:spPr bwMode="auto">
          <a:xfrm>
            <a:off x="107504" y="1268760"/>
            <a:ext cx="8642350" cy="600164"/>
          </a:xfrm>
          <a:prstGeom prst="rect">
            <a:avLst/>
          </a:prstGeom>
          <a:noFill/>
          <a:ln>
            <a:noFill/>
          </a:ln>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lvl="0" algn="ctr" eaLnBrk="1" hangingPunct="1">
              <a:lnSpc>
                <a:spcPct val="150000"/>
              </a:lnSpc>
              <a:defRPr/>
            </a:pPr>
            <a:r>
              <a:rPr lang="pt-BR" altLang="pt-BR" sz="2200" b="1" dirty="0">
                <a:solidFill>
                  <a:srgbClr val="002060"/>
                </a:solidFill>
                <a:latin typeface="+mn-lt"/>
                <a:cs typeface="Helvetica" pitchFamily="34" charset="0"/>
              </a:rPr>
              <a:t>VÍDEO: O Direito de Compreender</a:t>
            </a:r>
            <a:endParaRPr kumimoji="0" lang="pt-BR" altLang="pt-BR" sz="2200" b="1" i="0" u="none" strike="noStrike" kern="1200" cap="none" spc="0" normalizeH="0" baseline="0" noProof="0" dirty="0">
              <a:ln>
                <a:noFill/>
              </a:ln>
              <a:solidFill>
                <a:srgbClr val="002060"/>
              </a:solidFill>
              <a:effectLst/>
              <a:uLnTx/>
              <a:uFillTx/>
              <a:latin typeface="+mn-lt"/>
              <a:ea typeface="MS PGothic" pitchFamily="34" charset="-128"/>
              <a:cs typeface="Helvetica" pitchFamily="34" charset="0"/>
            </a:endParaRPr>
          </a:p>
        </p:txBody>
      </p:sp>
      <p:pic>
        <p:nvPicPr>
          <p:cNvPr id="238595" name="Picture 2" descr="http://3.bp.blogspot.com/-LEkRFZEOdYE/U-3p9d9vTHI/AAAAAAAABwg/8gTVxKT9yac/s1600/video.png">
            <a:extLst>
              <a:ext uri="{FF2B5EF4-FFF2-40B4-BE49-F238E27FC236}">
                <a16:creationId xmlns:a16="http://schemas.microsoft.com/office/drawing/2014/main" id="{AC0519E5-64A3-439E-B4D5-A7A5934A395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1988840"/>
            <a:ext cx="4968875" cy="414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194161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3"/>
          <p:cNvSpPr txBox="1">
            <a:spLocks noChangeArrowheads="1"/>
          </p:cNvSpPr>
          <p:nvPr/>
        </p:nvSpPr>
        <p:spPr bwMode="auto">
          <a:xfrm>
            <a:off x="1382315" y="2392578"/>
            <a:ext cx="302749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pt-BR" altLang="pt-BR" sz="2200" b="1" dirty="0">
                <a:solidFill>
                  <a:srgbClr val="002060"/>
                </a:solidFill>
                <a:latin typeface="Calibri" charset="0"/>
                <a:ea typeface="Calibri" charset="0"/>
                <a:cs typeface="Calibri" charset="0"/>
              </a:rPr>
              <a:t>Manual da Ouvidoria </a:t>
            </a:r>
          </a:p>
        </p:txBody>
      </p:sp>
      <p:graphicFrame>
        <p:nvGraphicFramePr>
          <p:cNvPr id="4" name="Diagrama 3"/>
          <p:cNvGraphicFramePr/>
          <p:nvPr>
            <p:extLst>
              <p:ext uri="{D42A27DB-BD31-4B8C-83A1-F6EECF244321}">
                <p14:modId xmlns:p14="http://schemas.microsoft.com/office/powerpoint/2010/main" val="1402080984"/>
              </p:ext>
            </p:extLst>
          </p:nvPr>
        </p:nvGraphicFramePr>
        <p:xfrm>
          <a:off x="827584" y="1988840"/>
          <a:ext cx="7848872" cy="35015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have Esquerda 4"/>
          <p:cNvSpPr/>
          <p:nvPr/>
        </p:nvSpPr>
        <p:spPr>
          <a:xfrm rot="16200000">
            <a:off x="2527326" y="3216249"/>
            <a:ext cx="410317" cy="2700338"/>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6" name="CaixaDeTexto 5"/>
          <p:cNvSpPr txBox="1"/>
          <p:nvPr/>
        </p:nvSpPr>
        <p:spPr>
          <a:xfrm>
            <a:off x="1220743" y="4844041"/>
            <a:ext cx="3023482" cy="646331"/>
          </a:xfrm>
          <a:prstGeom prst="rect">
            <a:avLst/>
          </a:prstGeom>
          <a:noFill/>
        </p:spPr>
        <p:txBody>
          <a:bodyPr wrap="square" rtlCol="0">
            <a:spAutoFit/>
          </a:bodyPr>
          <a:lstStyle/>
          <a:p>
            <a:pPr algn="ctr"/>
            <a:r>
              <a:rPr lang="pt-BR" b="1" dirty="0">
                <a:solidFill>
                  <a:schemeClr val="accent1">
                    <a:lumMod val="50000"/>
                  </a:schemeClr>
                </a:solidFill>
              </a:rPr>
              <a:t>Fluxos, conceitos, informações detalhadas</a:t>
            </a:r>
          </a:p>
        </p:txBody>
      </p:sp>
    </p:spTree>
    <p:extLst>
      <p:ext uri="{BB962C8B-B14F-4D97-AF65-F5344CB8AC3E}">
        <p14:creationId xmlns:p14="http://schemas.microsoft.com/office/powerpoint/2010/main" val="169063028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3" cstate="print"/>
          <a:srcRect l="4442"/>
          <a:stretch/>
        </p:blipFill>
        <p:spPr>
          <a:xfrm>
            <a:off x="611560" y="1978115"/>
            <a:ext cx="2351089" cy="3464937"/>
          </a:xfrm>
          <a:prstGeom prst="rect">
            <a:avLst/>
          </a:prstGeom>
          <a:ln>
            <a:noFill/>
          </a:ln>
          <a:effectLst>
            <a:outerShdw blurRad="190500" algn="tl" rotWithShape="0">
              <a:srgbClr val="000000">
                <a:alpha val="70000"/>
              </a:srgbClr>
            </a:outerShdw>
          </a:effectLst>
        </p:spPr>
      </p:pic>
      <p:sp>
        <p:nvSpPr>
          <p:cNvPr id="3" name="Retângulo 5"/>
          <p:cNvSpPr>
            <a:spLocks noChangeArrowheads="1"/>
          </p:cNvSpPr>
          <p:nvPr/>
        </p:nvSpPr>
        <p:spPr bwMode="auto">
          <a:xfrm>
            <a:off x="3635896" y="1772816"/>
            <a:ext cx="5220072" cy="367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342900" indent="-342900" defTabSz="342900" eaLnBrk="1" hangingPunct="1">
              <a:lnSpc>
                <a:spcPct val="150000"/>
              </a:lnSpc>
              <a:spcAft>
                <a:spcPts val="900"/>
              </a:spcAft>
              <a:buFont typeface="Wingdings" panose="05000000000000000000" pitchFamily="2" charset="2"/>
              <a:buChar char="Ø"/>
              <a:defRPr/>
            </a:pPr>
            <a:r>
              <a:rPr lang="pt-BR" altLang="pt-BR" sz="2000" dirty="0">
                <a:latin typeface="Calibri" charset="0"/>
                <a:ea typeface="Calibri" charset="0"/>
                <a:cs typeface="Calibri" charset="0"/>
              </a:rPr>
              <a:t>Descrição dos sistemas;</a:t>
            </a:r>
          </a:p>
          <a:p>
            <a:pPr marL="342900" indent="-342900" defTabSz="342900" eaLnBrk="1" hangingPunct="1">
              <a:lnSpc>
                <a:spcPct val="150000"/>
              </a:lnSpc>
              <a:spcAft>
                <a:spcPts val="900"/>
              </a:spcAft>
              <a:buFont typeface="Wingdings" panose="05000000000000000000" pitchFamily="2" charset="2"/>
              <a:buChar char="Ø"/>
              <a:defRPr/>
            </a:pPr>
            <a:r>
              <a:rPr lang="pt-BR" altLang="pt-BR" sz="2000" dirty="0">
                <a:latin typeface="Calibri" charset="0"/>
                <a:ea typeface="Calibri" charset="0"/>
                <a:cs typeface="Calibri" charset="0"/>
              </a:rPr>
              <a:t>Principais situações de análise (resposta conclusiva, exemplos de encaminhamento/pedidos de subsídios);</a:t>
            </a:r>
          </a:p>
          <a:p>
            <a:pPr marL="342900" indent="-342900" defTabSz="342900" eaLnBrk="1" hangingPunct="1">
              <a:lnSpc>
                <a:spcPct val="150000"/>
              </a:lnSpc>
              <a:spcAft>
                <a:spcPts val="900"/>
              </a:spcAft>
              <a:buFont typeface="Wingdings" panose="05000000000000000000" pitchFamily="2" charset="2"/>
              <a:buChar char="Ø"/>
              <a:defRPr/>
            </a:pPr>
            <a:r>
              <a:rPr lang="pt-BR" altLang="pt-BR" sz="2000" dirty="0">
                <a:latin typeface="Calibri" charset="0"/>
                <a:ea typeface="Calibri" charset="0"/>
                <a:cs typeface="Calibri" charset="0"/>
              </a:rPr>
              <a:t>Consulta de precedentes;</a:t>
            </a:r>
          </a:p>
          <a:p>
            <a:pPr marL="342900" indent="-342900" defTabSz="342900" eaLnBrk="1" hangingPunct="1">
              <a:lnSpc>
                <a:spcPct val="150000"/>
              </a:lnSpc>
              <a:spcAft>
                <a:spcPts val="900"/>
              </a:spcAft>
              <a:buFont typeface="Wingdings" panose="05000000000000000000" pitchFamily="2" charset="2"/>
              <a:buChar char="Ø"/>
              <a:defRPr/>
            </a:pPr>
            <a:r>
              <a:rPr lang="pt-BR" altLang="pt-BR" sz="2000" dirty="0">
                <a:latin typeface="Calibri" charset="0"/>
                <a:ea typeface="Calibri" charset="0"/>
                <a:cs typeface="Calibri" charset="0"/>
              </a:rPr>
              <a:t>Orientações: linguagem, prazos, acesso restrito, classificação de manifestações. </a:t>
            </a:r>
          </a:p>
        </p:txBody>
      </p:sp>
      <p:sp>
        <p:nvSpPr>
          <p:cNvPr id="4" name="CaixaDeTexto 3"/>
          <p:cNvSpPr txBox="1"/>
          <p:nvPr/>
        </p:nvSpPr>
        <p:spPr>
          <a:xfrm>
            <a:off x="1475656" y="5733256"/>
            <a:ext cx="6624736" cy="400110"/>
          </a:xfrm>
          <a:prstGeom prst="rect">
            <a:avLst/>
          </a:prstGeom>
          <a:noFill/>
        </p:spPr>
        <p:txBody>
          <a:bodyPr wrap="square" rtlCol="0">
            <a:spAutoFit/>
          </a:bodyPr>
          <a:lstStyle/>
          <a:p>
            <a:pPr algn="ctr"/>
            <a:r>
              <a:rPr lang="pt-BR" sz="2000" b="1" dirty="0">
                <a:solidFill>
                  <a:schemeClr val="accent1">
                    <a:lumMod val="50000"/>
                  </a:schemeClr>
                </a:solidFill>
                <a:latin typeface="+mn-lt"/>
              </a:rPr>
              <a:t>Também podem ser utilizado vídeos com orientações. </a:t>
            </a:r>
          </a:p>
        </p:txBody>
      </p:sp>
    </p:spTree>
    <p:extLst>
      <p:ext uri="{BB962C8B-B14F-4D97-AF65-F5344CB8AC3E}">
        <p14:creationId xmlns:p14="http://schemas.microsoft.com/office/powerpoint/2010/main" val="159230698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ixaDeTexto 4">
            <a:extLst>
              <a:ext uri="{FF2B5EF4-FFF2-40B4-BE49-F238E27FC236}">
                <a16:creationId xmlns:a16="http://schemas.microsoft.com/office/drawing/2014/main" id="{06A9999B-50B0-41CC-88D9-8315EFE6B1AE}"/>
              </a:ext>
            </a:extLst>
          </p:cNvPr>
          <p:cNvSpPr txBox="1">
            <a:spLocks noChangeArrowheads="1"/>
          </p:cNvSpPr>
          <p:nvPr/>
        </p:nvSpPr>
        <p:spPr bwMode="auto">
          <a:xfrm>
            <a:off x="1331640" y="764704"/>
            <a:ext cx="6840760" cy="102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defRPr>
            </a:lvl1pPr>
            <a:lvl2pPr marL="742950" indent="-285750">
              <a:lnSpc>
                <a:spcPct val="90000"/>
              </a:lnSpc>
              <a:spcBef>
                <a:spcPts val="500"/>
              </a:spcBef>
              <a:buFont typeface="Arial" charset="0"/>
              <a:buChar char="•"/>
              <a:defRPr sz="2400">
                <a:solidFill>
                  <a:schemeClr val="tx1"/>
                </a:solidFill>
                <a:latin typeface="Calibri" charset="0"/>
              </a:defRPr>
            </a:lvl2pPr>
            <a:lvl3pPr marL="1143000" indent="-228600">
              <a:lnSpc>
                <a:spcPct val="90000"/>
              </a:lnSpc>
              <a:spcBef>
                <a:spcPts val="500"/>
              </a:spcBef>
              <a:buFont typeface="Arial" charset="0"/>
              <a:buChar char="•"/>
              <a:defRPr sz="2000">
                <a:solidFill>
                  <a:schemeClr val="tx1"/>
                </a:solidFill>
                <a:latin typeface="Calibri" charset="0"/>
              </a:defRPr>
            </a:lvl3pPr>
            <a:lvl4pPr marL="1600200" indent="-228600">
              <a:lnSpc>
                <a:spcPct val="90000"/>
              </a:lnSpc>
              <a:spcBef>
                <a:spcPts val="500"/>
              </a:spcBef>
              <a:buFont typeface="Arial" charset="0"/>
              <a:buChar char="•"/>
              <a:defRPr sz="2000">
                <a:solidFill>
                  <a:schemeClr val="tx1"/>
                </a:solidFill>
                <a:latin typeface="Calibri" charset="0"/>
              </a:defRPr>
            </a:lvl4pPr>
            <a:lvl5pPr marL="2057400" indent="-228600">
              <a:lnSpc>
                <a:spcPct val="90000"/>
              </a:lnSpc>
              <a:spcBef>
                <a:spcPts val="500"/>
              </a:spcBef>
              <a:buFont typeface="Arial" charset="0"/>
              <a:buChar char="•"/>
              <a:defRPr sz="2000">
                <a:solidFill>
                  <a:schemeClr val="tx1"/>
                </a:solidFill>
                <a:latin typeface="Calibri" charset="0"/>
              </a:defRPr>
            </a:lvl5pPr>
            <a:lvl6pPr marL="25146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6pPr>
            <a:lvl7pPr marL="29718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7pPr>
            <a:lvl8pPr marL="34290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8pPr>
            <a:lvl9pPr marL="3886200" indent="-228600" eaLnBrk="0" fontAlgn="base" hangingPunct="0">
              <a:lnSpc>
                <a:spcPct val="90000"/>
              </a:lnSpc>
              <a:spcBef>
                <a:spcPts val="500"/>
              </a:spcBef>
              <a:spcAft>
                <a:spcPct val="0"/>
              </a:spcAft>
              <a:buFont typeface="Arial" charset="0"/>
              <a:buChar char="•"/>
              <a:defRPr sz="2000">
                <a:solidFill>
                  <a:schemeClr val="tx1"/>
                </a:solidFill>
                <a:latin typeface="Calibri" charset="0"/>
              </a:defRPr>
            </a:lvl9pPr>
          </a:lstStyle>
          <a:p>
            <a:pPr eaLnBrk="1" hangingPunct="1">
              <a:lnSpc>
                <a:spcPct val="100000"/>
              </a:lnSpc>
              <a:spcBef>
                <a:spcPct val="0"/>
              </a:spcBef>
              <a:buFontTx/>
              <a:buNone/>
            </a:pPr>
            <a:endParaRPr lang="pt-BR" altLang="pt-BR" sz="2200" b="1" dirty="0">
              <a:solidFill>
                <a:srgbClr val="0070C0"/>
              </a:solidFill>
              <a:ea typeface="Calibri" charset="0"/>
              <a:cs typeface="Calibri" charset="0"/>
            </a:endParaRPr>
          </a:p>
          <a:p>
            <a:pPr algn="ctr">
              <a:lnSpc>
                <a:spcPct val="115000"/>
              </a:lnSpc>
              <a:spcAft>
                <a:spcPts val="0"/>
              </a:spcAft>
              <a:buNone/>
            </a:pPr>
            <a:r>
              <a:rPr lang="pt-BR" altLang="pt-BR" b="1" dirty="0">
                <a:solidFill>
                  <a:srgbClr val="002060"/>
                </a:solidFill>
                <a:latin typeface="+mn-lt"/>
                <a:ea typeface="Calibri" charset="0"/>
                <a:cs typeface="Calibri" charset="0"/>
              </a:rPr>
              <a:t>Jogo sobre Conceito das Manifestações</a:t>
            </a:r>
          </a:p>
        </p:txBody>
      </p:sp>
      <p:pic>
        <p:nvPicPr>
          <p:cNvPr id="1026" name="Picture 2" descr="Resultado de imagem para JOGO">
            <a:extLst>
              <a:ext uri="{FF2B5EF4-FFF2-40B4-BE49-F238E27FC236}">
                <a16:creationId xmlns:a16="http://schemas.microsoft.com/office/drawing/2014/main" id="{E107522D-E5AF-46D5-9504-A406907D0CC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19561" y="2348880"/>
            <a:ext cx="3728814" cy="3728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055667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3C42BE20-8256-493F-A295-24ADD87ACC14}"/>
              </a:ext>
            </a:extLst>
          </p:cNvPr>
          <p:cNvSpPr/>
          <p:nvPr/>
        </p:nvSpPr>
        <p:spPr>
          <a:xfrm>
            <a:off x="827584" y="2060848"/>
            <a:ext cx="7684301" cy="2744085"/>
          </a:xfrm>
          <a:prstGeom prst="rect">
            <a:avLst/>
          </a:prstGeom>
        </p:spPr>
        <p:txBody>
          <a:bodyPr wrap="square">
            <a:spAutoFit/>
          </a:bodyPr>
          <a:lstStyle/>
          <a:p>
            <a:pPr>
              <a:spcAft>
                <a:spcPts val="0"/>
              </a:spcAft>
            </a:pPr>
            <a:r>
              <a:rPr lang="pt-BR" dirty="0">
                <a:latin typeface="Times New Roman" panose="02020603050405020304" pitchFamily="18" charset="0"/>
                <a:ea typeface="Arial Unicode MS"/>
              </a:rPr>
              <a:t> </a:t>
            </a:r>
            <a:endParaRPr lang="pt-BR" sz="2200" dirty="0">
              <a:latin typeface="+mn-lt"/>
              <a:ea typeface="Times New Roman" panose="02020603050405020304" pitchFamily="18" charset="0"/>
            </a:endParaRPr>
          </a:p>
          <a:p>
            <a:pPr indent="226695">
              <a:lnSpc>
                <a:spcPct val="115000"/>
              </a:lnSpc>
              <a:spcAft>
                <a:spcPts val="0"/>
              </a:spcAft>
            </a:pPr>
            <a:r>
              <a:rPr lang="pt-BR" sz="2200" dirty="0">
                <a:latin typeface="+mn-lt"/>
                <a:ea typeface="Arial Unicode MS"/>
                <a:cs typeface="Arial" panose="020B0604020202020204" pitchFamily="34" charset="0"/>
              </a:rPr>
              <a:t>Ao final desse módulo, você será capaz de:</a:t>
            </a:r>
            <a:endParaRPr lang="pt-BR" sz="2200" dirty="0">
              <a:latin typeface="+mn-lt"/>
              <a:ea typeface="Times New Roman" panose="02020603050405020304" pitchFamily="18" charset="0"/>
              <a:cs typeface="Arial" panose="020B0604020202020204" pitchFamily="34" charset="0"/>
            </a:endParaRPr>
          </a:p>
          <a:p>
            <a:pPr>
              <a:lnSpc>
                <a:spcPct val="115000"/>
              </a:lnSpc>
              <a:spcAft>
                <a:spcPts val="0"/>
              </a:spcAft>
            </a:pPr>
            <a:r>
              <a:rPr lang="pt-BR" sz="2200" dirty="0">
                <a:latin typeface="+mn-lt"/>
                <a:ea typeface="Arial Unicode MS"/>
                <a:cs typeface="Arial" panose="020B0604020202020204" pitchFamily="34" charset="0"/>
              </a:rPr>
              <a:t> </a:t>
            </a:r>
            <a:endParaRPr lang="pt-BR" sz="2200" dirty="0">
              <a:latin typeface="+mn-lt"/>
              <a:ea typeface="Times New Roman" panose="02020603050405020304" pitchFamily="18" charset="0"/>
              <a:cs typeface="Arial" panose="020B0604020202020204" pitchFamily="34" charset="0"/>
            </a:endParaRPr>
          </a:p>
          <a:p>
            <a:pPr marL="342900" marR="226695" lvl="0" indent="-342900" algn="just">
              <a:lnSpc>
                <a:spcPct val="115000"/>
              </a:lnSpc>
              <a:spcAft>
                <a:spcPts val="0"/>
              </a:spcAft>
              <a:buClr>
                <a:srgbClr val="21306A"/>
              </a:buClr>
              <a:buFont typeface="Wingdings" panose="05000000000000000000" pitchFamily="2" charset="2"/>
              <a:buChar char=""/>
            </a:pPr>
            <a:r>
              <a:rPr lang="pt-BR" sz="2200" dirty="0">
                <a:latin typeface="+mn-lt"/>
                <a:ea typeface="Arial Unicode MS"/>
                <a:cs typeface="Arial" panose="020B0604020202020204" pitchFamily="34" charset="0"/>
              </a:rPr>
              <a:t>Conhecer o processo de simplificação dos serviços públicos oferecido aos usuários;</a:t>
            </a:r>
            <a:endParaRPr lang="pt-BR" sz="2200" dirty="0">
              <a:latin typeface="+mn-lt"/>
              <a:ea typeface="Times New Roman" panose="02020603050405020304" pitchFamily="18" charset="0"/>
              <a:cs typeface="Arial" panose="020B0604020202020204" pitchFamily="34" charset="0"/>
            </a:endParaRPr>
          </a:p>
          <a:p>
            <a:pPr marL="342900" marR="226695" lvl="0" indent="-342900" algn="just">
              <a:lnSpc>
                <a:spcPct val="115000"/>
              </a:lnSpc>
              <a:spcAft>
                <a:spcPts val="0"/>
              </a:spcAft>
              <a:buClr>
                <a:srgbClr val="21306A"/>
              </a:buClr>
              <a:buFont typeface="Wingdings" panose="05000000000000000000" pitchFamily="2" charset="2"/>
              <a:buChar char=""/>
            </a:pPr>
            <a:r>
              <a:rPr lang="pt-BR" sz="2200" dirty="0">
                <a:latin typeface="+mn-lt"/>
                <a:ea typeface="Arial Unicode MS"/>
                <a:cs typeface="Arial" panose="020B0604020202020204" pitchFamily="34" charset="0"/>
              </a:rPr>
              <a:t>Reconhecer a importância da avaliação do usuário para a melhoria dos serviços públicos.</a:t>
            </a:r>
            <a:endParaRPr lang="pt-BR" sz="2200" dirty="0">
              <a:effectLst/>
              <a:latin typeface="+mn-lt"/>
              <a:ea typeface="Times New Roman" panose="02020603050405020304" pitchFamily="18" charset="0"/>
              <a:cs typeface="Arial" panose="020B0604020202020204" pitchFamily="34" charset="0"/>
            </a:endParaRPr>
          </a:p>
        </p:txBody>
      </p:sp>
      <p:sp>
        <p:nvSpPr>
          <p:cNvPr id="5" name="CaixaDeTexto 4">
            <a:extLst>
              <a:ext uri="{FF2B5EF4-FFF2-40B4-BE49-F238E27FC236}">
                <a16:creationId xmlns:a16="http://schemas.microsoft.com/office/drawing/2014/main" id="{4C9F4BA1-E5C5-4138-8516-C4EA89424CD7}"/>
              </a:ext>
            </a:extLst>
          </p:cNvPr>
          <p:cNvSpPr txBox="1"/>
          <p:nvPr/>
        </p:nvSpPr>
        <p:spPr>
          <a:xfrm>
            <a:off x="601282" y="1340768"/>
            <a:ext cx="8136904" cy="430887"/>
          </a:xfrm>
          <a:prstGeom prst="rect">
            <a:avLst/>
          </a:prstGeom>
          <a:noFill/>
        </p:spPr>
        <p:txBody>
          <a:bodyPr wrap="square" rtlCol="0">
            <a:spAutoFit/>
          </a:bodyPr>
          <a:lstStyle/>
          <a:p>
            <a:r>
              <a:rPr lang="pt-BR" sz="2200" b="1" kern="1600" dirty="0">
                <a:solidFill>
                  <a:srgbClr val="002060"/>
                </a:solidFill>
                <a:latin typeface="+mn-lt"/>
                <a:ea typeface="Arial Unicode MS"/>
                <a:cs typeface="Arial" panose="020B0604020202020204" pitchFamily="34" charset="0"/>
              </a:rPr>
              <a:t>MÓDULO 3: SIMPLIFICAÇÃO E AVALIAÇÃO DOS SERVIÇOS PÚBLICOS</a:t>
            </a:r>
            <a:endParaRPr lang="pt-BR" sz="2200" b="1" kern="1600" dirty="0">
              <a:latin typeface="+mn-lt"/>
              <a:cs typeface="Arial" panose="020B0604020202020204" pitchFamily="34" charset="0"/>
            </a:endParaRPr>
          </a:p>
        </p:txBody>
      </p:sp>
    </p:spTree>
    <p:extLst>
      <p:ext uri="{BB962C8B-B14F-4D97-AF65-F5344CB8AC3E}">
        <p14:creationId xmlns:p14="http://schemas.microsoft.com/office/powerpoint/2010/main" val="3941810571"/>
      </p:ext>
    </p:extLst>
  </p:cSld>
  <p:clrMapOvr>
    <a:masterClrMapping/>
  </p:clrMapOvr>
</p:sld>
</file>

<file path=ppt/theme/theme1.xml><?xml version="1.0" encoding="utf-8"?>
<a:theme xmlns:a="http://schemas.openxmlformats.org/drawingml/2006/main" name="CGU">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u" id="{E639B117-0CB7-2542-AA0D-D0344733E1F0}" vid="{E0AD4242-3D5D-FF43-A2C1-4D02FC8260CA}"/>
    </a:ext>
  </a:extLst>
</a:theme>
</file>

<file path=ppt/theme/theme2.xml><?xml version="1.0" encoding="utf-8"?>
<a:theme xmlns:a="http://schemas.openxmlformats.org/drawingml/2006/main" name="Personalizar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u" id="{E639B117-0CB7-2542-AA0D-D0344733E1F0}" vid="{E9687629-AD3F-6C46-8CA3-9E13BB06E927}"/>
    </a:ext>
  </a:extLst>
</a:theme>
</file>

<file path=ppt/theme/theme3.xml><?xml version="1.0" encoding="utf-8"?>
<a:theme xmlns:a="http://schemas.openxmlformats.org/drawingml/2006/main" name="1_CGU">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u" id="{E639B117-0CB7-2542-AA0D-D0344733E1F0}" vid="{7EC6CECD-D90D-2246-885A-28B617800C9A}"/>
    </a:ext>
  </a:extLst>
</a:theme>
</file>

<file path=ppt/theme/theme4.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defesa do usuário - módulo 2 VIVIAN</Template>
  <TotalTime>4842</TotalTime>
  <Words>12346</Words>
  <Application>Microsoft Macintosh PowerPoint</Application>
  <PresentationFormat>Apresentação na tela (4:3)</PresentationFormat>
  <Paragraphs>1327</Paragraphs>
  <Slides>151</Slides>
  <Notes>151</Notes>
  <HiddenSlides>0</HiddenSlides>
  <MMClips>0</MMClips>
  <ScaleCrop>false</ScaleCrop>
  <HeadingPairs>
    <vt:vector size="6" baseType="variant">
      <vt:variant>
        <vt:lpstr>Fontes usadas</vt:lpstr>
      </vt:variant>
      <vt:variant>
        <vt:i4>8</vt:i4>
      </vt:variant>
      <vt:variant>
        <vt:lpstr>Tema</vt:lpstr>
      </vt:variant>
      <vt:variant>
        <vt:i4>4</vt:i4>
      </vt:variant>
      <vt:variant>
        <vt:lpstr>Títulos de slides</vt:lpstr>
      </vt:variant>
      <vt:variant>
        <vt:i4>151</vt:i4>
      </vt:variant>
    </vt:vector>
  </HeadingPairs>
  <TitlesOfParts>
    <vt:vector size="163" baseType="lpstr">
      <vt:lpstr>Arial</vt:lpstr>
      <vt:lpstr>Arial Narrow</vt:lpstr>
      <vt:lpstr>Calibri</vt:lpstr>
      <vt:lpstr>Calibri Light</vt:lpstr>
      <vt:lpstr>Open Sans Light</vt:lpstr>
      <vt:lpstr>Open Sans Semibold</vt:lpstr>
      <vt:lpstr>Times New Roman</vt:lpstr>
      <vt:lpstr>Wingdings</vt:lpstr>
      <vt:lpstr>CGU</vt:lpstr>
      <vt:lpstr>Personalizar Design</vt:lpstr>
      <vt:lpstr>1_CGU</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Fernanda Maria Pereira Mendes</dc:creator>
  <cp:lastModifiedBy>Marcelo Pontes Vianna</cp:lastModifiedBy>
  <cp:revision>282</cp:revision>
  <cp:lastPrinted>2017-11-14T12:30:48Z</cp:lastPrinted>
  <dcterms:created xsi:type="dcterms:W3CDTF">2017-10-30T13:03:20Z</dcterms:created>
  <dcterms:modified xsi:type="dcterms:W3CDTF">2018-12-28T17:58:01Z</dcterms:modified>
</cp:coreProperties>
</file>