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56"/>
  </p:notesMasterIdLst>
  <p:handoutMasterIdLst>
    <p:handoutMasterId r:id="rId57"/>
  </p:handoutMasterIdLst>
  <p:sldIdLst>
    <p:sldId id="567" r:id="rId3"/>
    <p:sldId id="570" r:id="rId4"/>
    <p:sldId id="286" r:id="rId5"/>
    <p:sldId id="287" r:id="rId6"/>
    <p:sldId id="288" r:id="rId7"/>
    <p:sldId id="290" r:id="rId8"/>
    <p:sldId id="292" r:id="rId9"/>
    <p:sldId id="295" r:id="rId10"/>
    <p:sldId id="296" r:id="rId11"/>
    <p:sldId id="297" r:id="rId12"/>
    <p:sldId id="524" r:id="rId13"/>
    <p:sldId id="566" r:id="rId14"/>
    <p:sldId id="569" r:id="rId15"/>
    <p:sldId id="302" r:id="rId16"/>
    <p:sldId id="303" r:id="rId17"/>
    <p:sldId id="304" r:id="rId18"/>
    <p:sldId id="306" r:id="rId19"/>
    <p:sldId id="541" r:id="rId20"/>
    <p:sldId id="556" r:id="rId21"/>
    <p:sldId id="557" r:id="rId22"/>
    <p:sldId id="275" r:id="rId23"/>
    <p:sldId id="546" r:id="rId24"/>
    <p:sldId id="545" r:id="rId25"/>
    <p:sldId id="547" r:id="rId26"/>
    <p:sldId id="549" r:id="rId27"/>
    <p:sldId id="550" r:id="rId28"/>
    <p:sldId id="533" r:id="rId29"/>
    <p:sldId id="551" r:id="rId30"/>
    <p:sldId id="552" r:id="rId31"/>
    <p:sldId id="554" r:id="rId32"/>
    <p:sldId id="534" r:id="rId33"/>
    <p:sldId id="535" r:id="rId34"/>
    <p:sldId id="322" r:id="rId35"/>
    <p:sldId id="323" r:id="rId36"/>
    <p:sldId id="559" r:id="rId37"/>
    <p:sldId id="324" r:id="rId38"/>
    <p:sldId id="561" r:id="rId39"/>
    <p:sldId id="325" r:id="rId40"/>
    <p:sldId id="326" r:id="rId41"/>
    <p:sldId id="327" r:id="rId42"/>
    <p:sldId id="328" r:id="rId43"/>
    <p:sldId id="329" r:id="rId44"/>
    <p:sldId id="562" r:id="rId45"/>
    <p:sldId id="563" r:id="rId46"/>
    <p:sldId id="565" r:id="rId47"/>
    <p:sldId id="568" r:id="rId48"/>
    <p:sldId id="330" r:id="rId49"/>
    <p:sldId id="331" r:id="rId50"/>
    <p:sldId id="332" r:id="rId51"/>
    <p:sldId id="333" r:id="rId52"/>
    <p:sldId id="334" r:id="rId53"/>
    <p:sldId id="338" r:id="rId54"/>
    <p:sldId id="564" r:id="rId55"/>
  </p:sldIdLst>
  <p:sldSz cx="9144000" cy="6858000" type="screen4x3"/>
  <p:notesSz cx="6877050" cy="10002838"/>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291" autoAdjust="0"/>
  </p:normalViewPr>
  <p:slideViewPr>
    <p:cSldViewPr>
      <p:cViewPr varScale="1">
        <p:scale>
          <a:sx n="68" d="100"/>
          <a:sy n="68" d="100"/>
        </p:scale>
        <p:origin x="144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presProps" Target="presProps.xml"/><Relationship Id="rId5" Type="http://schemas.openxmlformats.org/officeDocument/2006/relationships/slide" Target="slides/slide3.xml"/><Relationship Id="rId61" Type="http://schemas.openxmlformats.org/officeDocument/2006/relationships/tableStyles" Target="tableStyle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handoutMaster" Target="handoutMasters/handoutMaster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s>
</file>

<file path=ppt/diagrams/_rels/data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DAAE17-AF59-4A56-B0AA-C6C49726B5FF}" type="doc">
      <dgm:prSet loTypeId="urn:microsoft.com/office/officeart/2011/layout/RadialPictureList" loCatId="picture" qsTypeId="urn:microsoft.com/office/officeart/2005/8/quickstyle/simple1" qsCatId="simple" csTypeId="urn:microsoft.com/office/officeart/2005/8/colors/accent1_2" csCatId="accent1" phldr="1"/>
      <dgm:spPr/>
      <dgm:t>
        <a:bodyPr/>
        <a:lstStyle/>
        <a:p>
          <a:endParaRPr lang="pt-BR"/>
        </a:p>
      </dgm:t>
    </dgm:pt>
    <dgm:pt modelId="{A87B0F2A-A9CD-4EFD-A0F7-3E71FB131726}">
      <dgm:prSet phldrT="[Texto]"/>
      <dgm:spPr>
        <a:xfrm>
          <a:off x="1156218" y="1075334"/>
          <a:ext cx="1933961" cy="1934057"/>
        </a:xfrm>
        <a:solidFill>
          <a:srgbClr val="C0504D">
            <a:lumMod val="75000"/>
          </a:srgbClr>
        </a:solidFill>
        <a:ln w="25400" cap="flat" cmpd="sng" algn="ctr">
          <a:solidFill>
            <a:sysClr val="window" lastClr="FFFFFF">
              <a:hueOff val="0"/>
              <a:satOff val="0"/>
              <a:lumOff val="0"/>
              <a:alphaOff val="0"/>
            </a:sysClr>
          </a:solidFill>
          <a:prstDash val="solid"/>
        </a:ln>
        <a:effectLst/>
      </dgm:spPr>
      <dgm:t>
        <a:bodyPr/>
        <a:lstStyle/>
        <a:p>
          <a:r>
            <a:rPr lang="pt-BR" b="1" dirty="0">
              <a:solidFill>
                <a:sysClr val="window" lastClr="FFFFFF"/>
              </a:solidFill>
              <a:effectLst>
                <a:outerShdw blurRad="38100" dist="38100" dir="2700000" algn="tl">
                  <a:srgbClr val="000000">
                    <a:alpha val="43137"/>
                  </a:srgbClr>
                </a:outerShdw>
              </a:effectLst>
              <a:latin typeface="Arial"/>
              <a:ea typeface="+mn-ea"/>
              <a:cs typeface="+mn-cs"/>
            </a:rPr>
            <a:t>Abrangência</a:t>
          </a:r>
        </a:p>
        <a:p>
          <a:r>
            <a:rPr lang="pt-BR" b="1" dirty="0">
              <a:solidFill>
                <a:sysClr val="window" lastClr="FFFFFF"/>
              </a:solidFill>
              <a:effectLst>
                <a:outerShdw blurRad="38100" dist="38100" dir="2700000" algn="tl">
                  <a:srgbClr val="000000">
                    <a:alpha val="43137"/>
                  </a:srgbClr>
                </a:outerShdw>
              </a:effectLst>
              <a:latin typeface="Arial"/>
              <a:ea typeface="+mn-ea"/>
              <a:cs typeface="+mn-cs"/>
            </a:rPr>
            <a:t>Subjetiva</a:t>
          </a:r>
        </a:p>
      </dgm:t>
    </dgm:pt>
    <dgm:pt modelId="{F161F388-FAFD-42AF-A7A0-4CD796D19F87}" type="parTrans" cxnId="{8630E901-2544-4E74-BB16-7D007964578C}">
      <dgm:prSet/>
      <dgm:spPr/>
      <dgm:t>
        <a:bodyPr/>
        <a:lstStyle/>
        <a:p>
          <a:endParaRPr lang="pt-BR"/>
        </a:p>
      </dgm:t>
    </dgm:pt>
    <dgm:pt modelId="{B7F530BB-BB30-4796-B9FF-5C44D9B44788}" type="sibTrans" cxnId="{8630E901-2544-4E74-BB16-7D007964578C}">
      <dgm:prSet/>
      <dgm:spPr/>
      <dgm:t>
        <a:bodyPr/>
        <a:lstStyle/>
        <a:p>
          <a:endParaRPr lang="pt-BR"/>
        </a:p>
      </dgm:t>
    </dgm:pt>
    <dgm:pt modelId="{6B336319-F5AF-4EFE-8671-8DA8E98D7016}">
      <dgm:prSet phldrT="[Texto]"/>
      <dgm:spPr>
        <a:xfrm>
          <a:off x="4104457" y="288034"/>
          <a:ext cx="1386766" cy="1002995"/>
        </a:xfrm>
        <a:noFill/>
        <a:ln>
          <a:noFill/>
        </a:ln>
        <a:effectLst/>
      </dgm:spPr>
      <dgm:t>
        <a:bodyPr/>
        <a:lstStyle/>
        <a:p>
          <a:r>
            <a:rPr lang="pt-BR" b="1" dirty="0">
              <a:solidFill>
                <a:sysClr val="windowText" lastClr="000000">
                  <a:hueOff val="0"/>
                  <a:satOff val="0"/>
                  <a:lumOff val="0"/>
                  <a:alphaOff val="0"/>
                </a:sysClr>
              </a:solidFill>
              <a:effectLst>
                <a:outerShdw blurRad="38100" dist="38100" dir="2700000" algn="tl">
                  <a:srgbClr val="000000">
                    <a:alpha val="43137"/>
                  </a:srgbClr>
                </a:outerShdw>
              </a:effectLst>
              <a:latin typeface="Arial"/>
              <a:ea typeface="+mn-ea"/>
              <a:cs typeface="+mn-cs"/>
            </a:rPr>
            <a:t>Executivo</a:t>
          </a:r>
        </a:p>
      </dgm:t>
    </dgm:pt>
    <dgm:pt modelId="{41F10034-CC02-4711-9740-9FF4662EC848}" type="parTrans" cxnId="{18D3A287-2300-4F61-9F92-288D56F6C2F0}">
      <dgm:prSet/>
      <dgm:spPr/>
      <dgm:t>
        <a:bodyPr/>
        <a:lstStyle/>
        <a:p>
          <a:endParaRPr lang="pt-BR"/>
        </a:p>
      </dgm:t>
    </dgm:pt>
    <dgm:pt modelId="{3C13A4E6-CC45-4F8F-BAE6-6BC41E4C47EA}" type="sibTrans" cxnId="{18D3A287-2300-4F61-9F92-288D56F6C2F0}">
      <dgm:prSet/>
      <dgm:spPr/>
      <dgm:t>
        <a:bodyPr/>
        <a:lstStyle/>
        <a:p>
          <a:endParaRPr lang="pt-BR"/>
        </a:p>
      </dgm:t>
    </dgm:pt>
    <dgm:pt modelId="{CE1AB6A9-71B8-405A-832F-B4666E1E0FE4}">
      <dgm:prSet phldrT="[Texto]"/>
      <dgm:spPr>
        <a:xfrm>
          <a:off x="4176463" y="2808312"/>
          <a:ext cx="1386766" cy="1002995"/>
        </a:xfrm>
        <a:noFill/>
        <a:ln>
          <a:noFill/>
        </a:ln>
        <a:effectLst/>
      </dgm:spPr>
      <dgm:t>
        <a:bodyPr/>
        <a:lstStyle/>
        <a:p>
          <a:r>
            <a:rPr lang="pt-BR" b="1" dirty="0">
              <a:solidFill>
                <a:sysClr val="windowText" lastClr="000000">
                  <a:hueOff val="0"/>
                  <a:satOff val="0"/>
                  <a:lumOff val="0"/>
                  <a:alphaOff val="0"/>
                </a:sysClr>
              </a:solidFill>
              <a:effectLst>
                <a:outerShdw blurRad="38100" dist="38100" dir="2700000" algn="tl">
                  <a:srgbClr val="000000">
                    <a:alpha val="43137"/>
                  </a:srgbClr>
                </a:outerShdw>
              </a:effectLst>
              <a:latin typeface="Arial"/>
              <a:ea typeface="+mn-ea"/>
              <a:cs typeface="+mn-cs"/>
            </a:rPr>
            <a:t>Legislativo</a:t>
          </a:r>
        </a:p>
      </dgm:t>
    </dgm:pt>
    <dgm:pt modelId="{DAE95A53-7862-4521-B590-555F8A35016C}" type="parTrans" cxnId="{3A09FFE2-EBB4-4469-9334-612E5F1FCB92}">
      <dgm:prSet/>
      <dgm:spPr/>
      <dgm:t>
        <a:bodyPr/>
        <a:lstStyle/>
        <a:p>
          <a:endParaRPr lang="pt-BR"/>
        </a:p>
      </dgm:t>
    </dgm:pt>
    <dgm:pt modelId="{9EFA6D44-EC2F-4C9F-8EFA-E9003C75A48C}" type="sibTrans" cxnId="{3A09FFE2-EBB4-4469-9334-612E5F1FCB92}">
      <dgm:prSet/>
      <dgm:spPr/>
      <dgm:t>
        <a:bodyPr/>
        <a:lstStyle/>
        <a:p>
          <a:endParaRPr lang="pt-BR"/>
        </a:p>
      </dgm:t>
    </dgm:pt>
    <dgm:pt modelId="{C5902D0C-1247-4AF0-B8C0-AA44367FB227}">
      <dgm:prSet phldrT="[Texto]"/>
      <dgm:spPr>
        <a:xfrm>
          <a:off x="4464494" y="1656180"/>
          <a:ext cx="1386766" cy="1002995"/>
        </a:xfrm>
        <a:noFill/>
        <a:ln>
          <a:noFill/>
        </a:ln>
        <a:effectLst/>
      </dgm:spPr>
      <dgm:t>
        <a:bodyPr/>
        <a:lstStyle/>
        <a:p>
          <a:r>
            <a:rPr lang="pt-BR" b="1" dirty="0">
              <a:solidFill>
                <a:sysClr val="windowText" lastClr="000000">
                  <a:hueOff val="0"/>
                  <a:satOff val="0"/>
                  <a:lumOff val="0"/>
                  <a:alphaOff val="0"/>
                </a:sysClr>
              </a:solidFill>
              <a:effectLst>
                <a:outerShdw blurRad="38100" dist="38100" dir="2700000" algn="tl">
                  <a:srgbClr val="000000">
                    <a:alpha val="43137"/>
                  </a:srgbClr>
                </a:outerShdw>
              </a:effectLst>
              <a:latin typeface="Arial"/>
              <a:ea typeface="+mn-ea"/>
              <a:cs typeface="+mn-cs"/>
            </a:rPr>
            <a:t>Judiciário</a:t>
          </a:r>
        </a:p>
      </dgm:t>
    </dgm:pt>
    <dgm:pt modelId="{5AFF5347-FC8A-4E9A-81AE-C107B205E470}" type="sibTrans" cxnId="{08A9906C-BD44-4E90-883C-9A0FBF2D4AEC}">
      <dgm:prSet/>
      <dgm:spPr/>
      <dgm:t>
        <a:bodyPr/>
        <a:lstStyle/>
        <a:p>
          <a:endParaRPr lang="pt-BR"/>
        </a:p>
      </dgm:t>
    </dgm:pt>
    <dgm:pt modelId="{C1B89A3F-9D35-4591-8185-57BC08FDE0F0}" type="parTrans" cxnId="{08A9906C-BD44-4E90-883C-9A0FBF2D4AEC}">
      <dgm:prSet/>
      <dgm:spPr/>
      <dgm:t>
        <a:bodyPr/>
        <a:lstStyle/>
        <a:p>
          <a:endParaRPr lang="pt-BR"/>
        </a:p>
      </dgm:t>
    </dgm:pt>
    <dgm:pt modelId="{6221A9A4-F9A9-4DFF-A33E-F82ED21C4EB0}" type="pres">
      <dgm:prSet presAssocID="{1ADAAE17-AF59-4A56-B0AA-C6C49726B5FF}" presName="Name0" presStyleCnt="0">
        <dgm:presLayoutVars>
          <dgm:chMax val="1"/>
          <dgm:chPref val="1"/>
          <dgm:dir/>
          <dgm:resizeHandles/>
        </dgm:presLayoutVars>
      </dgm:prSet>
      <dgm:spPr/>
    </dgm:pt>
    <dgm:pt modelId="{ED880776-3A4B-43F8-B868-943C4E5C4B25}" type="pres">
      <dgm:prSet presAssocID="{A87B0F2A-A9CD-4EFD-A0F7-3E71FB131726}" presName="Parent" presStyleLbl="node1" presStyleIdx="0" presStyleCnt="2">
        <dgm:presLayoutVars>
          <dgm:chMax val="4"/>
          <dgm:chPref val="3"/>
        </dgm:presLayoutVars>
      </dgm:prSet>
      <dgm:spPr>
        <a:prstGeom prst="ellipse">
          <a:avLst/>
        </a:prstGeom>
      </dgm:spPr>
    </dgm:pt>
    <dgm:pt modelId="{8BB27448-6256-48FA-9EFF-C7D29CCDDC08}" type="pres">
      <dgm:prSet presAssocID="{C5902D0C-1247-4AF0-B8C0-AA44367FB227}" presName="Accent" presStyleLbl="node1" presStyleIdx="1" presStyleCnt="2"/>
      <dgm:spPr>
        <a:xfrm>
          <a:off x="158902" y="0"/>
          <a:ext cx="3898548" cy="4063999"/>
        </a:xfrm>
        <a:prstGeom prst="blockArc">
          <a:avLst>
            <a:gd name="adj1" fmla="val 17527788"/>
            <a:gd name="adj2" fmla="val 4119114"/>
            <a:gd name="adj3" fmla="val 5750"/>
          </a:avLst>
        </a:prstGeom>
        <a:solidFill>
          <a:srgbClr val="C0504D">
            <a:lumMod val="75000"/>
          </a:srgbClr>
        </a:solidFill>
        <a:ln w="25400" cap="flat" cmpd="sng" algn="ctr">
          <a:solidFill>
            <a:sysClr val="window" lastClr="FFFFFF">
              <a:hueOff val="0"/>
              <a:satOff val="0"/>
              <a:lumOff val="0"/>
              <a:alphaOff val="0"/>
            </a:sysClr>
          </a:solidFill>
          <a:prstDash val="solid"/>
        </a:ln>
        <a:effectLst/>
      </dgm:spPr>
    </dgm:pt>
    <dgm:pt modelId="{DDD4A8FF-DD51-4D9E-9E0D-531656D8B78D}" type="pres">
      <dgm:prSet presAssocID="{C5902D0C-1247-4AF0-B8C0-AA44367FB227}" presName="Image1" presStyleLbl="fgImgPlace1" presStyleIdx="0" presStyleCnt="3" custLinFactY="12858" custLinFactNeighborX="27302" custLinFactNeighborY="100000"/>
      <dgm:spPr>
        <a:xfrm>
          <a:off x="3312366" y="1512165"/>
          <a:ext cx="1036030" cy="1036319"/>
        </a:xfrm>
        <a:prstGeom prst="ellipse">
          <a:avLst/>
        </a:prstGeom>
        <a:blipFill rotWithShape="1">
          <a:blip xmlns:r="http://schemas.openxmlformats.org/officeDocument/2006/relationships" r:embed="rId1"/>
          <a:stretch>
            <a:fillRect/>
          </a:stretch>
        </a:blipFill>
        <a:ln w="25400" cap="flat" cmpd="sng" algn="ctr">
          <a:solidFill>
            <a:sysClr val="window" lastClr="FFFFFF">
              <a:hueOff val="0"/>
              <a:satOff val="0"/>
              <a:lumOff val="0"/>
              <a:alphaOff val="0"/>
            </a:sysClr>
          </a:solidFill>
          <a:prstDash val="solid"/>
        </a:ln>
        <a:effectLst/>
      </dgm:spPr>
    </dgm:pt>
    <dgm:pt modelId="{BF63C7F6-EDBC-4588-B8AD-865B5D5604CC}" type="pres">
      <dgm:prSet presAssocID="{C5902D0C-1247-4AF0-B8C0-AA44367FB227}" presName="Child1" presStyleLbl="revTx" presStyleIdx="0" presStyleCnt="3" custLinFactY="29305" custLinFactNeighborX="23102" custLinFactNeighborY="100000">
        <dgm:presLayoutVars>
          <dgm:chMax val="0"/>
          <dgm:chPref val="0"/>
          <dgm:bulletEnabled val="1"/>
        </dgm:presLayoutVars>
      </dgm:prSet>
      <dgm:spPr>
        <a:prstGeom prst="rect">
          <a:avLst/>
        </a:prstGeom>
      </dgm:spPr>
    </dgm:pt>
    <dgm:pt modelId="{8B576AE5-5793-484B-A96C-AD334217F171}" type="pres">
      <dgm:prSet presAssocID="{6B336319-F5AF-4EFE-8671-8DA8E98D7016}" presName="Image2" presStyleCnt="0"/>
      <dgm:spPr/>
    </dgm:pt>
    <dgm:pt modelId="{1722A4DB-78C9-4130-A78F-6CC084351834}" type="pres">
      <dgm:prSet presAssocID="{6B336319-F5AF-4EFE-8671-8DA8E98D7016}" presName="Image" presStyleLbl="fgImgPlace1" presStyleIdx="1" presStyleCnt="3" custLinFactY="-12081" custLinFactNeighborX="-39150" custLinFactNeighborY="-100000"/>
      <dgm:spPr>
        <a:xfrm>
          <a:off x="3024332" y="360043"/>
          <a:ext cx="1036030" cy="1036319"/>
        </a:xfrm>
        <a:prstGeom prst="ellipse">
          <a:avLst/>
        </a:prstGeom>
        <a:blipFill rotWithShape="1">
          <a:blip xmlns:r="http://schemas.openxmlformats.org/officeDocument/2006/relationships" r:embed="rId2"/>
          <a:stretch>
            <a:fillRect/>
          </a:stretch>
        </a:blipFill>
        <a:ln w="25400" cap="flat" cmpd="sng" algn="ctr">
          <a:solidFill>
            <a:sysClr val="window" lastClr="FFFFFF">
              <a:hueOff val="0"/>
              <a:satOff val="0"/>
              <a:lumOff val="0"/>
              <a:alphaOff val="0"/>
            </a:sysClr>
          </a:solidFill>
          <a:prstDash val="solid"/>
        </a:ln>
        <a:effectLst/>
      </dgm:spPr>
    </dgm:pt>
    <dgm:pt modelId="{8BBBF356-8993-4C1C-BDA5-4FDFFF6DBC5E}" type="pres">
      <dgm:prSet presAssocID="{6B336319-F5AF-4EFE-8671-8DA8E98D7016}" presName="Child2" presStyleLbl="revTx" presStyleIdx="1" presStyleCnt="3" custLinFactY="-24443" custLinFactNeighborX="-32152" custLinFactNeighborY="-100000">
        <dgm:presLayoutVars>
          <dgm:chMax val="0"/>
          <dgm:chPref val="0"/>
          <dgm:bulletEnabled val="1"/>
        </dgm:presLayoutVars>
      </dgm:prSet>
      <dgm:spPr>
        <a:prstGeom prst="rect">
          <a:avLst/>
        </a:prstGeom>
      </dgm:spPr>
    </dgm:pt>
    <dgm:pt modelId="{46EBE8AC-609F-4157-989B-F3FB4D79AB27}" type="pres">
      <dgm:prSet presAssocID="{CE1AB6A9-71B8-405A-832F-B4666E1E0FE4}" presName="Image3" presStyleCnt="0"/>
      <dgm:spPr/>
    </dgm:pt>
    <dgm:pt modelId="{01D3EDC0-9C7A-4B36-8222-55362054F062}" type="pres">
      <dgm:prSet presAssocID="{CE1AB6A9-71B8-405A-832F-B4666E1E0FE4}" presName="Image" presStyleLbl="fgImgPlace1" presStyleIdx="2" presStyleCnt="3"/>
      <dgm:spPr>
        <a:xfrm>
          <a:off x="3029509" y="2717190"/>
          <a:ext cx="1036030" cy="1036319"/>
        </a:xfrm>
        <a:prstGeom prst="ellipse">
          <a:avLst/>
        </a:prstGeom>
        <a:blipFill rotWithShape="1">
          <a:blip xmlns:r="http://schemas.openxmlformats.org/officeDocument/2006/relationships" r:embed="rId3"/>
          <a:stretch>
            <a:fillRect/>
          </a:stretch>
        </a:blipFill>
        <a:ln w="25400" cap="flat" cmpd="sng" algn="ctr">
          <a:solidFill>
            <a:sysClr val="window" lastClr="FFFFFF">
              <a:hueOff val="0"/>
              <a:satOff val="0"/>
              <a:lumOff val="0"/>
              <a:alphaOff val="0"/>
            </a:sysClr>
          </a:solidFill>
          <a:prstDash val="solid"/>
        </a:ln>
        <a:effectLst/>
      </dgm:spPr>
    </dgm:pt>
    <dgm:pt modelId="{F71FC613-64AD-41CE-A8B7-92615C58CA81}" type="pres">
      <dgm:prSet presAssocID="{CE1AB6A9-71B8-405A-832F-B4666E1E0FE4}" presName="Child3" presStyleLbl="revTx" presStyleIdx="2" presStyleCnt="3" custLinFactNeighborX="2332" custLinFactNeighborY="6978">
        <dgm:presLayoutVars>
          <dgm:chMax val="0"/>
          <dgm:chPref val="0"/>
          <dgm:bulletEnabled val="1"/>
        </dgm:presLayoutVars>
      </dgm:prSet>
      <dgm:spPr>
        <a:prstGeom prst="rect">
          <a:avLst/>
        </a:prstGeom>
      </dgm:spPr>
    </dgm:pt>
  </dgm:ptLst>
  <dgm:cxnLst>
    <dgm:cxn modelId="{08A9906C-BD44-4E90-883C-9A0FBF2D4AEC}" srcId="{A87B0F2A-A9CD-4EFD-A0F7-3E71FB131726}" destId="{C5902D0C-1247-4AF0-B8C0-AA44367FB227}" srcOrd="0" destOrd="0" parTransId="{C1B89A3F-9D35-4591-8185-57BC08FDE0F0}" sibTransId="{5AFF5347-FC8A-4E9A-81AE-C107B205E470}"/>
    <dgm:cxn modelId="{7D870303-61B4-4950-942A-6DE3D6A79200}" type="presOf" srcId="{A87B0F2A-A9CD-4EFD-A0F7-3E71FB131726}" destId="{ED880776-3A4B-43F8-B868-943C4E5C4B25}" srcOrd="0" destOrd="0" presId="urn:microsoft.com/office/officeart/2011/layout/RadialPictureList"/>
    <dgm:cxn modelId="{8F1D38CF-2C2B-4D67-B9E3-06B36262FFCE}" type="presOf" srcId="{CE1AB6A9-71B8-405A-832F-B4666E1E0FE4}" destId="{F71FC613-64AD-41CE-A8B7-92615C58CA81}" srcOrd="0" destOrd="0" presId="urn:microsoft.com/office/officeart/2011/layout/RadialPictureList"/>
    <dgm:cxn modelId="{3A09FFE2-EBB4-4469-9334-612E5F1FCB92}" srcId="{A87B0F2A-A9CD-4EFD-A0F7-3E71FB131726}" destId="{CE1AB6A9-71B8-405A-832F-B4666E1E0FE4}" srcOrd="2" destOrd="0" parTransId="{DAE95A53-7862-4521-B590-555F8A35016C}" sibTransId="{9EFA6D44-EC2F-4C9F-8EFA-E9003C75A48C}"/>
    <dgm:cxn modelId="{8630E901-2544-4E74-BB16-7D007964578C}" srcId="{1ADAAE17-AF59-4A56-B0AA-C6C49726B5FF}" destId="{A87B0F2A-A9CD-4EFD-A0F7-3E71FB131726}" srcOrd="0" destOrd="0" parTransId="{F161F388-FAFD-42AF-A7A0-4CD796D19F87}" sibTransId="{B7F530BB-BB30-4796-B9FF-5C44D9B44788}"/>
    <dgm:cxn modelId="{18D3A287-2300-4F61-9F92-288D56F6C2F0}" srcId="{A87B0F2A-A9CD-4EFD-A0F7-3E71FB131726}" destId="{6B336319-F5AF-4EFE-8671-8DA8E98D7016}" srcOrd="1" destOrd="0" parTransId="{41F10034-CC02-4711-9740-9FF4662EC848}" sibTransId="{3C13A4E6-CC45-4F8F-BAE6-6BC41E4C47EA}"/>
    <dgm:cxn modelId="{F40A3017-FCAC-4732-8C3C-A1B9FC308694}" type="presOf" srcId="{6B336319-F5AF-4EFE-8671-8DA8E98D7016}" destId="{8BBBF356-8993-4C1C-BDA5-4FDFFF6DBC5E}" srcOrd="0" destOrd="0" presId="urn:microsoft.com/office/officeart/2011/layout/RadialPictureList"/>
    <dgm:cxn modelId="{18CB7BB4-0621-4238-958F-56E3EF1A46D7}" type="presOf" srcId="{1ADAAE17-AF59-4A56-B0AA-C6C49726B5FF}" destId="{6221A9A4-F9A9-4DFF-A33E-F82ED21C4EB0}" srcOrd="0" destOrd="0" presId="urn:microsoft.com/office/officeart/2011/layout/RadialPictureList"/>
    <dgm:cxn modelId="{6F81B2FD-C15B-4EDF-AE0C-1DDA285B86E0}" type="presOf" srcId="{C5902D0C-1247-4AF0-B8C0-AA44367FB227}" destId="{BF63C7F6-EDBC-4588-B8AD-865B5D5604CC}" srcOrd="0" destOrd="0" presId="urn:microsoft.com/office/officeart/2011/layout/RadialPictureList"/>
    <dgm:cxn modelId="{5DF85987-4057-456D-80A3-DFB2929CEE15}" type="presParOf" srcId="{6221A9A4-F9A9-4DFF-A33E-F82ED21C4EB0}" destId="{ED880776-3A4B-43F8-B868-943C4E5C4B25}" srcOrd="0" destOrd="0" presId="urn:microsoft.com/office/officeart/2011/layout/RadialPictureList"/>
    <dgm:cxn modelId="{6ACF70F2-28E5-4A86-B5A7-0F08C02B822D}" type="presParOf" srcId="{6221A9A4-F9A9-4DFF-A33E-F82ED21C4EB0}" destId="{8BB27448-6256-48FA-9EFF-C7D29CCDDC08}" srcOrd="1" destOrd="0" presId="urn:microsoft.com/office/officeart/2011/layout/RadialPictureList"/>
    <dgm:cxn modelId="{ECF65789-0091-4764-9813-87257E8EBBA6}" type="presParOf" srcId="{6221A9A4-F9A9-4DFF-A33E-F82ED21C4EB0}" destId="{DDD4A8FF-DD51-4D9E-9E0D-531656D8B78D}" srcOrd="2" destOrd="0" presId="urn:microsoft.com/office/officeart/2011/layout/RadialPictureList"/>
    <dgm:cxn modelId="{250E0B2A-411A-42AC-A3B0-BAB760F9BE8B}" type="presParOf" srcId="{6221A9A4-F9A9-4DFF-A33E-F82ED21C4EB0}" destId="{BF63C7F6-EDBC-4588-B8AD-865B5D5604CC}" srcOrd="3" destOrd="0" presId="urn:microsoft.com/office/officeart/2011/layout/RadialPictureList"/>
    <dgm:cxn modelId="{45DEEEC9-7976-4963-BD8E-97F8F17D8678}" type="presParOf" srcId="{6221A9A4-F9A9-4DFF-A33E-F82ED21C4EB0}" destId="{8B576AE5-5793-484B-A96C-AD334217F171}" srcOrd="4" destOrd="0" presId="urn:microsoft.com/office/officeart/2011/layout/RadialPictureList"/>
    <dgm:cxn modelId="{7D84D6A5-6B14-4018-AD5B-AA19822E7C37}" type="presParOf" srcId="{8B576AE5-5793-484B-A96C-AD334217F171}" destId="{1722A4DB-78C9-4130-A78F-6CC084351834}" srcOrd="0" destOrd="0" presId="urn:microsoft.com/office/officeart/2011/layout/RadialPictureList"/>
    <dgm:cxn modelId="{31D66F8E-32AA-4024-9264-601DD8EE4587}" type="presParOf" srcId="{6221A9A4-F9A9-4DFF-A33E-F82ED21C4EB0}" destId="{8BBBF356-8993-4C1C-BDA5-4FDFFF6DBC5E}" srcOrd="5" destOrd="0" presId="urn:microsoft.com/office/officeart/2011/layout/RadialPictureList"/>
    <dgm:cxn modelId="{956F9DC6-492F-438D-A839-18EE9BBEC9AC}" type="presParOf" srcId="{6221A9A4-F9A9-4DFF-A33E-F82ED21C4EB0}" destId="{46EBE8AC-609F-4157-989B-F3FB4D79AB27}" srcOrd="6" destOrd="0" presId="urn:microsoft.com/office/officeart/2011/layout/RadialPictureList"/>
    <dgm:cxn modelId="{262BD7AB-C916-4C46-BA84-6C64F7DDB409}" type="presParOf" srcId="{46EBE8AC-609F-4157-989B-F3FB4D79AB27}" destId="{01D3EDC0-9C7A-4B36-8222-55362054F062}" srcOrd="0" destOrd="0" presId="urn:microsoft.com/office/officeart/2011/layout/RadialPictureList"/>
    <dgm:cxn modelId="{D1DF4A3F-AD3F-4CF8-8EBF-C0389FA1348E}" type="presParOf" srcId="{6221A9A4-F9A9-4DFF-A33E-F82ED21C4EB0}" destId="{F71FC613-64AD-41CE-A8B7-92615C58CA81}" srcOrd="7" destOrd="0" presId="urn:microsoft.com/office/officeart/2011/layout/RadialPictur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F699D02-6B49-4171-804F-A31CA5C693EE}"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pt-BR"/>
        </a:p>
      </dgm:t>
    </dgm:pt>
    <dgm:pt modelId="{E6635D41-D69F-4462-A7AC-28E3084F8F2F}">
      <dgm:prSet phldrT="[Texto]"/>
      <dgm:spPr>
        <a:xfrm>
          <a:off x="822811" y="576067"/>
          <a:ext cx="3037637" cy="426568"/>
        </a:xfrm>
        <a:solidFill>
          <a:srgbClr val="C0504D">
            <a:lumMod val="40000"/>
            <a:lumOff val="60000"/>
          </a:srgbClr>
        </a:solidFill>
        <a:ln w="25400" cap="flat" cmpd="sng" algn="ctr">
          <a:noFill/>
          <a:prstDash val="solid"/>
        </a:ln>
        <a:effectLst/>
      </dgm:spPr>
      <dgm:t>
        <a:bodyPr/>
        <a:lstStyle/>
        <a:p>
          <a:pPr algn="l"/>
          <a:r>
            <a:rPr lang="pt-BR" dirty="0">
              <a:solidFill>
                <a:srgbClr val="C0504D"/>
              </a:solidFill>
              <a:effectLst>
                <a:outerShdw blurRad="38100" dist="38100" dir="2700000" algn="tl">
                  <a:srgbClr val="000000">
                    <a:alpha val="43137"/>
                  </a:srgbClr>
                </a:outerShdw>
              </a:effectLst>
              <a:latin typeface="Arial"/>
              <a:ea typeface="+mn-ea"/>
              <a:cs typeface="+mn-cs"/>
            </a:rPr>
            <a:t>Federal	</a:t>
          </a:r>
        </a:p>
      </dgm:t>
    </dgm:pt>
    <dgm:pt modelId="{762005C4-76B0-459E-B266-DF68F7885F42}" type="parTrans" cxnId="{4E31ACD2-9668-4FCD-A434-C25720ADD202}">
      <dgm:prSet/>
      <dgm:spPr/>
      <dgm:t>
        <a:bodyPr/>
        <a:lstStyle/>
        <a:p>
          <a:endParaRPr lang="pt-BR"/>
        </a:p>
      </dgm:t>
    </dgm:pt>
    <dgm:pt modelId="{1CD682F4-28FA-4B09-B30A-719E73F3E8CB}" type="sibTrans" cxnId="{4E31ACD2-9668-4FCD-A434-C25720ADD202}">
      <dgm:prSet/>
      <dgm:spPr>
        <a:xfrm>
          <a:off x="-4345459" y="-576063"/>
          <a:ext cx="5353569" cy="5184575"/>
        </a:xfrm>
        <a:solidFill>
          <a:srgbClr val="C00000"/>
        </a:solidFill>
        <a:ln w="25400" cap="flat" cmpd="sng" algn="ctr">
          <a:solidFill>
            <a:srgbClr val="C0504D"/>
          </a:solidFill>
          <a:prstDash val="solid"/>
        </a:ln>
        <a:effectLst/>
      </dgm:spPr>
      <dgm:t>
        <a:bodyPr/>
        <a:lstStyle/>
        <a:p>
          <a:endParaRPr lang="pt-BR"/>
        </a:p>
      </dgm:t>
    </dgm:pt>
    <dgm:pt modelId="{2ADB9DAD-8BE6-4B4D-AC68-0DF7775E1385}">
      <dgm:prSet phldrT="[Texto]"/>
      <dgm:spPr>
        <a:xfrm>
          <a:off x="1018056" y="1802939"/>
          <a:ext cx="2880615" cy="426568"/>
        </a:xfrm>
        <a:solidFill>
          <a:srgbClr val="C0504D">
            <a:lumMod val="40000"/>
            <a:lumOff val="60000"/>
          </a:srgbClr>
        </a:solidFill>
        <a:ln w="25400" cap="flat" cmpd="sng" algn="ctr">
          <a:noFill/>
          <a:prstDash val="solid"/>
        </a:ln>
        <a:effectLst/>
      </dgm:spPr>
      <dgm:t>
        <a:bodyPr/>
        <a:lstStyle/>
        <a:p>
          <a:pPr algn="l"/>
          <a:r>
            <a:rPr lang="pt-BR" dirty="0">
              <a:solidFill>
                <a:srgbClr val="C0504D"/>
              </a:solidFill>
              <a:effectLst>
                <a:outerShdw blurRad="38100" dist="38100" dir="2700000" algn="tl">
                  <a:srgbClr val="000000">
                    <a:alpha val="43137"/>
                  </a:srgbClr>
                </a:outerShdw>
              </a:effectLst>
              <a:latin typeface="Arial"/>
              <a:ea typeface="+mn-ea"/>
              <a:cs typeface="+mn-cs"/>
            </a:rPr>
            <a:t>Estadual/Distrital</a:t>
          </a:r>
        </a:p>
      </dgm:t>
    </dgm:pt>
    <dgm:pt modelId="{25F7705F-1F38-49B6-AEB5-020780D9D659}" type="parTrans" cxnId="{CCAD3B15-996B-4EB2-8CF4-6CCCBAA3FBF7}">
      <dgm:prSet/>
      <dgm:spPr/>
      <dgm:t>
        <a:bodyPr/>
        <a:lstStyle/>
        <a:p>
          <a:endParaRPr lang="pt-BR"/>
        </a:p>
      </dgm:t>
    </dgm:pt>
    <dgm:pt modelId="{18FDC89C-9E9F-4093-B81D-D0C51B18962B}" type="sibTrans" cxnId="{CCAD3B15-996B-4EB2-8CF4-6CCCBAA3FBF7}">
      <dgm:prSet/>
      <dgm:spPr/>
      <dgm:t>
        <a:bodyPr/>
        <a:lstStyle/>
        <a:p>
          <a:endParaRPr lang="pt-BR"/>
        </a:p>
      </dgm:t>
    </dgm:pt>
    <dgm:pt modelId="{76928877-27E5-42A3-8373-7374E554D879}">
      <dgm:prSet phldrT="[Texto]"/>
      <dgm:spPr>
        <a:xfrm>
          <a:off x="725584" y="3012674"/>
          <a:ext cx="3162845" cy="426568"/>
        </a:xfrm>
        <a:solidFill>
          <a:srgbClr val="C0504D">
            <a:lumMod val="40000"/>
            <a:lumOff val="60000"/>
          </a:srgbClr>
        </a:solidFill>
        <a:ln w="25400" cap="flat" cmpd="sng" algn="ctr">
          <a:noFill/>
          <a:prstDash val="solid"/>
        </a:ln>
        <a:effectLst/>
      </dgm:spPr>
      <dgm:t>
        <a:bodyPr/>
        <a:lstStyle/>
        <a:p>
          <a:pPr algn="l"/>
          <a:r>
            <a:rPr lang="pt-BR" dirty="0">
              <a:solidFill>
                <a:srgbClr val="C0504D"/>
              </a:solidFill>
              <a:effectLst>
                <a:outerShdw blurRad="38100" dist="38100" dir="2700000" algn="tl">
                  <a:srgbClr val="000000">
                    <a:alpha val="43137"/>
                  </a:srgbClr>
                </a:outerShdw>
              </a:effectLst>
              <a:latin typeface="Arial"/>
              <a:ea typeface="+mn-ea"/>
              <a:cs typeface="+mn-cs"/>
            </a:rPr>
            <a:t>Municipal</a:t>
          </a:r>
        </a:p>
      </dgm:t>
    </dgm:pt>
    <dgm:pt modelId="{76BD36CC-4D5A-4B7E-811A-38DB98478A00}" type="parTrans" cxnId="{EAA41DB6-95A1-4281-AAFC-BC206E2DE600}">
      <dgm:prSet/>
      <dgm:spPr/>
      <dgm:t>
        <a:bodyPr/>
        <a:lstStyle/>
        <a:p>
          <a:endParaRPr lang="pt-BR"/>
        </a:p>
      </dgm:t>
    </dgm:pt>
    <dgm:pt modelId="{3B876EFD-3A20-4EA5-A3DF-747455530D1C}" type="sibTrans" cxnId="{EAA41DB6-95A1-4281-AAFC-BC206E2DE600}">
      <dgm:prSet/>
      <dgm:spPr/>
      <dgm:t>
        <a:bodyPr/>
        <a:lstStyle/>
        <a:p>
          <a:endParaRPr lang="pt-BR"/>
        </a:p>
      </dgm:t>
    </dgm:pt>
    <dgm:pt modelId="{23122892-53F8-4D41-8DE1-5F1EB44C08E4}" type="pres">
      <dgm:prSet presAssocID="{DF699D02-6B49-4171-804F-A31CA5C693EE}" presName="Name0" presStyleCnt="0">
        <dgm:presLayoutVars>
          <dgm:chMax val="7"/>
          <dgm:chPref val="7"/>
          <dgm:dir/>
        </dgm:presLayoutVars>
      </dgm:prSet>
      <dgm:spPr/>
    </dgm:pt>
    <dgm:pt modelId="{D0F314ED-15A2-4FE2-A54C-1CA43D577E2B}" type="pres">
      <dgm:prSet presAssocID="{DF699D02-6B49-4171-804F-A31CA5C693EE}" presName="Name1" presStyleCnt="0"/>
      <dgm:spPr/>
    </dgm:pt>
    <dgm:pt modelId="{65C39360-58C7-4565-9413-24347D2516C9}" type="pres">
      <dgm:prSet presAssocID="{DF699D02-6B49-4171-804F-A31CA5C693EE}" presName="cycle" presStyleCnt="0"/>
      <dgm:spPr/>
    </dgm:pt>
    <dgm:pt modelId="{05DF4DC1-CD75-42D4-B1E0-56C4897F9C08}" type="pres">
      <dgm:prSet presAssocID="{DF699D02-6B49-4171-804F-A31CA5C693EE}" presName="srcNode" presStyleLbl="node1" presStyleIdx="0" presStyleCnt="3"/>
      <dgm:spPr/>
    </dgm:pt>
    <dgm:pt modelId="{2A4861C1-1346-4117-98BA-1A591704DA5C}" type="pres">
      <dgm:prSet presAssocID="{DF699D02-6B49-4171-804F-A31CA5C693EE}" presName="conn" presStyleLbl="parChTrans1D2" presStyleIdx="0" presStyleCnt="1" custScaleX="98585" custScaleY="95473" custLinFactNeighborX="-866"/>
      <dgm:spPr>
        <a:prstGeom prst="blockArc">
          <a:avLst>
            <a:gd name="adj1" fmla="val 18900000"/>
            <a:gd name="adj2" fmla="val 2700000"/>
            <a:gd name="adj3" fmla="val 398"/>
          </a:avLst>
        </a:prstGeom>
      </dgm:spPr>
    </dgm:pt>
    <dgm:pt modelId="{BDDFD251-A804-45B3-AE5E-45E2EE0DB446}" type="pres">
      <dgm:prSet presAssocID="{DF699D02-6B49-4171-804F-A31CA5C693EE}" presName="extraNode" presStyleLbl="node1" presStyleIdx="0" presStyleCnt="3"/>
      <dgm:spPr/>
    </dgm:pt>
    <dgm:pt modelId="{FF7120A8-DCF1-4A7B-B26F-D4FFD38865EE}" type="pres">
      <dgm:prSet presAssocID="{DF699D02-6B49-4171-804F-A31CA5C693EE}" presName="dstNode" presStyleLbl="node1" presStyleIdx="0" presStyleCnt="3"/>
      <dgm:spPr/>
    </dgm:pt>
    <dgm:pt modelId="{86C9BF04-51D8-4DFD-9367-6062A1AB241D}" type="pres">
      <dgm:prSet presAssocID="{E6635D41-D69F-4462-A7AC-28E3084F8F2F}" presName="text_1" presStyleLbl="node1" presStyleIdx="0" presStyleCnt="3" custScaleX="78435" custScaleY="52892" custLinFactNeighborX="-8526" custLinFactNeighborY="-2125">
        <dgm:presLayoutVars>
          <dgm:bulletEnabled val="1"/>
        </dgm:presLayoutVars>
      </dgm:prSet>
      <dgm:spPr>
        <a:prstGeom prst="rect">
          <a:avLst/>
        </a:prstGeom>
      </dgm:spPr>
    </dgm:pt>
    <dgm:pt modelId="{3E8A6616-6A9F-4B24-99CA-24F45FBCD7CE}" type="pres">
      <dgm:prSet presAssocID="{E6635D41-D69F-4462-A7AC-28E3084F8F2F}" presName="accent_1" presStyleCnt="0"/>
      <dgm:spPr/>
    </dgm:pt>
    <dgm:pt modelId="{8C5D822E-3BC9-4ED1-BFF4-F6F5EBBBC8A4}" type="pres">
      <dgm:prSet presAssocID="{E6635D41-D69F-4462-A7AC-28E3084F8F2F}" presName="accentRepeatNode" presStyleLbl="solidFgAcc1" presStyleIdx="0" presStyleCnt="3" custScaleX="60198" custScaleY="60000" custLinFactNeighborX="-7143"/>
      <dgm:spPr>
        <a:xfrm>
          <a:off x="359980" y="504056"/>
          <a:ext cx="606863" cy="604867"/>
        </a:xfrm>
        <a:prstGeom prst="ellipse">
          <a:avLst/>
        </a:prstGeom>
        <a:solidFill>
          <a:sysClr val="window" lastClr="FFFFFF">
            <a:hueOff val="0"/>
            <a:satOff val="0"/>
            <a:lumOff val="0"/>
            <a:alphaOff val="0"/>
          </a:sysClr>
        </a:solidFill>
        <a:ln w="25400" cap="flat" cmpd="sng" algn="ctr">
          <a:solidFill>
            <a:srgbClr val="C0504D"/>
          </a:solidFill>
          <a:prstDash val="solid"/>
        </a:ln>
        <a:effectLst/>
      </dgm:spPr>
    </dgm:pt>
    <dgm:pt modelId="{8C72365F-EF16-475E-931C-5A22C67CD938}" type="pres">
      <dgm:prSet presAssocID="{2ADB9DAD-8BE6-4B4D-AC68-0DF7775E1385}" presName="text_2" presStyleLbl="node1" presStyleIdx="1" presStyleCnt="3" custScaleX="80472" custScaleY="52892" custLinFactNeighborX="-10058">
        <dgm:presLayoutVars>
          <dgm:bulletEnabled val="1"/>
        </dgm:presLayoutVars>
      </dgm:prSet>
      <dgm:spPr>
        <a:prstGeom prst="rect">
          <a:avLst/>
        </a:prstGeom>
      </dgm:spPr>
    </dgm:pt>
    <dgm:pt modelId="{57C84AE1-72F8-4985-A3DF-8B89CDD81805}" type="pres">
      <dgm:prSet presAssocID="{2ADB9DAD-8BE6-4B4D-AC68-0DF7775E1385}" presName="accent_2" presStyleCnt="0"/>
      <dgm:spPr/>
    </dgm:pt>
    <dgm:pt modelId="{BAFF991B-F646-4CDE-994B-698ED788FE73}" type="pres">
      <dgm:prSet presAssocID="{2ADB9DAD-8BE6-4B4D-AC68-0DF7775E1385}" presName="accentRepeatNode" presStyleLbl="solidFgAcc1" presStyleIdx="1" presStyleCnt="3" custScaleX="60198" custScaleY="60000" custLinFactNeighborX="-18373"/>
      <dgm:spPr>
        <a:xfrm>
          <a:off x="539928" y="1713790"/>
          <a:ext cx="606863" cy="604867"/>
        </a:xfrm>
        <a:prstGeom prst="ellipse">
          <a:avLst/>
        </a:prstGeom>
        <a:solidFill>
          <a:sysClr val="window" lastClr="FFFFFF">
            <a:hueOff val="0"/>
            <a:satOff val="0"/>
            <a:lumOff val="0"/>
            <a:alphaOff val="0"/>
          </a:sysClr>
        </a:solidFill>
        <a:ln w="25400" cap="flat" cmpd="sng" algn="ctr">
          <a:solidFill>
            <a:srgbClr val="C0504D"/>
          </a:solidFill>
          <a:prstDash val="solid"/>
        </a:ln>
        <a:effectLst/>
      </dgm:spPr>
    </dgm:pt>
    <dgm:pt modelId="{2532E425-693C-4F9D-A83E-E982C7C97AAB}" type="pres">
      <dgm:prSet presAssocID="{76928877-27E5-42A3-8373-7374E554D879}" presName="text_3" presStyleLbl="node1" presStyleIdx="2" presStyleCnt="3" custScaleX="81668" custScaleY="52892" custLinFactNeighborX="-9420">
        <dgm:presLayoutVars>
          <dgm:bulletEnabled val="1"/>
        </dgm:presLayoutVars>
      </dgm:prSet>
      <dgm:spPr>
        <a:prstGeom prst="rect">
          <a:avLst/>
        </a:prstGeom>
      </dgm:spPr>
    </dgm:pt>
    <dgm:pt modelId="{7A49C7C9-02CD-400C-B8C3-4DE7F39D789E}" type="pres">
      <dgm:prSet presAssocID="{76928877-27E5-42A3-8373-7374E554D879}" presName="accent_3" presStyleCnt="0"/>
      <dgm:spPr/>
    </dgm:pt>
    <dgm:pt modelId="{043F601A-7B4D-417C-9A6A-A3FA829A1167}" type="pres">
      <dgm:prSet presAssocID="{76928877-27E5-42A3-8373-7374E554D879}" presName="accentRepeatNode" presStyleLbl="solidFgAcc1" presStyleIdx="2" presStyleCnt="3" custScaleX="60198" custScaleY="60000" custLinFactNeighborX="-18373"/>
      <dgm:spPr>
        <a:xfrm>
          <a:off x="246769" y="2923524"/>
          <a:ext cx="606863" cy="604867"/>
        </a:xfrm>
        <a:prstGeom prst="ellipse">
          <a:avLst/>
        </a:prstGeom>
        <a:solidFill>
          <a:sysClr val="window" lastClr="FFFFFF">
            <a:hueOff val="0"/>
            <a:satOff val="0"/>
            <a:lumOff val="0"/>
            <a:alphaOff val="0"/>
          </a:sysClr>
        </a:solidFill>
        <a:ln w="25400" cap="flat" cmpd="sng" algn="ctr">
          <a:solidFill>
            <a:srgbClr val="C0504D"/>
          </a:solidFill>
          <a:prstDash val="solid"/>
        </a:ln>
        <a:effectLst/>
      </dgm:spPr>
    </dgm:pt>
  </dgm:ptLst>
  <dgm:cxnLst>
    <dgm:cxn modelId="{B2233032-4621-4B89-A9DD-F4003721A5E5}" type="presOf" srcId="{76928877-27E5-42A3-8373-7374E554D879}" destId="{2532E425-693C-4F9D-A83E-E982C7C97AAB}" srcOrd="0" destOrd="0" presId="urn:microsoft.com/office/officeart/2008/layout/VerticalCurvedList"/>
    <dgm:cxn modelId="{4EA6AAAE-95BE-4559-9062-AA7B011A83D0}" type="presOf" srcId="{2ADB9DAD-8BE6-4B4D-AC68-0DF7775E1385}" destId="{8C72365F-EF16-475E-931C-5A22C67CD938}" srcOrd="0" destOrd="0" presId="urn:microsoft.com/office/officeart/2008/layout/VerticalCurvedList"/>
    <dgm:cxn modelId="{9D7267F8-4D31-4B20-B1A7-FA76A7D3FE0E}" type="presOf" srcId="{1CD682F4-28FA-4B09-B30A-719E73F3E8CB}" destId="{2A4861C1-1346-4117-98BA-1A591704DA5C}" srcOrd="0" destOrd="0" presId="urn:microsoft.com/office/officeart/2008/layout/VerticalCurvedList"/>
    <dgm:cxn modelId="{EAA41DB6-95A1-4281-AAFC-BC206E2DE600}" srcId="{DF699D02-6B49-4171-804F-A31CA5C693EE}" destId="{76928877-27E5-42A3-8373-7374E554D879}" srcOrd="2" destOrd="0" parTransId="{76BD36CC-4D5A-4B7E-811A-38DB98478A00}" sibTransId="{3B876EFD-3A20-4EA5-A3DF-747455530D1C}"/>
    <dgm:cxn modelId="{5D9C074E-1A78-44EE-9CF6-E805D0087626}" type="presOf" srcId="{DF699D02-6B49-4171-804F-A31CA5C693EE}" destId="{23122892-53F8-4D41-8DE1-5F1EB44C08E4}" srcOrd="0" destOrd="0" presId="urn:microsoft.com/office/officeart/2008/layout/VerticalCurvedList"/>
    <dgm:cxn modelId="{EF6BFA25-1781-4D50-8C23-1D76911C7A46}" type="presOf" srcId="{E6635D41-D69F-4462-A7AC-28E3084F8F2F}" destId="{86C9BF04-51D8-4DFD-9367-6062A1AB241D}" srcOrd="0" destOrd="0" presId="urn:microsoft.com/office/officeart/2008/layout/VerticalCurvedList"/>
    <dgm:cxn modelId="{CCAD3B15-996B-4EB2-8CF4-6CCCBAA3FBF7}" srcId="{DF699D02-6B49-4171-804F-A31CA5C693EE}" destId="{2ADB9DAD-8BE6-4B4D-AC68-0DF7775E1385}" srcOrd="1" destOrd="0" parTransId="{25F7705F-1F38-49B6-AEB5-020780D9D659}" sibTransId="{18FDC89C-9E9F-4093-B81D-D0C51B18962B}"/>
    <dgm:cxn modelId="{4E31ACD2-9668-4FCD-A434-C25720ADD202}" srcId="{DF699D02-6B49-4171-804F-A31CA5C693EE}" destId="{E6635D41-D69F-4462-A7AC-28E3084F8F2F}" srcOrd="0" destOrd="0" parTransId="{762005C4-76B0-459E-B266-DF68F7885F42}" sibTransId="{1CD682F4-28FA-4B09-B30A-719E73F3E8CB}"/>
    <dgm:cxn modelId="{088EAE7C-6155-4249-AD72-EDBD1431FA04}" type="presParOf" srcId="{23122892-53F8-4D41-8DE1-5F1EB44C08E4}" destId="{D0F314ED-15A2-4FE2-A54C-1CA43D577E2B}" srcOrd="0" destOrd="0" presId="urn:microsoft.com/office/officeart/2008/layout/VerticalCurvedList"/>
    <dgm:cxn modelId="{C7A8876E-9334-435F-86A3-68DCA5B8516B}" type="presParOf" srcId="{D0F314ED-15A2-4FE2-A54C-1CA43D577E2B}" destId="{65C39360-58C7-4565-9413-24347D2516C9}" srcOrd="0" destOrd="0" presId="urn:microsoft.com/office/officeart/2008/layout/VerticalCurvedList"/>
    <dgm:cxn modelId="{EDC8BCE0-BD54-4BC3-8F20-AE6BED77DA3E}" type="presParOf" srcId="{65C39360-58C7-4565-9413-24347D2516C9}" destId="{05DF4DC1-CD75-42D4-B1E0-56C4897F9C08}" srcOrd="0" destOrd="0" presId="urn:microsoft.com/office/officeart/2008/layout/VerticalCurvedList"/>
    <dgm:cxn modelId="{33370B85-C128-4A26-B8E5-7335FC454F5A}" type="presParOf" srcId="{65C39360-58C7-4565-9413-24347D2516C9}" destId="{2A4861C1-1346-4117-98BA-1A591704DA5C}" srcOrd="1" destOrd="0" presId="urn:microsoft.com/office/officeart/2008/layout/VerticalCurvedList"/>
    <dgm:cxn modelId="{63BF6929-B5E9-40AA-8F4B-6F9689858A61}" type="presParOf" srcId="{65C39360-58C7-4565-9413-24347D2516C9}" destId="{BDDFD251-A804-45B3-AE5E-45E2EE0DB446}" srcOrd="2" destOrd="0" presId="urn:microsoft.com/office/officeart/2008/layout/VerticalCurvedList"/>
    <dgm:cxn modelId="{12794D57-E1F9-4841-9E82-B33EB90A5AF4}" type="presParOf" srcId="{65C39360-58C7-4565-9413-24347D2516C9}" destId="{FF7120A8-DCF1-4A7B-B26F-D4FFD38865EE}" srcOrd="3" destOrd="0" presId="urn:microsoft.com/office/officeart/2008/layout/VerticalCurvedList"/>
    <dgm:cxn modelId="{B6077C47-32A1-4EBA-A0A2-0577454841E6}" type="presParOf" srcId="{D0F314ED-15A2-4FE2-A54C-1CA43D577E2B}" destId="{86C9BF04-51D8-4DFD-9367-6062A1AB241D}" srcOrd="1" destOrd="0" presId="urn:microsoft.com/office/officeart/2008/layout/VerticalCurvedList"/>
    <dgm:cxn modelId="{FBB53262-A1EC-463D-93E9-145C9097D8E4}" type="presParOf" srcId="{D0F314ED-15A2-4FE2-A54C-1CA43D577E2B}" destId="{3E8A6616-6A9F-4B24-99CA-24F45FBCD7CE}" srcOrd="2" destOrd="0" presId="urn:microsoft.com/office/officeart/2008/layout/VerticalCurvedList"/>
    <dgm:cxn modelId="{C4C73C44-3663-4E7F-BDEE-56B749604CF3}" type="presParOf" srcId="{3E8A6616-6A9F-4B24-99CA-24F45FBCD7CE}" destId="{8C5D822E-3BC9-4ED1-BFF4-F6F5EBBBC8A4}" srcOrd="0" destOrd="0" presId="urn:microsoft.com/office/officeart/2008/layout/VerticalCurvedList"/>
    <dgm:cxn modelId="{FBE85422-C2A7-4823-9BB6-475E9CAC2A63}" type="presParOf" srcId="{D0F314ED-15A2-4FE2-A54C-1CA43D577E2B}" destId="{8C72365F-EF16-475E-931C-5A22C67CD938}" srcOrd="3" destOrd="0" presId="urn:microsoft.com/office/officeart/2008/layout/VerticalCurvedList"/>
    <dgm:cxn modelId="{866A9411-C674-4F02-B062-41A95DD4AACB}" type="presParOf" srcId="{D0F314ED-15A2-4FE2-A54C-1CA43D577E2B}" destId="{57C84AE1-72F8-4985-A3DF-8B89CDD81805}" srcOrd="4" destOrd="0" presId="urn:microsoft.com/office/officeart/2008/layout/VerticalCurvedList"/>
    <dgm:cxn modelId="{919264E4-431E-4C31-ACAC-5CBD0BC92F1E}" type="presParOf" srcId="{57C84AE1-72F8-4985-A3DF-8B89CDD81805}" destId="{BAFF991B-F646-4CDE-994B-698ED788FE73}" srcOrd="0" destOrd="0" presId="urn:microsoft.com/office/officeart/2008/layout/VerticalCurvedList"/>
    <dgm:cxn modelId="{B0DAB80D-C910-45DD-B99D-3785E0B2C5CA}" type="presParOf" srcId="{D0F314ED-15A2-4FE2-A54C-1CA43D577E2B}" destId="{2532E425-693C-4F9D-A83E-E982C7C97AAB}" srcOrd="5" destOrd="0" presId="urn:microsoft.com/office/officeart/2008/layout/VerticalCurvedList"/>
    <dgm:cxn modelId="{2743E4F0-8E87-42EE-B783-B5C50E975ECA}" type="presParOf" srcId="{D0F314ED-15A2-4FE2-A54C-1CA43D577E2B}" destId="{7A49C7C9-02CD-400C-B8C3-4DE7F39D789E}" srcOrd="6" destOrd="0" presId="urn:microsoft.com/office/officeart/2008/layout/VerticalCurvedList"/>
    <dgm:cxn modelId="{E2654D64-DE3A-4A17-856F-204496D8A3CB}" type="presParOf" srcId="{7A49C7C9-02CD-400C-B8C3-4DE7F39D789E}" destId="{043F601A-7B4D-417C-9A6A-A3FA829A1167}" srcOrd="0" destOrd="0" presId="urn:microsoft.com/office/officeart/2008/layout/VerticalCurvedLis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922701A-BA4F-4C48-B455-ACE18AFF8EEE}" type="doc">
      <dgm:prSet loTypeId="urn:microsoft.com/office/officeart/2005/8/layout/equation2" loCatId="process" qsTypeId="urn:microsoft.com/office/officeart/2005/8/quickstyle/simple1" qsCatId="simple" csTypeId="urn:microsoft.com/office/officeart/2005/8/colors/accent1_2" csCatId="accent1" phldr="1"/>
      <dgm:spPr/>
    </dgm:pt>
    <dgm:pt modelId="{17D2822F-CFD1-4E25-A5E4-FE48EA0A0C0C}">
      <dgm:prSet phldrT="[Texto]" custT="1"/>
      <dgm:spPr>
        <a:solidFill>
          <a:schemeClr val="tx2">
            <a:lumMod val="40000"/>
            <a:lumOff val="60000"/>
          </a:schemeClr>
        </a:solidFill>
      </dgm:spPr>
      <dgm:t>
        <a:bodyPr/>
        <a:lstStyle/>
        <a:p>
          <a:r>
            <a:rPr lang="pt-BR" sz="2000" dirty="0">
              <a:solidFill>
                <a:schemeClr val="tx1"/>
              </a:solidFill>
            </a:rPr>
            <a:t>INFORMAÇÕES PESSOAIS</a:t>
          </a:r>
        </a:p>
      </dgm:t>
    </dgm:pt>
    <dgm:pt modelId="{9553E1C2-A2C8-4F99-9DBE-8312687D9E9C}" type="parTrans" cxnId="{C11002B8-F666-413C-A7A0-8D54AFDE3C2B}">
      <dgm:prSet/>
      <dgm:spPr/>
      <dgm:t>
        <a:bodyPr/>
        <a:lstStyle/>
        <a:p>
          <a:endParaRPr lang="pt-BR"/>
        </a:p>
      </dgm:t>
    </dgm:pt>
    <dgm:pt modelId="{D45100B6-BF79-4FDF-8223-29482D2ED680}" type="sibTrans" cxnId="{C11002B8-F666-413C-A7A0-8D54AFDE3C2B}">
      <dgm:prSet/>
      <dgm:spPr>
        <a:solidFill>
          <a:schemeClr val="tx2">
            <a:lumMod val="40000"/>
            <a:lumOff val="60000"/>
          </a:schemeClr>
        </a:solidFill>
      </dgm:spPr>
      <dgm:t>
        <a:bodyPr/>
        <a:lstStyle/>
        <a:p>
          <a:endParaRPr lang="pt-BR"/>
        </a:p>
      </dgm:t>
    </dgm:pt>
    <dgm:pt modelId="{1E9CBB11-24D1-4CC1-896B-CE13040FD7D4}">
      <dgm:prSet phldrT="[Texto]" custT="1"/>
      <dgm:spPr>
        <a:solidFill>
          <a:schemeClr val="tx2">
            <a:lumMod val="40000"/>
            <a:lumOff val="60000"/>
          </a:schemeClr>
        </a:solidFill>
      </dgm:spPr>
      <dgm:t>
        <a:bodyPr/>
        <a:lstStyle/>
        <a:p>
          <a:r>
            <a:rPr lang="pt-BR" sz="2000" dirty="0">
              <a:solidFill>
                <a:schemeClr val="tx1"/>
              </a:solidFill>
            </a:rPr>
            <a:t>INFORMAÇÕES CLASSIFICADAS (Reservada, Secreta e Ultrasecreta) </a:t>
          </a:r>
        </a:p>
      </dgm:t>
    </dgm:pt>
    <dgm:pt modelId="{86557647-CB7B-42D3-9A9D-DA9636712842}" type="parTrans" cxnId="{79EAD122-7832-427F-9CBA-1D9825ADD74C}">
      <dgm:prSet/>
      <dgm:spPr/>
      <dgm:t>
        <a:bodyPr/>
        <a:lstStyle/>
        <a:p>
          <a:endParaRPr lang="pt-BR"/>
        </a:p>
      </dgm:t>
    </dgm:pt>
    <dgm:pt modelId="{72A8EB18-B31D-43AE-BF39-569A9A85CFE7}" type="sibTrans" cxnId="{79EAD122-7832-427F-9CBA-1D9825ADD74C}">
      <dgm:prSet/>
      <dgm:spPr>
        <a:solidFill>
          <a:schemeClr val="tx2">
            <a:lumMod val="40000"/>
            <a:lumOff val="60000"/>
          </a:schemeClr>
        </a:solidFill>
      </dgm:spPr>
      <dgm:t>
        <a:bodyPr/>
        <a:lstStyle/>
        <a:p>
          <a:endParaRPr lang="pt-BR"/>
        </a:p>
      </dgm:t>
    </dgm:pt>
    <dgm:pt modelId="{4F33C21D-F84A-4C8D-8BD5-2C67BDA2CADC}">
      <dgm:prSet phldrT="[Texto]"/>
      <dgm:spPr>
        <a:solidFill>
          <a:schemeClr val="tx2">
            <a:lumMod val="75000"/>
          </a:schemeClr>
        </a:solidFill>
      </dgm:spPr>
      <dgm:t>
        <a:bodyPr/>
        <a:lstStyle/>
        <a:p>
          <a:r>
            <a:rPr lang="pt-BR" dirty="0"/>
            <a:t>SIGILO</a:t>
          </a:r>
        </a:p>
      </dgm:t>
    </dgm:pt>
    <dgm:pt modelId="{CDBF7759-C0B9-4FA5-8856-F1279523E0A5}" type="parTrans" cxnId="{41D64E79-02B6-47DD-AC50-B7F71BEDE259}">
      <dgm:prSet/>
      <dgm:spPr/>
      <dgm:t>
        <a:bodyPr/>
        <a:lstStyle/>
        <a:p>
          <a:endParaRPr lang="pt-BR"/>
        </a:p>
      </dgm:t>
    </dgm:pt>
    <dgm:pt modelId="{75290CC7-32CF-47C3-B2CE-789CE3725D78}" type="sibTrans" cxnId="{41D64E79-02B6-47DD-AC50-B7F71BEDE259}">
      <dgm:prSet/>
      <dgm:spPr/>
      <dgm:t>
        <a:bodyPr/>
        <a:lstStyle/>
        <a:p>
          <a:endParaRPr lang="pt-BR"/>
        </a:p>
      </dgm:t>
    </dgm:pt>
    <dgm:pt modelId="{6F28339D-3D7F-4396-8DDE-AC41B73F8E96}">
      <dgm:prSet phldrT="[Texto]" custT="1"/>
      <dgm:spPr>
        <a:solidFill>
          <a:schemeClr val="tx2">
            <a:lumMod val="40000"/>
            <a:lumOff val="60000"/>
          </a:schemeClr>
        </a:solidFill>
      </dgm:spPr>
      <dgm:t>
        <a:bodyPr/>
        <a:lstStyle/>
        <a:p>
          <a:r>
            <a:rPr lang="pt-BR" sz="2000" dirty="0">
              <a:solidFill>
                <a:schemeClr val="tx1"/>
              </a:solidFill>
            </a:rPr>
            <a:t>OUTRAS LEGISLAÇÕES</a:t>
          </a:r>
        </a:p>
      </dgm:t>
    </dgm:pt>
    <dgm:pt modelId="{088452B5-2367-4780-9352-8B31C07EEC0A}" type="parTrans" cxnId="{3E33AC62-2CA6-4293-9595-6BE462BD6F0F}">
      <dgm:prSet/>
      <dgm:spPr/>
      <dgm:t>
        <a:bodyPr/>
        <a:lstStyle/>
        <a:p>
          <a:endParaRPr lang="pt-BR"/>
        </a:p>
      </dgm:t>
    </dgm:pt>
    <dgm:pt modelId="{8A7F7737-158E-4961-8654-B43959B9BF7B}" type="sibTrans" cxnId="{3E33AC62-2CA6-4293-9595-6BE462BD6F0F}">
      <dgm:prSet/>
      <dgm:spPr>
        <a:solidFill>
          <a:schemeClr val="tx2">
            <a:lumMod val="40000"/>
            <a:lumOff val="60000"/>
          </a:schemeClr>
        </a:solidFill>
      </dgm:spPr>
      <dgm:t>
        <a:bodyPr/>
        <a:lstStyle/>
        <a:p>
          <a:endParaRPr lang="pt-BR"/>
        </a:p>
      </dgm:t>
    </dgm:pt>
    <dgm:pt modelId="{8223C36A-EDC8-4342-ABE8-6654B6E969BE}" type="pres">
      <dgm:prSet presAssocID="{9922701A-BA4F-4C48-B455-ACE18AFF8EEE}" presName="Name0" presStyleCnt="0">
        <dgm:presLayoutVars>
          <dgm:dir/>
          <dgm:resizeHandles val="exact"/>
        </dgm:presLayoutVars>
      </dgm:prSet>
      <dgm:spPr/>
    </dgm:pt>
    <dgm:pt modelId="{94AD7123-98D4-4406-B3DD-0DC041FA90B7}" type="pres">
      <dgm:prSet presAssocID="{9922701A-BA4F-4C48-B455-ACE18AFF8EEE}" presName="vNodes" presStyleCnt="0"/>
      <dgm:spPr/>
    </dgm:pt>
    <dgm:pt modelId="{50F2A446-4084-41AA-BDED-557E59462EAC}" type="pres">
      <dgm:prSet presAssocID="{17D2822F-CFD1-4E25-A5E4-FE48EA0A0C0C}" presName="node" presStyleLbl="node1" presStyleIdx="0" presStyleCnt="4" custScaleX="390485" custScaleY="219930" custLinFactY="1449" custLinFactNeighborY="100000">
        <dgm:presLayoutVars>
          <dgm:bulletEnabled val="1"/>
        </dgm:presLayoutVars>
      </dgm:prSet>
      <dgm:spPr/>
    </dgm:pt>
    <dgm:pt modelId="{F28A8AFC-5CF4-4C56-A00E-0A027C2BE920}" type="pres">
      <dgm:prSet presAssocID="{D45100B6-BF79-4FDF-8223-29482D2ED680}" presName="spacerT" presStyleCnt="0"/>
      <dgm:spPr/>
    </dgm:pt>
    <dgm:pt modelId="{91788B45-B193-40D8-BCBE-05B248C06D6D}" type="pres">
      <dgm:prSet presAssocID="{D45100B6-BF79-4FDF-8223-29482D2ED680}" presName="sibTrans" presStyleLbl="sibTrans2D1" presStyleIdx="0" presStyleCnt="3" custLinFactY="3989" custLinFactNeighborY="100000"/>
      <dgm:spPr/>
    </dgm:pt>
    <dgm:pt modelId="{9C838993-7FA7-46C8-8AA6-CE85A2857336}" type="pres">
      <dgm:prSet presAssocID="{D45100B6-BF79-4FDF-8223-29482D2ED680}" presName="spacerB" presStyleCnt="0"/>
      <dgm:spPr/>
    </dgm:pt>
    <dgm:pt modelId="{8620004C-8461-4502-B57D-9BC7BB760342}" type="pres">
      <dgm:prSet presAssocID="{1E9CBB11-24D1-4CC1-896B-CE13040FD7D4}" presName="node" presStyleLbl="node1" presStyleIdx="1" presStyleCnt="4" custScaleX="394189" custScaleY="222180" custLinFactY="1674" custLinFactNeighborY="100000">
        <dgm:presLayoutVars>
          <dgm:bulletEnabled val="1"/>
        </dgm:presLayoutVars>
      </dgm:prSet>
      <dgm:spPr/>
    </dgm:pt>
    <dgm:pt modelId="{FAEC4900-0798-4144-9663-FA18F471D4CF}" type="pres">
      <dgm:prSet presAssocID="{72A8EB18-B31D-43AE-BF39-569A9A85CFE7}" presName="spacerT" presStyleCnt="0"/>
      <dgm:spPr/>
    </dgm:pt>
    <dgm:pt modelId="{2CA13EDD-6BF9-4515-A0B3-199D7285167B}" type="pres">
      <dgm:prSet presAssocID="{72A8EB18-B31D-43AE-BF39-569A9A85CFE7}" presName="sibTrans" presStyleLbl="sibTrans2D1" presStyleIdx="1" presStyleCnt="3" custLinFactNeighborY="13418"/>
      <dgm:spPr/>
    </dgm:pt>
    <dgm:pt modelId="{704B3891-1A5B-4126-A464-871365C9727B}" type="pres">
      <dgm:prSet presAssocID="{72A8EB18-B31D-43AE-BF39-569A9A85CFE7}" presName="spacerB" presStyleCnt="0"/>
      <dgm:spPr/>
    </dgm:pt>
    <dgm:pt modelId="{6C466905-A7AB-4759-88D2-051DFF028ECB}" type="pres">
      <dgm:prSet presAssocID="{6F28339D-3D7F-4396-8DDE-AC41B73F8E96}" presName="node" presStyleLbl="node1" presStyleIdx="2" presStyleCnt="4" custScaleX="336556" custScaleY="203330" custLinFactNeighborY="1995">
        <dgm:presLayoutVars>
          <dgm:bulletEnabled val="1"/>
        </dgm:presLayoutVars>
      </dgm:prSet>
      <dgm:spPr/>
    </dgm:pt>
    <dgm:pt modelId="{4E7371E9-3087-43B0-A6C8-4E7A579DB5A4}" type="pres">
      <dgm:prSet presAssocID="{9922701A-BA4F-4C48-B455-ACE18AFF8EEE}" presName="sibTransLast" presStyleLbl="sibTrans2D1" presStyleIdx="2" presStyleCnt="3"/>
      <dgm:spPr/>
    </dgm:pt>
    <dgm:pt modelId="{EE65CEF5-4B33-44BA-8B83-07ED79C7E13E}" type="pres">
      <dgm:prSet presAssocID="{9922701A-BA4F-4C48-B455-ACE18AFF8EEE}" presName="connectorText" presStyleLbl="sibTrans2D1" presStyleIdx="2" presStyleCnt="3"/>
      <dgm:spPr/>
    </dgm:pt>
    <dgm:pt modelId="{1C9C93E1-B488-4629-A70B-69AE9A2DE26C}" type="pres">
      <dgm:prSet presAssocID="{9922701A-BA4F-4C48-B455-ACE18AFF8EEE}" presName="lastNode" presStyleLbl="node1" presStyleIdx="3" presStyleCnt="4" custScaleX="219725" custScaleY="183203" custLinFactX="54885" custLinFactNeighborX="100000" custLinFactNeighborY="1698">
        <dgm:presLayoutVars>
          <dgm:bulletEnabled val="1"/>
        </dgm:presLayoutVars>
      </dgm:prSet>
      <dgm:spPr/>
    </dgm:pt>
  </dgm:ptLst>
  <dgm:cxnLst>
    <dgm:cxn modelId="{41D64E79-02B6-47DD-AC50-B7F71BEDE259}" srcId="{9922701A-BA4F-4C48-B455-ACE18AFF8EEE}" destId="{4F33C21D-F84A-4C8D-8BD5-2C67BDA2CADC}" srcOrd="3" destOrd="0" parTransId="{CDBF7759-C0B9-4FA5-8856-F1279523E0A5}" sibTransId="{75290CC7-32CF-47C3-B2CE-789CE3725D78}"/>
    <dgm:cxn modelId="{B00A4DC7-C177-4191-9676-C70DD6D6C9EF}" type="presOf" srcId="{8A7F7737-158E-4961-8654-B43959B9BF7B}" destId="{4E7371E9-3087-43B0-A6C8-4E7A579DB5A4}" srcOrd="0" destOrd="0" presId="urn:microsoft.com/office/officeart/2005/8/layout/equation2"/>
    <dgm:cxn modelId="{8A931CC4-EC88-4DC9-9FFF-E002F09177A0}" type="presOf" srcId="{72A8EB18-B31D-43AE-BF39-569A9A85CFE7}" destId="{2CA13EDD-6BF9-4515-A0B3-199D7285167B}" srcOrd="0" destOrd="0" presId="urn:microsoft.com/office/officeart/2005/8/layout/equation2"/>
    <dgm:cxn modelId="{AF7717D1-82D7-42CA-AF96-B76309192B2C}" type="presOf" srcId="{8A7F7737-158E-4961-8654-B43959B9BF7B}" destId="{EE65CEF5-4B33-44BA-8B83-07ED79C7E13E}" srcOrd="1" destOrd="0" presId="urn:microsoft.com/office/officeart/2005/8/layout/equation2"/>
    <dgm:cxn modelId="{79EAD122-7832-427F-9CBA-1D9825ADD74C}" srcId="{9922701A-BA4F-4C48-B455-ACE18AFF8EEE}" destId="{1E9CBB11-24D1-4CC1-896B-CE13040FD7D4}" srcOrd="1" destOrd="0" parTransId="{86557647-CB7B-42D3-9A9D-DA9636712842}" sibTransId="{72A8EB18-B31D-43AE-BF39-569A9A85CFE7}"/>
    <dgm:cxn modelId="{32386DC3-0F44-40F1-AE4D-F0D1C3A4E7F8}" type="presOf" srcId="{17D2822F-CFD1-4E25-A5E4-FE48EA0A0C0C}" destId="{50F2A446-4084-41AA-BDED-557E59462EAC}" srcOrd="0" destOrd="0" presId="urn:microsoft.com/office/officeart/2005/8/layout/equation2"/>
    <dgm:cxn modelId="{56DC9221-3716-4806-827E-367BD66F309C}" type="presOf" srcId="{4F33C21D-F84A-4C8D-8BD5-2C67BDA2CADC}" destId="{1C9C93E1-B488-4629-A70B-69AE9A2DE26C}" srcOrd="0" destOrd="0" presId="urn:microsoft.com/office/officeart/2005/8/layout/equation2"/>
    <dgm:cxn modelId="{3E33AC62-2CA6-4293-9595-6BE462BD6F0F}" srcId="{9922701A-BA4F-4C48-B455-ACE18AFF8EEE}" destId="{6F28339D-3D7F-4396-8DDE-AC41B73F8E96}" srcOrd="2" destOrd="0" parTransId="{088452B5-2367-4780-9352-8B31C07EEC0A}" sibTransId="{8A7F7737-158E-4961-8654-B43959B9BF7B}"/>
    <dgm:cxn modelId="{F3855794-00D3-42AE-8929-972A2428E079}" type="presOf" srcId="{1E9CBB11-24D1-4CC1-896B-CE13040FD7D4}" destId="{8620004C-8461-4502-B57D-9BC7BB760342}" srcOrd="0" destOrd="0" presId="urn:microsoft.com/office/officeart/2005/8/layout/equation2"/>
    <dgm:cxn modelId="{57F02407-9C7A-4C71-901E-C8C68E0BE65C}" type="presOf" srcId="{9922701A-BA4F-4C48-B455-ACE18AFF8EEE}" destId="{8223C36A-EDC8-4342-ABE8-6654B6E969BE}" srcOrd="0" destOrd="0" presId="urn:microsoft.com/office/officeart/2005/8/layout/equation2"/>
    <dgm:cxn modelId="{398E6B83-258A-4078-B4EF-7C310FEB7E10}" type="presOf" srcId="{6F28339D-3D7F-4396-8DDE-AC41B73F8E96}" destId="{6C466905-A7AB-4759-88D2-051DFF028ECB}" srcOrd="0" destOrd="0" presId="urn:microsoft.com/office/officeart/2005/8/layout/equation2"/>
    <dgm:cxn modelId="{AB57C7A0-282D-4F92-8862-2E0485443642}" type="presOf" srcId="{D45100B6-BF79-4FDF-8223-29482D2ED680}" destId="{91788B45-B193-40D8-BCBE-05B248C06D6D}" srcOrd="0" destOrd="0" presId="urn:microsoft.com/office/officeart/2005/8/layout/equation2"/>
    <dgm:cxn modelId="{C11002B8-F666-413C-A7A0-8D54AFDE3C2B}" srcId="{9922701A-BA4F-4C48-B455-ACE18AFF8EEE}" destId="{17D2822F-CFD1-4E25-A5E4-FE48EA0A0C0C}" srcOrd="0" destOrd="0" parTransId="{9553E1C2-A2C8-4F99-9DBE-8312687D9E9C}" sibTransId="{D45100B6-BF79-4FDF-8223-29482D2ED680}"/>
    <dgm:cxn modelId="{F57B5282-C188-4B33-8DE0-FC50A79D0A01}" type="presParOf" srcId="{8223C36A-EDC8-4342-ABE8-6654B6E969BE}" destId="{94AD7123-98D4-4406-B3DD-0DC041FA90B7}" srcOrd="0" destOrd="0" presId="urn:microsoft.com/office/officeart/2005/8/layout/equation2"/>
    <dgm:cxn modelId="{8CDA9917-0189-4155-9BFD-7CBDD66B5BF4}" type="presParOf" srcId="{94AD7123-98D4-4406-B3DD-0DC041FA90B7}" destId="{50F2A446-4084-41AA-BDED-557E59462EAC}" srcOrd="0" destOrd="0" presId="urn:microsoft.com/office/officeart/2005/8/layout/equation2"/>
    <dgm:cxn modelId="{1D085F12-19D5-4582-8888-FAED885D3B0D}" type="presParOf" srcId="{94AD7123-98D4-4406-B3DD-0DC041FA90B7}" destId="{F28A8AFC-5CF4-4C56-A00E-0A027C2BE920}" srcOrd="1" destOrd="0" presId="urn:microsoft.com/office/officeart/2005/8/layout/equation2"/>
    <dgm:cxn modelId="{191D0AE9-3476-41AC-A071-307B2F1237B1}" type="presParOf" srcId="{94AD7123-98D4-4406-B3DD-0DC041FA90B7}" destId="{91788B45-B193-40D8-BCBE-05B248C06D6D}" srcOrd="2" destOrd="0" presId="urn:microsoft.com/office/officeart/2005/8/layout/equation2"/>
    <dgm:cxn modelId="{F5E1ED3A-8740-44EB-B12C-D4236F5FCCCB}" type="presParOf" srcId="{94AD7123-98D4-4406-B3DD-0DC041FA90B7}" destId="{9C838993-7FA7-46C8-8AA6-CE85A2857336}" srcOrd="3" destOrd="0" presId="urn:microsoft.com/office/officeart/2005/8/layout/equation2"/>
    <dgm:cxn modelId="{6BAAF789-0F98-4A03-8477-9A7376D9341D}" type="presParOf" srcId="{94AD7123-98D4-4406-B3DD-0DC041FA90B7}" destId="{8620004C-8461-4502-B57D-9BC7BB760342}" srcOrd="4" destOrd="0" presId="urn:microsoft.com/office/officeart/2005/8/layout/equation2"/>
    <dgm:cxn modelId="{0864EB51-C6F2-48CC-95D0-CEDCA29B6EA5}" type="presParOf" srcId="{94AD7123-98D4-4406-B3DD-0DC041FA90B7}" destId="{FAEC4900-0798-4144-9663-FA18F471D4CF}" srcOrd="5" destOrd="0" presId="urn:microsoft.com/office/officeart/2005/8/layout/equation2"/>
    <dgm:cxn modelId="{5B1709D5-BEFA-4F0D-9DDA-A035AA4850F8}" type="presParOf" srcId="{94AD7123-98D4-4406-B3DD-0DC041FA90B7}" destId="{2CA13EDD-6BF9-4515-A0B3-199D7285167B}" srcOrd="6" destOrd="0" presId="urn:microsoft.com/office/officeart/2005/8/layout/equation2"/>
    <dgm:cxn modelId="{E57DB0A1-DB13-4F88-A7F3-1B62B2015396}" type="presParOf" srcId="{94AD7123-98D4-4406-B3DD-0DC041FA90B7}" destId="{704B3891-1A5B-4126-A464-871365C9727B}" srcOrd="7" destOrd="0" presId="urn:microsoft.com/office/officeart/2005/8/layout/equation2"/>
    <dgm:cxn modelId="{0226C1F3-5487-4719-8E9E-4818D201256C}" type="presParOf" srcId="{94AD7123-98D4-4406-B3DD-0DC041FA90B7}" destId="{6C466905-A7AB-4759-88D2-051DFF028ECB}" srcOrd="8" destOrd="0" presId="urn:microsoft.com/office/officeart/2005/8/layout/equation2"/>
    <dgm:cxn modelId="{5F6A2409-4EB0-4FB4-BA4D-3DD971E241BC}" type="presParOf" srcId="{8223C36A-EDC8-4342-ABE8-6654B6E969BE}" destId="{4E7371E9-3087-43B0-A6C8-4E7A579DB5A4}" srcOrd="1" destOrd="0" presId="urn:microsoft.com/office/officeart/2005/8/layout/equation2"/>
    <dgm:cxn modelId="{32803951-6F03-485F-8849-3CFDE924B1E8}" type="presParOf" srcId="{4E7371E9-3087-43B0-A6C8-4E7A579DB5A4}" destId="{EE65CEF5-4B33-44BA-8B83-07ED79C7E13E}" srcOrd="0" destOrd="0" presId="urn:microsoft.com/office/officeart/2005/8/layout/equation2"/>
    <dgm:cxn modelId="{9C71FB6C-4FC3-497B-B806-EF1D0CAE5E16}" type="presParOf" srcId="{8223C36A-EDC8-4342-ABE8-6654B6E969BE}" destId="{1C9C93E1-B488-4629-A70B-69AE9A2DE26C}" srcOrd="2" destOrd="0" presId="urn:microsoft.com/office/officeart/2005/8/layout/equati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D7C5B37-089E-F343-9175-0F6107906FC0}" type="doc">
      <dgm:prSet loTypeId="urn:microsoft.com/office/officeart/2005/8/layout/pyramid2" loCatId="" qsTypeId="urn:microsoft.com/office/officeart/2005/8/quickstyle/simple4" qsCatId="simple" csTypeId="urn:microsoft.com/office/officeart/2005/8/colors/colorful2" csCatId="colorful" phldr="1"/>
      <dgm:spPr/>
    </dgm:pt>
    <dgm:pt modelId="{66AC6121-209B-AE4A-97EB-D2B1800E8EDD}">
      <dgm:prSet phldrT="[Texto]"/>
      <dgm:spPr/>
      <dgm:t>
        <a:bodyPr/>
        <a:lstStyle/>
        <a:p>
          <a:r>
            <a:rPr lang="pt-BR" dirty="0"/>
            <a:t> 4ª instância: Comissão Mista de Reavaliação de Informações</a:t>
          </a:r>
        </a:p>
      </dgm:t>
    </dgm:pt>
    <dgm:pt modelId="{14AEDAC2-4538-214F-BABC-A3C6CD8AFAB1}" type="parTrans" cxnId="{305C99BA-C24D-BF42-848C-CCC3C9EC5A0F}">
      <dgm:prSet/>
      <dgm:spPr/>
      <dgm:t>
        <a:bodyPr/>
        <a:lstStyle/>
        <a:p>
          <a:endParaRPr lang="pt-BR"/>
        </a:p>
      </dgm:t>
    </dgm:pt>
    <dgm:pt modelId="{75D5B127-31E0-6746-A55D-310009AF7494}" type="sibTrans" cxnId="{305C99BA-C24D-BF42-848C-CCC3C9EC5A0F}">
      <dgm:prSet/>
      <dgm:spPr/>
      <dgm:t>
        <a:bodyPr/>
        <a:lstStyle/>
        <a:p>
          <a:endParaRPr lang="pt-BR"/>
        </a:p>
      </dgm:t>
    </dgm:pt>
    <dgm:pt modelId="{FA2E96FD-71D1-AD48-BA41-812B3BA0209E}">
      <dgm:prSet phldrT="[Texto]"/>
      <dgm:spPr/>
      <dgm:t>
        <a:bodyPr/>
        <a:lstStyle/>
        <a:p>
          <a:r>
            <a:rPr lang="pt-BR" dirty="0"/>
            <a:t>2ª instância: Autoridade máxima do órgão ou entidade </a:t>
          </a:r>
        </a:p>
      </dgm:t>
    </dgm:pt>
    <dgm:pt modelId="{829B3CE6-105A-9048-9ECE-9C340F7AF7FD}" type="parTrans" cxnId="{C542B872-3D8E-9843-A90D-A7CEADB8BE09}">
      <dgm:prSet/>
      <dgm:spPr/>
      <dgm:t>
        <a:bodyPr/>
        <a:lstStyle/>
        <a:p>
          <a:endParaRPr lang="pt-BR"/>
        </a:p>
      </dgm:t>
    </dgm:pt>
    <dgm:pt modelId="{8714B5E4-E5C4-A949-A50B-A2B58CC115DE}" type="sibTrans" cxnId="{C542B872-3D8E-9843-A90D-A7CEADB8BE09}">
      <dgm:prSet/>
      <dgm:spPr/>
      <dgm:t>
        <a:bodyPr/>
        <a:lstStyle/>
        <a:p>
          <a:endParaRPr lang="pt-BR"/>
        </a:p>
      </dgm:t>
    </dgm:pt>
    <dgm:pt modelId="{7E3A2775-DB83-D24E-8E9B-65133104021D}">
      <dgm:prSet phldrT="[Texto]"/>
      <dgm:spPr/>
      <dgm:t>
        <a:bodyPr/>
        <a:lstStyle/>
        <a:p>
          <a:r>
            <a:rPr lang="pt-BR" dirty="0"/>
            <a:t>1ª instância: Autoridade superior à que proferiu a decisão </a:t>
          </a:r>
        </a:p>
      </dgm:t>
    </dgm:pt>
    <dgm:pt modelId="{861A2757-5530-334A-A303-DE7C4EF93003}" type="parTrans" cxnId="{20B14843-E670-5B49-AE6E-DDCE5F2BCD07}">
      <dgm:prSet/>
      <dgm:spPr/>
      <dgm:t>
        <a:bodyPr/>
        <a:lstStyle/>
        <a:p>
          <a:endParaRPr lang="pt-BR"/>
        </a:p>
      </dgm:t>
    </dgm:pt>
    <dgm:pt modelId="{BF9576BF-0DFD-0742-950E-7022FA37DEA2}" type="sibTrans" cxnId="{20B14843-E670-5B49-AE6E-DDCE5F2BCD07}">
      <dgm:prSet/>
      <dgm:spPr/>
      <dgm:t>
        <a:bodyPr/>
        <a:lstStyle/>
        <a:p>
          <a:endParaRPr lang="pt-BR"/>
        </a:p>
      </dgm:t>
    </dgm:pt>
    <dgm:pt modelId="{3143D65D-948E-6349-81A2-382BCE2A5DBE}">
      <dgm:prSet/>
      <dgm:spPr/>
      <dgm:t>
        <a:bodyPr/>
        <a:lstStyle/>
        <a:p>
          <a:r>
            <a:rPr lang="pt-BR" dirty="0"/>
            <a:t>3ª instância: Controladoria-Geral da União</a:t>
          </a:r>
        </a:p>
      </dgm:t>
    </dgm:pt>
    <dgm:pt modelId="{B202FB9B-8E22-694A-BDB3-2F3DDF2E1283}" type="parTrans" cxnId="{66C2F66A-33FD-504D-97A0-181C53DE1A85}">
      <dgm:prSet/>
      <dgm:spPr/>
      <dgm:t>
        <a:bodyPr/>
        <a:lstStyle/>
        <a:p>
          <a:endParaRPr lang="pt-BR"/>
        </a:p>
      </dgm:t>
    </dgm:pt>
    <dgm:pt modelId="{99249A1E-D48C-7A48-B168-1D962E3FDC0C}" type="sibTrans" cxnId="{66C2F66A-33FD-504D-97A0-181C53DE1A85}">
      <dgm:prSet/>
      <dgm:spPr/>
      <dgm:t>
        <a:bodyPr/>
        <a:lstStyle/>
        <a:p>
          <a:endParaRPr lang="pt-BR"/>
        </a:p>
      </dgm:t>
    </dgm:pt>
    <dgm:pt modelId="{94082984-3110-4554-AC95-139EAF8F70A8}">
      <dgm:prSet phldrT="[Texto]"/>
      <dgm:spPr/>
      <dgm:t>
        <a:bodyPr/>
        <a:lstStyle/>
        <a:p>
          <a:r>
            <a:rPr lang="pt-BR" dirty="0"/>
            <a:t>Pedido Inicial: Informar o cidadão da possibilidade de recorrer da decisão</a:t>
          </a:r>
        </a:p>
      </dgm:t>
    </dgm:pt>
    <dgm:pt modelId="{A40A328F-2C91-4ED9-96F8-3C17C28BE060}" type="parTrans" cxnId="{D58E357B-0D81-4C92-BC7C-C9EA244F1260}">
      <dgm:prSet/>
      <dgm:spPr/>
      <dgm:t>
        <a:bodyPr/>
        <a:lstStyle/>
        <a:p>
          <a:endParaRPr lang="pt-BR"/>
        </a:p>
      </dgm:t>
    </dgm:pt>
    <dgm:pt modelId="{6075A807-B258-45D0-A95F-725E654626DE}" type="sibTrans" cxnId="{D58E357B-0D81-4C92-BC7C-C9EA244F1260}">
      <dgm:prSet/>
      <dgm:spPr/>
      <dgm:t>
        <a:bodyPr/>
        <a:lstStyle/>
        <a:p>
          <a:endParaRPr lang="pt-BR"/>
        </a:p>
      </dgm:t>
    </dgm:pt>
    <dgm:pt modelId="{94A909C9-DE02-9241-811E-F5CAEB842ABC}" type="pres">
      <dgm:prSet presAssocID="{4D7C5B37-089E-F343-9175-0F6107906FC0}" presName="compositeShape" presStyleCnt="0">
        <dgm:presLayoutVars>
          <dgm:dir/>
          <dgm:resizeHandles/>
        </dgm:presLayoutVars>
      </dgm:prSet>
      <dgm:spPr/>
    </dgm:pt>
    <dgm:pt modelId="{A72EDF85-A22A-D244-A276-BBB6E4985D24}" type="pres">
      <dgm:prSet presAssocID="{4D7C5B37-089E-F343-9175-0F6107906FC0}" presName="pyramid" presStyleLbl="node1" presStyleIdx="0" presStyleCnt="1" custScaleX="112354" custLinFactNeighborY="0"/>
      <dgm:spPr/>
    </dgm:pt>
    <dgm:pt modelId="{9E866CD3-C0B4-C54E-902F-CAE58203EB08}" type="pres">
      <dgm:prSet presAssocID="{4D7C5B37-089E-F343-9175-0F6107906FC0}" presName="theList" presStyleCnt="0"/>
      <dgm:spPr/>
    </dgm:pt>
    <dgm:pt modelId="{EBEB8EC9-A877-B748-8B1E-BDD8569D9473}" type="pres">
      <dgm:prSet presAssocID="{66AC6121-209B-AE4A-97EB-D2B1800E8EDD}" presName="aNode" presStyleLbl="fgAcc1" presStyleIdx="0" presStyleCnt="5" custScaleX="166407" custLinFactNeighborX="10139">
        <dgm:presLayoutVars>
          <dgm:bulletEnabled val="1"/>
        </dgm:presLayoutVars>
      </dgm:prSet>
      <dgm:spPr/>
    </dgm:pt>
    <dgm:pt modelId="{98ED0E84-7680-E445-94B8-51FB4B54ABF7}" type="pres">
      <dgm:prSet presAssocID="{66AC6121-209B-AE4A-97EB-D2B1800E8EDD}" presName="aSpace" presStyleCnt="0"/>
      <dgm:spPr/>
    </dgm:pt>
    <dgm:pt modelId="{40FF2F78-27BA-FD4B-B2BB-B8B1B2D88C72}" type="pres">
      <dgm:prSet presAssocID="{3143D65D-948E-6349-81A2-382BCE2A5DBE}" presName="aNode" presStyleLbl="fgAcc1" presStyleIdx="1" presStyleCnt="5" custScaleX="166407" custLinFactNeighborX="9101">
        <dgm:presLayoutVars>
          <dgm:bulletEnabled val="1"/>
        </dgm:presLayoutVars>
      </dgm:prSet>
      <dgm:spPr/>
    </dgm:pt>
    <dgm:pt modelId="{223D0939-FA64-3C42-8610-67B85624593C}" type="pres">
      <dgm:prSet presAssocID="{3143D65D-948E-6349-81A2-382BCE2A5DBE}" presName="aSpace" presStyleCnt="0"/>
      <dgm:spPr/>
    </dgm:pt>
    <dgm:pt modelId="{88E82E4F-9C78-FA47-BB9C-BCAAC3C60E97}" type="pres">
      <dgm:prSet presAssocID="{FA2E96FD-71D1-AD48-BA41-812B3BA0209E}" presName="aNode" presStyleLbl="fgAcc1" presStyleIdx="2" presStyleCnt="5" custScaleX="166407" custLinFactNeighborX="9101">
        <dgm:presLayoutVars>
          <dgm:bulletEnabled val="1"/>
        </dgm:presLayoutVars>
      </dgm:prSet>
      <dgm:spPr/>
    </dgm:pt>
    <dgm:pt modelId="{BB964C8C-6169-6A4C-BF82-DEF243D45C70}" type="pres">
      <dgm:prSet presAssocID="{FA2E96FD-71D1-AD48-BA41-812B3BA0209E}" presName="aSpace" presStyleCnt="0"/>
      <dgm:spPr/>
    </dgm:pt>
    <dgm:pt modelId="{EE6C21E6-E72C-9441-B006-2F0CC4E54A79}" type="pres">
      <dgm:prSet presAssocID="{7E3A2775-DB83-D24E-8E9B-65133104021D}" presName="aNode" presStyleLbl="fgAcc1" presStyleIdx="3" presStyleCnt="5" custScaleX="166407" custLinFactNeighborX="9101">
        <dgm:presLayoutVars>
          <dgm:bulletEnabled val="1"/>
        </dgm:presLayoutVars>
      </dgm:prSet>
      <dgm:spPr/>
    </dgm:pt>
    <dgm:pt modelId="{AF749E07-6CBB-4F47-9403-73A06228A287}" type="pres">
      <dgm:prSet presAssocID="{7E3A2775-DB83-D24E-8E9B-65133104021D}" presName="aSpace" presStyleCnt="0"/>
      <dgm:spPr/>
    </dgm:pt>
    <dgm:pt modelId="{5CF60F5E-2E94-4739-AD26-63DD997E2C7E}" type="pres">
      <dgm:prSet presAssocID="{94082984-3110-4554-AC95-139EAF8F70A8}" presName="aNode" presStyleLbl="fgAcc1" presStyleIdx="4" presStyleCnt="5" custScaleX="166086" custLinFactNeighborX="9162" custLinFactNeighborY="5290">
        <dgm:presLayoutVars>
          <dgm:bulletEnabled val="1"/>
        </dgm:presLayoutVars>
      </dgm:prSet>
      <dgm:spPr/>
    </dgm:pt>
    <dgm:pt modelId="{BCE77150-7B5F-42A7-A480-7EE79B9B538C}" type="pres">
      <dgm:prSet presAssocID="{94082984-3110-4554-AC95-139EAF8F70A8}" presName="aSpace" presStyleCnt="0"/>
      <dgm:spPr/>
    </dgm:pt>
  </dgm:ptLst>
  <dgm:cxnLst>
    <dgm:cxn modelId="{66C2F66A-33FD-504D-97A0-181C53DE1A85}" srcId="{4D7C5B37-089E-F343-9175-0F6107906FC0}" destId="{3143D65D-948E-6349-81A2-382BCE2A5DBE}" srcOrd="1" destOrd="0" parTransId="{B202FB9B-8E22-694A-BDB3-2F3DDF2E1283}" sibTransId="{99249A1E-D48C-7A48-B168-1D962E3FDC0C}"/>
    <dgm:cxn modelId="{28B85818-EB6F-164F-BDF8-7FA7B0418B4F}" type="presOf" srcId="{7E3A2775-DB83-D24E-8E9B-65133104021D}" destId="{EE6C21E6-E72C-9441-B006-2F0CC4E54A79}" srcOrd="0" destOrd="0" presId="urn:microsoft.com/office/officeart/2005/8/layout/pyramid2"/>
    <dgm:cxn modelId="{41D958E0-8D9D-2242-A196-46DDC7E6DB5C}" type="presOf" srcId="{FA2E96FD-71D1-AD48-BA41-812B3BA0209E}" destId="{88E82E4F-9C78-FA47-BB9C-BCAAC3C60E97}" srcOrd="0" destOrd="0" presId="urn:microsoft.com/office/officeart/2005/8/layout/pyramid2"/>
    <dgm:cxn modelId="{55D4AD97-537A-DF47-ADDE-3426CEBB28C5}" type="presOf" srcId="{4D7C5B37-089E-F343-9175-0F6107906FC0}" destId="{94A909C9-DE02-9241-811E-F5CAEB842ABC}" srcOrd="0" destOrd="0" presId="urn:microsoft.com/office/officeart/2005/8/layout/pyramid2"/>
    <dgm:cxn modelId="{73D6A0EA-612E-4EE4-8347-90A32A38D621}" type="presOf" srcId="{94082984-3110-4554-AC95-139EAF8F70A8}" destId="{5CF60F5E-2E94-4739-AD26-63DD997E2C7E}" srcOrd="0" destOrd="0" presId="urn:microsoft.com/office/officeart/2005/8/layout/pyramid2"/>
    <dgm:cxn modelId="{C542B872-3D8E-9843-A90D-A7CEADB8BE09}" srcId="{4D7C5B37-089E-F343-9175-0F6107906FC0}" destId="{FA2E96FD-71D1-AD48-BA41-812B3BA0209E}" srcOrd="2" destOrd="0" parTransId="{829B3CE6-105A-9048-9ECE-9C340F7AF7FD}" sibTransId="{8714B5E4-E5C4-A949-A50B-A2B58CC115DE}"/>
    <dgm:cxn modelId="{0D32C9A0-FC08-004B-86A2-AB60BDA348EA}" type="presOf" srcId="{3143D65D-948E-6349-81A2-382BCE2A5DBE}" destId="{40FF2F78-27BA-FD4B-B2BB-B8B1B2D88C72}" srcOrd="0" destOrd="0" presId="urn:microsoft.com/office/officeart/2005/8/layout/pyramid2"/>
    <dgm:cxn modelId="{755DB535-1D1B-444E-8A30-C2BEB3244230}" type="presOf" srcId="{66AC6121-209B-AE4A-97EB-D2B1800E8EDD}" destId="{EBEB8EC9-A877-B748-8B1E-BDD8569D9473}" srcOrd="0" destOrd="0" presId="urn:microsoft.com/office/officeart/2005/8/layout/pyramid2"/>
    <dgm:cxn modelId="{20B14843-E670-5B49-AE6E-DDCE5F2BCD07}" srcId="{4D7C5B37-089E-F343-9175-0F6107906FC0}" destId="{7E3A2775-DB83-D24E-8E9B-65133104021D}" srcOrd="3" destOrd="0" parTransId="{861A2757-5530-334A-A303-DE7C4EF93003}" sibTransId="{BF9576BF-0DFD-0742-950E-7022FA37DEA2}"/>
    <dgm:cxn modelId="{305C99BA-C24D-BF42-848C-CCC3C9EC5A0F}" srcId="{4D7C5B37-089E-F343-9175-0F6107906FC0}" destId="{66AC6121-209B-AE4A-97EB-D2B1800E8EDD}" srcOrd="0" destOrd="0" parTransId="{14AEDAC2-4538-214F-BABC-A3C6CD8AFAB1}" sibTransId="{75D5B127-31E0-6746-A55D-310009AF7494}"/>
    <dgm:cxn modelId="{D58E357B-0D81-4C92-BC7C-C9EA244F1260}" srcId="{4D7C5B37-089E-F343-9175-0F6107906FC0}" destId="{94082984-3110-4554-AC95-139EAF8F70A8}" srcOrd="4" destOrd="0" parTransId="{A40A328F-2C91-4ED9-96F8-3C17C28BE060}" sibTransId="{6075A807-B258-45D0-A95F-725E654626DE}"/>
    <dgm:cxn modelId="{2A58DB45-E293-194C-A0DA-38AB4362F4B1}" type="presParOf" srcId="{94A909C9-DE02-9241-811E-F5CAEB842ABC}" destId="{A72EDF85-A22A-D244-A276-BBB6E4985D24}" srcOrd="0" destOrd="0" presId="urn:microsoft.com/office/officeart/2005/8/layout/pyramid2"/>
    <dgm:cxn modelId="{C4EC7450-118A-3B42-85EA-0318486AE48D}" type="presParOf" srcId="{94A909C9-DE02-9241-811E-F5CAEB842ABC}" destId="{9E866CD3-C0B4-C54E-902F-CAE58203EB08}" srcOrd="1" destOrd="0" presId="urn:microsoft.com/office/officeart/2005/8/layout/pyramid2"/>
    <dgm:cxn modelId="{9DEE34BC-CE28-E645-934A-79AC7EE8860D}" type="presParOf" srcId="{9E866CD3-C0B4-C54E-902F-CAE58203EB08}" destId="{EBEB8EC9-A877-B748-8B1E-BDD8569D9473}" srcOrd="0" destOrd="0" presId="urn:microsoft.com/office/officeart/2005/8/layout/pyramid2"/>
    <dgm:cxn modelId="{437B5A46-8681-8C4F-B406-5A0ECDDCAAB3}" type="presParOf" srcId="{9E866CD3-C0B4-C54E-902F-CAE58203EB08}" destId="{98ED0E84-7680-E445-94B8-51FB4B54ABF7}" srcOrd="1" destOrd="0" presId="urn:microsoft.com/office/officeart/2005/8/layout/pyramid2"/>
    <dgm:cxn modelId="{B100EC89-3A7A-5C4C-BDB2-DAAA38651609}" type="presParOf" srcId="{9E866CD3-C0B4-C54E-902F-CAE58203EB08}" destId="{40FF2F78-27BA-FD4B-B2BB-B8B1B2D88C72}" srcOrd="2" destOrd="0" presId="urn:microsoft.com/office/officeart/2005/8/layout/pyramid2"/>
    <dgm:cxn modelId="{B539CACA-3F93-8546-A8C2-5A727C0643F7}" type="presParOf" srcId="{9E866CD3-C0B4-C54E-902F-CAE58203EB08}" destId="{223D0939-FA64-3C42-8610-67B85624593C}" srcOrd="3" destOrd="0" presId="urn:microsoft.com/office/officeart/2005/8/layout/pyramid2"/>
    <dgm:cxn modelId="{F742824F-1B43-9A40-A9A0-C96A717F8999}" type="presParOf" srcId="{9E866CD3-C0B4-C54E-902F-CAE58203EB08}" destId="{88E82E4F-9C78-FA47-BB9C-BCAAC3C60E97}" srcOrd="4" destOrd="0" presId="urn:microsoft.com/office/officeart/2005/8/layout/pyramid2"/>
    <dgm:cxn modelId="{6EB20719-4F44-0B49-903A-9FBBC3EE684E}" type="presParOf" srcId="{9E866CD3-C0B4-C54E-902F-CAE58203EB08}" destId="{BB964C8C-6169-6A4C-BF82-DEF243D45C70}" srcOrd="5" destOrd="0" presId="urn:microsoft.com/office/officeart/2005/8/layout/pyramid2"/>
    <dgm:cxn modelId="{65A5E625-85B8-6B4B-AF21-FD7B06A1B3CE}" type="presParOf" srcId="{9E866CD3-C0B4-C54E-902F-CAE58203EB08}" destId="{EE6C21E6-E72C-9441-B006-2F0CC4E54A79}" srcOrd="6" destOrd="0" presId="urn:microsoft.com/office/officeart/2005/8/layout/pyramid2"/>
    <dgm:cxn modelId="{1EB5935B-21E7-6142-A6EB-AD896F75926A}" type="presParOf" srcId="{9E866CD3-C0B4-C54E-902F-CAE58203EB08}" destId="{AF749E07-6CBB-4F47-9403-73A06228A287}" srcOrd="7" destOrd="0" presId="urn:microsoft.com/office/officeart/2005/8/layout/pyramid2"/>
    <dgm:cxn modelId="{F21849AE-2E4C-4E09-8A60-2885D8DC3B7C}" type="presParOf" srcId="{9E866CD3-C0B4-C54E-902F-CAE58203EB08}" destId="{5CF60F5E-2E94-4739-AD26-63DD997E2C7E}" srcOrd="8" destOrd="0" presId="urn:microsoft.com/office/officeart/2005/8/layout/pyramid2"/>
    <dgm:cxn modelId="{0B82EF77-91B7-4CA8-A5F1-50D4E8C253D6}" type="presParOf" srcId="{9E866CD3-C0B4-C54E-902F-CAE58203EB08}" destId="{BCE77150-7B5F-42A7-A480-7EE79B9B538C}" srcOrd="9"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880776-3A4B-43F8-B868-943C4E5C4B25}">
      <dsp:nvSpPr>
        <dsp:cNvPr id="0" name=""/>
        <dsp:cNvSpPr/>
      </dsp:nvSpPr>
      <dsp:spPr>
        <a:xfrm>
          <a:off x="1156218" y="1075334"/>
          <a:ext cx="1933961" cy="1934057"/>
        </a:xfrm>
        <a:prstGeom prst="ellipse">
          <a:avLst/>
        </a:prstGeom>
        <a:solidFill>
          <a:srgbClr val="C0504D">
            <a:lumMod val="7500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pt-BR" sz="1700" b="1" kern="1200" dirty="0">
              <a:solidFill>
                <a:sysClr val="window" lastClr="FFFFFF"/>
              </a:solidFill>
              <a:effectLst>
                <a:outerShdw blurRad="38100" dist="38100" dir="2700000" algn="tl">
                  <a:srgbClr val="000000">
                    <a:alpha val="43137"/>
                  </a:srgbClr>
                </a:outerShdw>
              </a:effectLst>
              <a:latin typeface="Arial"/>
              <a:ea typeface="+mn-ea"/>
              <a:cs typeface="+mn-cs"/>
            </a:rPr>
            <a:t>Abrangência</a:t>
          </a:r>
        </a:p>
        <a:p>
          <a:pPr marL="0" lvl="0" indent="0" algn="ctr" defTabSz="755650">
            <a:lnSpc>
              <a:spcPct val="90000"/>
            </a:lnSpc>
            <a:spcBef>
              <a:spcPct val="0"/>
            </a:spcBef>
            <a:spcAft>
              <a:spcPct val="35000"/>
            </a:spcAft>
            <a:buNone/>
          </a:pPr>
          <a:r>
            <a:rPr lang="pt-BR" sz="1700" b="1" kern="1200" dirty="0">
              <a:solidFill>
                <a:sysClr val="window" lastClr="FFFFFF"/>
              </a:solidFill>
              <a:effectLst>
                <a:outerShdw blurRad="38100" dist="38100" dir="2700000" algn="tl">
                  <a:srgbClr val="000000">
                    <a:alpha val="43137"/>
                  </a:srgbClr>
                </a:outerShdw>
              </a:effectLst>
              <a:latin typeface="Arial"/>
              <a:ea typeface="+mn-ea"/>
              <a:cs typeface="+mn-cs"/>
            </a:rPr>
            <a:t>Subjetiva</a:t>
          </a:r>
        </a:p>
      </dsp:txBody>
      <dsp:txXfrm>
        <a:off x="1439440" y="1358570"/>
        <a:ext cx="1367517" cy="1367585"/>
      </dsp:txXfrm>
    </dsp:sp>
    <dsp:sp modelId="{8BB27448-6256-48FA-9EFF-C7D29CCDDC08}">
      <dsp:nvSpPr>
        <dsp:cNvPr id="0" name=""/>
        <dsp:cNvSpPr/>
      </dsp:nvSpPr>
      <dsp:spPr>
        <a:xfrm>
          <a:off x="158902" y="0"/>
          <a:ext cx="3898548" cy="4064000"/>
        </a:xfrm>
        <a:prstGeom prst="blockArc">
          <a:avLst>
            <a:gd name="adj1" fmla="val 17527788"/>
            <a:gd name="adj2" fmla="val 4119114"/>
            <a:gd name="adj3" fmla="val 5750"/>
          </a:avLst>
        </a:prstGeom>
        <a:solidFill>
          <a:srgbClr val="C0504D">
            <a:lumMod val="7500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sp>
    <dsp:sp modelId="{DDD4A8FF-DD51-4D9E-9E0D-531656D8B78D}">
      <dsp:nvSpPr>
        <dsp:cNvPr id="0" name=""/>
        <dsp:cNvSpPr/>
      </dsp:nvSpPr>
      <dsp:spPr>
        <a:xfrm>
          <a:off x="3312366" y="1512165"/>
          <a:ext cx="1036030" cy="1036320"/>
        </a:xfrm>
        <a:prstGeom prst="ellipse">
          <a:avLst/>
        </a:prstGeom>
        <a:blipFill rotWithShape="1">
          <a:blip xmlns:r="http://schemas.openxmlformats.org/officeDocument/2006/relationships" r:embed="rId1"/>
          <a:stretch>
            <a:fillRect/>
          </a:stretch>
        </a:blip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dsp:style>
    </dsp:sp>
    <dsp:sp modelId="{BF63C7F6-EDBC-4588-B8AD-865B5D5604CC}">
      <dsp:nvSpPr>
        <dsp:cNvPr id="0" name=""/>
        <dsp:cNvSpPr/>
      </dsp:nvSpPr>
      <dsp:spPr>
        <a:xfrm>
          <a:off x="4464494" y="1656180"/>
          <a:ext cx="1386766" cy="10029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590" tIns="21590" rIns="21590" bIns="21590" numCol="1" spcCol="1270" anchor="ctr" anchorCtr="0">
          <a:noAutofit/>
        </a:bodyPr>
        <a:lstStyle/>
        <a:p>
          <a:pPr marL="0" lvl="0" indent="0" algn="l" defTabSz="755650">
            <a:lnSpc>
              <a:spcPct val="90000"/>
            </a:lnSpc>
            <a:spcBef>
              <a:spcPct val="0"/>
            </a:spcBef>
            <a:spcAft>
              <a:spcPct val="10000"/>
            </a:spcAft>
            <a:buNone/>
          </a:pPr>
          <a:r>
            <a:rPr lang="pt-BR" sz="1700" b="1" kern="1200" dirty="0">
              <a:solidFill>
                <a:sysClr val="windowText" lastClr="000000">
                  <a:hueOff val="0"/>
                  <a:satOff val="0"/>
                  <a:lumOff val="0"/>
                  <a:alphaOff val="0"/>
                </a:sysClr>
              </a:solidFill>
              <a:effectLst>
                <a:outerShdw blurRad="38100" dist="38100" dir="2700000" algn="tl">
                  <a:srgbClr val="000000">
                    <a:alpha val="43137"/>
                  </a:srgbClr>
                </a:outerShdw>
              </a:effectLst>
              <a:latin typeface="Arial"/>
              <a:ea typeface="+mn-ea"/>
              <a:cs typeface="+mn-cs"/>
            </a:rPr>
            <a:t>Judiciário</a:t>
          </a:r>
        </a:p>
      </dsp:txBody>
      <dsp:txXfrm>
        <a:off x="4464494" y="1656180"/>
        <a:ext cx="1386766" cy="1002995"/>
      </dsp:txXfrm>
    </dsp:sp>
    <dsp:sp modelId="{1722A4DB-78C9-4130-A78F-6CC084351834}">
      <dsp:nvSpPr>
        <dsp:cNvPr id="0" name=""/>
        <dsp:cNvSpPr/>
      </dsp:nvSpPr>
      <dsp:spPr>
        <a:xfrm>
          <a:off x="3024332" y="360043"/>
          <a:ext cx="1036030" cy="1036320"/>
        </a:xfrm>
        <a:prstGeom prst="ellipse">
          <a:avLst/>
        </a:prstGeom>
        <a:blipFill rotWithShape="1">
          <a:blip xmlns:r="http://schemas.openxmlformats.org/officeDocument/2006/relationships" r:embed="rId2"/>
          <a:stretch>
            <a:fillRect/>
          </a:stretch>
        </a:blip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dsp:style>
    </dsp:sp>
    <dsp:sp modelId="{8BBBF356-8993-4C1C-BDA5-4FDFFF6DBC5E}">
      <dsp:nvSpPr>
        <dsp:cNvPr id="0" name=""/>
        <dsp:cNvSpPr/>
      </dsp:nvSpPr>
      <dsp:spPr>
        <a:xfrm>
          <a:off x="4104457" y="288034"/>
          <a:ext cx="1386766" cy="10029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590" tIns="21590" rIns="21590" bIns="21590" numCol="1" spcCol="1270" anchor="ctr" anchorCtr="0">
          <a:noAutofit/>
        </a:bodyPr>
        <a:lstStyle/>
        <a:p>
          <a:pPr marL="0" lvl="0" indent="0" algn="l" defTabSz="755650">
            <a:lnSpc>
              <a:spcPct val="90000"/>
            </a:lnSpc>
            <a:spcBef>
              <a:spcPct val="0"/>
            </a:spcBef>
            <a:spcAft>
              <a:spcPct val="10000"/>
            </a:spcAft>
            <a:buNone/>
          </a:pPr>
          <a:r>
            <a:rPr lang="pt-BR" sz="1700" b="1" kern="1200" dirty="0">
              <a:solidFill>
                <a:sysClr val="windowText" lastClr="000000">
                  <a:hueOff val="0"/>
                  <a:satOff val="0"/>
                  <a:lumOff val="0"/>
                  <a:alphaOff val="0"/>
                </a:sysClr>
              </a:solidFill>
              <a:effectLst>
                <a:outerShdw blurRad="38100" dist="38100" dir="2700000" algn="tl">
                  <a:srgbClr val="000000">
                    <a:alpha val="43137"/>
                  </a:srgbClr>
                </a:outerShdw>
              </a:effectLst>
              <a:latin typeface="Arial"/>
              <a:ea typeface="+mn-ea"/>
              <a:cs typeface="+mn-cs"/>
            </a:rPr>
            <a:t>Executivo</a:t>
          </a:r>
        </a:p>
      </dsp:txBody>
      <dsp:txXfrm>
        <a:off x="4104457" y="288034"/>
        <a:ext cx="1386766" cy="1002995"/>
      </dsp:txXfrm>
    </dsp:sp>
    <dsp:sp modelId="{01D3EDC0-9C7A-4B36-8222-55362054F062}">
      <dsp:nvSpPr>
        <dsp:cNvPr id="0" name=""/>
        <dsp:cNvSpPr/>
      </dsp:nvSpPr>
      <dsp:spPr>
        <a:xfrm>
          <a:off x="3029509" y="2717190"/>
          <a:ext cx="1036030" cy="1036320"/>
        </a:xfrm>
        <a:prstGeom prst="ellipse">
          <a:avLst/>
        </a:prstGeom>
        <a:blipFill rotWithShape="1">
          <a:blip xmlns:r="http://schemas.openxmlformats.org/officeDocument/2006/relationships" r:embed="rId3"/>
          <a:stretch>
            <a:fillRect/>
          </a:stretch>
        </a:blip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dsp:style>
    </dsp:sp>
    <dsp:sp modelId="{F71FC613-64AD-41CE-A8B7-92615C58CA81}">
      <dsp:nvSpPr>
        <dsp:cNvPr id="0" name=""/>
        <dsp:cNvSpPr/>
      </dsp:nvSpPr>
      <dsp:spPr>
        <a:xfrm>
          <a:off x="4176463" y="2808312"/>
          <a:ext cx="1386766" cy="10029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590" tIns="21590" rIns="21590" bIns="21590" numCol="1" spcCol="1270" anchor="ctr" anchorCtr="0">
          <a:noAutofit/>
        </a:bodyPr>
        <a:lstStyle/>
        <a:p>
          <a:pPr marL="0" lvl="0" indent="0" algn="l" defTabSz="755650">
            <a:lnSpc>
              <a:spcPct val="90000"/>
            </a:lnSpc>
            <a:spcBef>
              <a:spcPct val="0"/>
            </a:spcBef>
            <a:spcAft>
              <a:spcPct val="10000"/>
            </a:spcAft>
            <a:buNone/>
          </a:pPr>
          <a:r>
            <a:rPr lang="pt-BR" sz="1700" b="1" kern="1200" dirty="0">
              <a:solidFill>
                <a:sysClr val="windowText" lastClr="000000">
                  <a:hueOff val="0"/>
                  <a:satOff val="0"/>
                  <a:lumOff val="0"/>
                  <a:alphaOff val="0"/>
                </a:sysClr>
              </a:solidFill>
              <a:effectLst>
                <a:outerShdw blurRad="38100" dist="38100" dir="2700000" algn="tl">
                  <a:srgbClr val="000000">
                    <a:alpha val="43137"/>
                  </a:srgbClr>
                </a:outerShdw>
              </a:effectLst>
              <a:latin typeface="Arial"/>
              <a:ea typeface="+mn-ea"/>
              <a:cs typeface="+mn-cs"/>
            </a:rPr>
            <a:t>Legislativo</a:t>
          </a:r>
        </a:p>
      </dsp:txBody>
      <dsp:txXfrm>
        <a:off x="4176463" y="2808312"/>
        <a:ext cx="1386766" cy="100299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4861C1-1346-4117-98BA-1A591704DA5C}">
      <dsp:nvSpPr>
        <dsp:cNvPr id="0" name=""/>
        <dsp:cNvSpPr/>
      </dsp:nvSpPr>
      <dsp:spPr>
        <a:xfrm>
          <a:off x="-4345459" y="-576063"/>
          <a:ext cx="5353569" cy="5184575"/>
        </a:xfrm>
        <a:prstGeom prst="blockArc">
          <a:avLst>
            <a:gd name="adj1" fmla="val 18900000"/>
            <a:gd name="adj2" fmla="val 2700000"/>
            <a:gd name="adj3" fmla="val 398"/>
          </a:avLst>
        </a:prstGeom>
        <a:solidFill>
          <a:srgbClr val="C00000"/>
        </a:solidFill>
        <a:ln w="25400" cap="flat" cmpd="sng" algn="ctr">
          <a:solidFill>
            <a:srgbClr val="C0504D"/>
          </a:solidFill>
          <a:prstDash val="solid"/>
        </a:ln>
        <a:effectLst/>
      </dsp:spPr>
      <dsp:style>
        <a:lnRef idx="2">
          <a:scrgbClr r="0" g="0" b="0"/>
        </a:lnRef>
        <a:fillRef idx="0">
          <a:scrgbClr r="0" g="0" b="0"/>
        </a:fillRef>
        <a:effectRef idx="0">
          <a:scrgbClr r="0" g="0" b="0"/>
        </a:effectRef>
        <a:fontRef idx="minor"/>
      </dsp:style>
    </dsp:sp>
    <dsp:sp modelId="{86C9BF04-51D8-4DFD-9367-6062A1AB241D}">
      <dsp:nvSpPr>
        <dsp:cNvPr id="0" name=""/>
        <dsp:cNvSpPr/>
      </dsp:nvSpPr>
      <dsp:spPr>
        <a:xfrm>
          <a:off x="822811" y="576067"/>
          <a:ext cx="3037637" cy="426568"/>
        </a:xfrm>
        <a:prstGeom prst="rect">
          <a:avLst/>
        </a:prstGeom>
        <a:solidFill>
          <a:srgbClr val="C0504D">
            <a:lumMod val="40000"/>
            <a:lumOff val="60000"/>
          </a:srgb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151" tIns="55880" rIns="55880" bIns="55880" numCol="1" spcCol="1270" anchor="ctr" anchorCtr="0">
          <a:noAutofit/>
        </a:bodyPr>
        <a:lstStyle/>
        <a:p>
          <a:pPr marL="0" lvl="0" indent="0" algn="l" defTabSz="977900">
            <a:lnSpc>
              <a:spcPct val="90000"/>
            </a:lnSpc>
            <a:spcBef>
              <a:spcPct val="0"/>
            </a:spcBef>
            <a:spcAft>
              <a:spcPct val="35000"/>
            </a:spcAft>
            <a:buNone/>
          </a:pPr>
          <a:r>
            <a:rPr lang="pt-BR" sz="2200" kern="1200" dirty="0">
              <a:solidFill>
                <a:srgbClr val="C0504D"/>
              </a:solidFill>
              <a:effectLst>
                <a:outerShdw blurRad="38100" dist="38100" dir="2700000" algn="tl">
                  <a:srgbClr val="000000">
                    <a:alpha val="43137"/>
                  </a:srgbClr>
                </a:outerShdw>
              </a:effectLst>
              <a:latin typeface="Arial"/>
              <a:ea typeface="+mn-ea"/>
              <a:cs typeface="+mn-cs"/>
            </a:rPr>
            <a:t>Federal	</a:t>
          </a:r>
        </a:p>
      </dsp:txBody>
      <dsp:txXfrm>
        <a:off x="822811" y="576067"/>
        <a:ext cx="3037637" cy="426568"/>
      </dsp:txXfrm>
    </dsp:sp>
    <dsp:sp modelId="{8C5D822E-3BC9-4ED1-BFF4-F6F5EBBBC8A4}">
      <dsp:nvSpPr>
        <dsp:cNvPr id="0" name=""/>
        <dsp:cNvSpPr/>
      </dsp:nvSpPr>
      <dsp:spPr>
        <a:xfrm>
          <a:off x="359980" y="504056"/>
          <a:ext cx="606863" cy="604867"/>
        </a:xfrm>
        <a:prstGeom prst="ellipse">
          <a:avLst/>
        </a:prstGeom>
        <a:solidFill>
          <a:sysClr val="window" lastClr="FFFFFF">
            <a:hueOff val="0"/>
            <a:satOff val="0"/>
            <a:lumOff val="0"/>
            <a:alphaOff val="0"/>
          </a:sysClr>
        </a:solidFill>
        <a:ln w="25400" cap="flat" cmpd="sng" algn="ctr">
          <a:solidFill>
            <a:srgbClr val="C0504D"/>
          </a:solidFill>
          <a:prstDash val="solid"/>
        </a:ln>
        <a:effectLst/>
      </dsp:spPr>
      <dsp:style>
        <a:lnRef idx="2">
          <a:scrgbClr r="0" g="0" b="0"/>
        </a:lnRef>
        <a:fillRef idx="1">
          <a:scrgbClr r="0" g="0" b="0"/>
        </a:fillRef>
        <a:effectRef idx="0">
          <a:scrgbClr r="0" g="0" b="0"/>
        </a:effectRef>
        <a:fontRef idx="minor"/>
      </dsp:style>
    </dsp:sp>
    <dsp:sp modelId="{8C72365F-EF16-475E-931C-5A22C67CD938}">
      <dsp:nvSpPr>
        <dsp:cNvPr id="0" name=""/>
        <dsp:cNvSpPr/>
      </dsp:nvSpPr>
      <dsp:spPr>
        <a:xfrm>
          <a:off x="1018056" y="1802939"/>
          <a:ext cx="2880615" cy="426568"/>
        </a:xfrm>
        <a:prstGeom prst="rect">
          <a:avLst/>
        </a:prstGeom>
        <a:solidFill>
          <a:srgbClr val="C0504D">
            <a:lumMod val="40000"/>
            <a:lumOff val="60000"/>
          </a:srgb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151" tIns="55880" rIns="55880" bIns="55880" numCol="1" spcCol="1270" anchor="ctr" anchorCtr="0">
          <a:noAutofit/>
        </a:bodyPr>
        <a:lstStyle/>
        <a:p>
          <a:pPr marL="0" lvl="0" indent="0" algn="l" defTabSz="977900">
            <a:lnSpc>
              <a:spcPct val="90000"/>
            </a:lnSpc>
            <a:spcBef>
              <a:spcPct val="0"/>
            </a:spcBef>
            <a:spcAft>
              <a:spcPct val="35000"/>
            </a:spcAft>
            <a:buNone/>
          </a:pPr>
          <a:r>
            <a:rPr lang="pt-BR" sz="2200" kern="1200" dirty="0">
              <a:solidFill>
                <a:srgbClr val="C0504D"/>
              </a:solidFill>
              <a:effectLst>
                <a:outerShdw blurRad="38100" dist="38100" dir="2700000" algn="tl">
                  <a:srgbClr val="000000">
                    <a:alpha val="43137"/>
                  </a:srgbClr>
                </a:outerShdw>
              </a:effectLst>
              <a:latin typeface="Arial"/>
              <a:ea typeface="+mn-ea"/>
              <a:cs typeface="+mn-cs"/>
            </a:rPr>
            <a:t>Estadual/Distrital</a:t>
          </a:r>
        </a:p>
      </dsp:txBody>
      <dsp:txXfrm>
        <a:off x="1018056" y="1802939"/>
        <a:ext cx="2880615" cy="426568"/>
      </dsp:txXfrm>
    </dsp:sp>
    <dsp:sp modelId="{BAFF991B-F646-4CDE-994B-698ED788FE73}">
      <dsp:nvSpPr>
        <dsp:cNvPr id="0" name=""/>
        <dsp:cNvSpPr/>
      </dsp:nvSpPr>
      <dsp:spPr>
        <a:xfrm>
          <a:off x="539928" y="1713790"/>
          <a:ext cx="606863" cy="604867"/>
        </a:xfrm>
        <a:prstGeom prst="ellipse">
          <a:avLst/>
        </a:prstGeom>
        <a:solidFill>
          <a:sysClr val="window" lastClr="FFFFFF">
            <a:hueOff val="0"/>
            <a:satOff val="0"/>
            <a:lumOff val="0"/>
            <a:alphaOff val="0"/>
          </a:sysClr>
        </a:solidFill>
        <a:ln w="25400" cap="flat" cmpd="sng" algn="ctr">
          <a:solidFill>
            <a:srgbClr val="C0504D"/>
          </a:solidFill>
          <a:prstDash val="solid"/>
        </a:ln>
        <a:effectLst/>
      </dsp:spPr>
      <dsp:style>
        <a:lnRef idx="2">
          <a:scrgbClr r="0" g="0" b="0"/>
        </a:lnRef>
        <a:fillRef idx="1">
          <a:scrgbClr r="0" g="0" b="0"/>
        </a:fillRef>
        <a:effectRef idx="0">
          <a:scrgbClr r="0" g="0" b="0"/>
        </a:effectRef>
        <a:fontRef idx="minor"/>
      </dsp:style>
    </dsp:sp>
    <dsp:sp modelId="{2532E425-693C-4F9D-A83E-E982C7C97AAB}">
      <dsp:nvSpPr>
        <dsp:cNvPr id="0" name=""/>
        <dsp:cNvSpPr/>
      </dsp:nvSpPr>
      <dsp:spPr>
        <a:xfrm>
          <a:off x="725584" y="3012674"/>
          <a:ext cx="3162845" cy="426568"/>
        </a:xfrm>
        <a:prstGeom prst="rect">
          <a:avLst/>
        </a:prstGeom>
        <a:solidFill>
          <a:srgbClr val="C0504D">
            <a:lumMod val="40000"/>
            <a:lumOff val="60000"/>
          </a:srgb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151" tIns="55880" rIns="55880" bIns="55880" numCol="1" spcCol="1270" anchor="ctr" anchorCtr="0">
          <a:noAutofit/>
        </a:bodyPr>
        <a:lstStyle/>
        <a:p>
          <a:pPr marL="0" lvl="0" indent="0" algn="l" defTabSz="977900">
            <a:lnSpc>
              <a:spcPct val="90000"/>
            </a:lnSpc>
            <a:spcBef>
              <a:spcPct val="0"/>
            </a:spcBef>
            <a:spcAft>
              <a:spcPct val="35000"/>
            </a:spcAft>
            <a:buNone/>
          </a:pPr>
          <a:r>
            <a:rPr lang="pt-BR" sz="2200" kern="1200" dirty="0">
              <a:solidFill>
                <a:srgbClr val="C0504D"/>
              </a:solidFill>
              <a:effectLst>
                <a:outerShdw blurRad="38100" dist="38100" dir="2700000" algn="tl">
                  <a:srgbClr val="000000">
                    <a:alpha val="43137"/>
                  </a:srgbClr>
                </a:outerShdw>
              </a:effectLst>
              <a:latin typeface="Arial"/>
              <a:ea typeface="+mn-ea"/>
              <a:cs typeface="+mn-cs"/>
            </a:rPr>
            <a:t>Municipal</a:t>
          </a:r>
        </a:p>
      </dsp:txBody>
      <dsp:txXfrm>
        <a:off x="725584" y="3012674"/>
        <a:ext cx="3162845" cy="426568"/>
      </dsp:txXfrm>
    </dsp:sp>
    <dsp:sp modelId="{043F601A-7B4D-417C-9A6A-A3FA829A1167}">
      <dsp:nvSpPr>
        <dsp:cNvPr id="0" name=""/>
        <dsp:cNvSpPr/>
      </dsp:nvSpPr>
      <dsp:spPr>
        <a:xfrm>
          <a:off x="246769" y="2923524"/>
          <a:ext cx="606863" cy="604867"/>
        </a:xfrm>
        <a:prstGeom prst="ellipse">
          <a:avLst/>
        </a:prstGeom>
        <a:solidFill>
          <a:sysClr val="window" lastClr="FFFFFF">
            <a:hueOff val="0"/>
            <a:satOff val="0"/>
            <a:lumOff val="0"/>
            <a:alphaOff val="0"/>
          </a:sysClr>
        </a:solidFill>
        <a:ln w="25400" cap="flat" cmpd="sng" algn="ctr">
          <a:solidFill>
            <a:srgbClr val="C0504D"/>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F2A446-4084-41AA-BDED-557E59462EAC}">
      <dsp:nvSpPr>
        <dsp:cNvPr id="0" name=""/>
        <dsp:cNvSpPr/>
      </dsp:nvSpPr>
      <dsp:spPr>
        <a:xfrm>
          <a:off x="1080121" y="73223"/>
          <a:ext cx="2938390" cy="1654968"/>
        </a:xfrm>
        <a:prstGeom prst="ellipse">
          <a:avLst/>
        </a:prstGeom>
        <a:solidFill>
          <a:schemeClr val="tx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pt-BR" sz="2000" kern="1200" dirty="0">
              <a:solidFill>
                <a:schemeClr val="tx1"/>
              </a:solidFill>
            </a:rPr>
            <a:t>INFORMAÇÕES PESSOAIS</a:t>
          </a:r>
        </a:p>
      </dsp:txBody>
      <dsp:txXfrm>
        <a:off x="1510438" y="315587"/>
        <a:ext cx="2077756" cy="1170240"/>
      </dsp:txXfrm>
    </dsp:sp>
    <dsp:sp modelId="{91788B45-B193-40D8-BCBE-05B248C06D6D}">
      <dsp:nvSpPr>
        <dsp:cNvPr id="0" name=""/>
        <dsp:cNvSpPr/>
      </dsp:nvSpPr>
      <dsp:spPr>
        <a:xfrm>
          <a:off x="2331092" y="1795800"/>
          <a:ext cx="436448" cy="436448"/>
        </a:xfrm>
        <a:prstGeom prst="mathPlus">
          <a:avLst/>
        </a:prstGeom>
        <a:solidFill>
          <a:schemeClr val="tx2">
            <a:lumMod val="40000"/>
            <a:lumOff val="6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pt-BR" sz="700" kern="1200"/>
        </a:p>
      </dsp:txBody>
      <dsp:txXfrm>
        <a:off x="2388943" y="1962698"/>
        <a:ext cx="320746" cy="102652"/>
      </dsp:txXfrm>
    </dsp:sp>
    <dsp:sp modelId="{8620004C-8461-4502-B57D-9BC7BB760342}">
      <dsp:nvSpPr>
        <dsp:cNvPr id="0" name=""/>
        <dsp:cNvSpPr/>
      </dsp:nvSpPr>
      <dsp:spPr>
        <a:xfrm>
          <a:off x="1066185" y="2288539"/>
          <a:ext cx="2966263" cy="1671899"/>
        </a:xfrm>
        <a:prstGeom prst="ellipse">
          <a:avLst/>
        </a:prstGeom>
        <a:solidFill>
          <a:schemeClr val="tx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pt-BR" sz="2000" kern="1200" dirty="0">
              <a:solidFill>
                <a:schemeClr val="tx1"/>
              </a:solidFill>
            </a:rPr>
            <a:t>INFORMAÇÕES CLASSIFICADAS (Reservada, Secreta e Ultrasecreta) </a:t>
          </a:r>
        </a:p>
      </dsp:txBody>
      <dsp:txXfrm>
        <a:off x="1500584" y="2533383"/>
        <a:ext cx="2097465" cy="1182211"/>
      </dsp:txXfrm>
    </dsp:sp>
    <dsp:sp modelId="{2CA13EDD-6BF9-4515-A0B3-199D7285167B}">
      <dsp:nvSpPr>
        <dsp:cNvPr id="0" name=""/>
        <dsp:cNvSpPr/>
      </dsp:nvSpPr>
      <dsp:spPr>
        <a:xfrm>
          <a:off x="2331092" y="3956040"/>
          <a:ext cx="436448" cy="436448"/>
        </a:xfrm>
        <a:prstGeom prst="mathPlus">
          <a:avLst/>
        </a:prstGeom>
        <a:solidFill>
          <a:schemeClr val="tx2">
            <a:lumMod val="40000"/>
            <a:lumOff val="6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pt-BR" sz="700" kern="1200"/>
        </a:p>
      </dsp:txBody>
      <dsp:txXfrm>
        <a:off x="2388943" y="4122938"/>
        <a:ext cx="320746" cy="102652"/>
      </dsp:txXfrm>
    </dsp:sp>
    <dsp:sp modelId="{6C466905-A7AB-4759-88D2-051DFF028ECB}">
      <dsp:nvSpPr>
        <dsp:cNvPr id="0" name=""/>
        <dsp:cNvSpPr/>
      </dsp:nvSpPr>
      <dsp:spPr>
        <a:xfrm>
          <a:off x="1283029" y="4446610"/>
          <a:ext cx="2532576" cy="1530053"/>
        </a:xfrm>
        <a:prstGeom prst="ellipse">
          <a:avLst/>
        </a:prstGeom>
        <a:solidFill>
          <a:schemeClr val="tx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pt-BR" sz="2000" kern="1200" dirty="0">
              <a:solidFill>
                <a:schemeClr val="tx1"/>
              </a:solidFill>
            </a:rPr>
            <a:t>OUTRAS LEGISLAÇÕES</a:t>
          </a:r>
        </a:p>
      </dsp:txBody>
      <dsp:txXfrm>
        <a:off x="1653916" y="4670681"/>
        <a:ext cx="1790802" cy="1081911"/>
      </dsp:txXfrm>
    </dsp:sp>
    <dsp:sp modelId="{4E7371E9-3087-43B0-A6C8-4E7A579DB5A4}">
      <dsp:nvSpPr>
        <dsp:cNvPr id="0" name=""/>
        <dsp:cNvSpPr/>
      </dsp:nvSpPr>
      <dsp:spPr>
        <a:xfrm rot="21591833">
          <a:off x="4411870" y="2879598"/>
          <a:ext cx="804378" cy="279929"/>
        </a:xfrm>
        <a:prstGeom prst="rightArrow">
          <a:avLst>
            <a:gd name="adj1" fmla="val 60000"/>
            <a:gd name="adj2" fmla="val 50000"/>
          </a:avLst>
        </a:prstGeom>
        <a:solidFill>
          <a:schemeClr val="tx2">
            <a:lumMod val="40000"/>
            <a:lumOff val="6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pt-BR" sz="1200" kern="1200"/>
        </a:p>
      </dsp:txBody>
      <dsp:txXfrm>
        <a:off x="4411870" y="2935684"/>
        <a:ext cx="720399" cy="167957"/>
      </dsp:txXfrm>
    </dsp:sp>
    <dsp:sp modelId="{1C9C93E1-B488-4629-A70B-69AE9A2DE26C}">
      <dsp:nvSpPr>
        <dsp:cNvPr id="0" name=""/>
        <dsp:cNvSpPr/>
      </dsp:nvSpPr>
      <dsp:spPr>
        <a:xfrm>
          <a:off x="5550133" y="1635288"/>
          <a:ext cx="3306850" cy="2757196"/>
        </a:xfrm>
        <a:prstGeom prst="ellipse">
          <a:avLst/>
        </a:prstGeom>
        <a:solidFill>
          <a:schemeClr val="tx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1280" tIns="81280" rIns="81280" bIns="81280" numCol="1" spcCol="1270" anchor="ctr" anchorCtr="0">
          <a:noAutofit/>
        </a:bodyPr>
        <a:lstStyle/>
        <a:p>
          <a:pPr marL="0" lvl="0" indent="0" algn="ctr" defTabSz="2844800">
            <a:lnSpc>
              <a:spcPct val="90000"/>
            </a:lnSpc>
            <a:spcBef>
              <a:spcPct val="0"/>
            </a:spcBef>
            <a:spcAft>
              <a:spcPct val="35000"/>
            </a:spcAft>
            <a:buNone/>
          </a:pPr>
          <a:r>
            <a:rPr lang="pt-BR" sz="6400" kern="1200" dirty="0"/>
            <a:t>SIGILO</a:t>
          </a:r>
        </a:p>
      </dsp:txBody>
      <dsp:txXfrm>
        <a:off x="6034410" y="2039070"/>
        <a:ext cx="2338296" cy="194963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2EDF85-A22A-D244-A276-BBB6E4985D24}">
      <dsp:nvSpPr>
        <dsp:cNvPr id="0" name=""/>
        <dsp:cNvSpPr/>
      </dsp:nvSpPr>
      <dsp:spPr>
        <a:xfrm>
          <a:off x="621155" y="0"/>
          <a:ext cx="4566066" cy="4064000"/>
        </a:xfrm>
        <a:prstGeom prst="triangl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BEB8EC9-A877-B748-8B1E-BDD8569D9473}">
      <dsp:nvSpPr>
        <dsp:cNvPr id="0" name=""/>
        <dsp:cNvSpPr/>
      </dsp:nvSpPr>
      <dsp:spPr>
        <a:xfrm>
          <a:off x="2294916" y="406796"/>
          <a:ext cx="4395807" cy="577849"/>
        </a:xfrm>
        <a:prstGeom prst="round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pt-BR" sz="1300" kern="1200" dirty="0"/>
            <a:t> 4ª instância: Comissão Mista de Reavaliação de Informações</a:t>
          </a:r>
        </a:p>
      </dsp:txBody>
      <dsp:txXfrm>
        <a:off x="2323124" y="435004"/>
        <a:ext cx="4339391" cy="521433"/>
      </dsp:txXfrm>
    </dsp:sp>
    <dsp:sp modelId="{40FF2F78-27BA-FD4B-B2BB-B8B1B2D88C72}">
      <dsp:nvSpPr>
        <dsp:cNvPr id="0" name=""/>
        <dsp:cNvSpPr/>
      </dsp:nvSpPr>
      <dsp:spPr>
        <a:xfrm>
          <a:off x="2267496" y="1056878"/>
          <a:ext cx="4395807" cy="577849"/>
        </a:xfrm>
        <a:prstGeom prst="roundRect">
          <a:avLst/>
        </a:prstGeom>
        <a:solidFill>
          <a:schemeClr val="lt1">
            <a:alpha val="90000"/>
            <a:hueOff val="0"/>
            <a:satOff val="0"/>
            <a:lumOff val="0"/>
            <a:alphaOff val="0"/>
          </a:schemeClr>
        </a:solidFill>
        <a:ln w="9525" cap="flat" cmpd="sng" algn="ctr">
          <a:solidFill>
            <a:schemeClr val="accent2">
              <a:hueOff val="1170380"/>
              <a:satOff val="-1460"/>
              <a:lumOff val="343"/>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pt-BR" sz="1300" kern="1200" dirty="0"/>
            <a:t>3ª instância: Controladoria-Geral da União</a:t>
          </a:r>
        </a:p>
      </dsp:txBody>
      <dsp:txXfrm>
        <a:off x="2295704" y="1085086"/>
        <a:ext cx="4339391" cy="521433"/>
      </dsp:txXfrm>
    </dsp:sp>
    <dsp:sp modelId="{88E82E4F-9C78-FA47-BB9C-BCAAC3C60E97}">
      <dsp:nvSpPr>
        <dsp:cNvPr id="0" name=""/>
        <dsp:cNvSpPr/>
      </dsp:nvSpPr>
      <dsp:spPr>
        <a:xfrm>
          <a:off x="2267496" y="1706959"/>
          <a:ext cx="4395807" cy="577849"/>
        </a:xfrm>
        <a:prstGeom prst="roundRect">
          <a:avLst/>
        </a:prstGeom>
        <a:solidFill>
          <a:schemeClr val="lt1">
            <a:alpha val="90000"/>
            <a:hueOff val="0"/>
            <a:satOff val="0"/>
            <a:lumOff val="0"/>
            <a:alphaOff val="0"/>
          </a:schemeClr>
        </a:solidFill>
        <a:ln w="9525" cap="flat" cmpd="sng" algn="ctr">
          <a:solidFill>
            <a:schemeClr val="accent2">
              <a:hueOff val="2340759"/>
              <a:satOff val="-2919"/>
              <a:lumOff val="686"/>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pt-BR" sz="1300" kern="1200" dirty="0"/>
            <a:t>2ª instância: Autoridade máxima do órgão ou entidade </a:t>
          </a:r>
        </a:p>
      </dsp:txBody>
      <dsp:txXfrm>
        <a:off x="2295704" y="1735167"/>
        <a:ext cx="4339391" cy="521433"/>
      </dsp:txXfrm>
    </dsp:sp>
    <dsp:sp modelId="{EE6C21E6-E72C-9441-B006-2F0CC4E54A79}">
      <dsp:nvSpPr>
        <dsp:cNvPr id="0" name=""/>
        <dsp:cNvSpPr/>
      </dsp:nvSpPr>
      <dsp:spPr>
        <a:xfrm>
          <a:off x="2267496" y="2357040"/>
          <a:ext cx="4395807" cy="577849"/>
        </a:xfrm>
        <a:prstGeom prst="roundRect">
          <a:avLst/>
        </a:prstGeom>
        <a:solidFill>
          <a:schemeClr val="lt1">
            <a:alpha val="90000"/>
            <a:hueOff val="0"/>
            <a:satOff val="0"/>
            <a:lumOff val="0"/>
            <a:alphaOff val="0"/>
          </a:schemeClr>
        </a:solidFill>
        <a:ln w="9525" cap="flat" cmpd="sng" algn="ctr">
          <a:solidFill>
            <a:schemeClr val="accent2">
              <a:hueOff val="3511139"/>
              <a:satOff val="-4379"/>
              <a:lumOff val="103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pt-BR" sz="1300" kern="1200" dirty="0"/>
            <a:t>1ª instância: Autoridade superior à que proferiu a decisão </a:t>
          </a:r>
        </a:p>
      </dsp:txBody>
      <dsp:txXfrm>
        <a:off x="2295704" y="2385248"/>
        <a:ext cx="4339391" cy="521433"/>
      </dsp:txXfrm>
    </dsp:sp>
    <dsp:sp modelId="{5CF60F5E-2E94-4739-AD26-63DD997E2C7E}">
      <dsp:nvSpPr>
        <dsp:cNvPr id="0" name=""/>
        <dsp:cNvSpPr/>
      </dsp:nvSpPr>
      <dsp:spPr>
        <a:xfrm>
          <a:off x="2273347" y="3010942"/>
          <a:ext cx="4387327" cy="577849"/>
        </a:xfrm>
        <a:prstGeom prst="roundRect">
          <a:avLst/>
        </a:prstGeom>
        <a:solidFill>
          <a:schemeClr val="lt1">
            <a:alpha val="90000"/>
            <a:hueOff val="0"/>
            <a:satOff val="0"/>
            <a:lumOff val="0"/>
            <a:alphaOff val="0"/>
          </a:schemeClr>
        </a:solidFill>
        <a:ln w="9525" cap="flat" cmpd="sng" algn="ctr">
          <a:solidFill>
            <a:schemeClr val="accent2">
              <a:hueOff val="4681519"/>
              <a:satOff val="-5839"/>
              <a:lumOff val="1373"/>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pt-BR" sz="1300" kern="1200" dirty="0"/>
            <a:t>Pedido Inicial: Informar o cidadão da possibilidade de recorrer da decisão</a:t>
          </a:r>
        </a:p>
      </dsp:txBody>
      <dsp:txXfrm>
        <a:off x="2301555" y="3039150"/>
        <a:ext cx="4330911" cy="521433"/>
      </dsp:txXfrm>
    </dsp:sp>
  </dsp:spTree>
</dsp:drawing>
</file>

<file path=ppt/diagrams/layout1.xml><?xml version="1.0" encoding="utf-8"?>
<dgm:layoutDef xmlns:dgm="http://schemas.openxmlformats.org/drawingml/2006/diagram" xmlns:a="http://schemas.openxmlformats.org/drawingml/2006/main" uniqueId="urn:microsoft.com/office/officeart/2011/layout/RadialPictureList">
  <dgm:title val="Lista de Imagens Radiais"/>
  <dgm:desc val="Use para mostrar as relações com uma ideia central. A forma de Nível 1 contém texto, e todas as formas de Nível 2 contêm uma imagem com o texto correspondente. Limitado a quatro imagens de Nível 2.  As imagens não utilizadas não serão exibidas, mas permanecerão disponíveis se você alternar os layouts. Funciona melhor com uma pequena quantidade de texto de Nível 2."/>
  <dgm:catLst>
    <dgm:cat type="picture" pri="2500"/>
    <dgm:cat type="officeonline" pri="2500"/>
  </dgm:catLst>
  <dgm:samp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ampData>
  <dgm:styleData>
    <dgm:dataModel>
      <dgm:ptLst>
        <dgm:pt modelId="0" type="doc"/>
        <dgm:pt modelId="10">
          <dgm:prSet phldr="1"/>
        </dgm:pt>
        <dgm:pt modelId="11">
          <dgm:prSet phldr="1"/>
        </dgm:pt>
        <dgm:pt modelId="12">
          <dgm:prSet phldr="1"/>
        </dgm:pt>
      </dgm:ptLst>
      <dgm:cxnLst>
        <dgm:cxn modelId="1" srcId="0" destId="10" srcOrd="0" destOrd="0"/>
        <dgm:cxn modelId="2" srcId="10" destId="11" srcOrd="0" destOrd="0"/>
        <dgm:cxn modelId="3" srcId="10" destId="12" srcOrd="1"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Lst>
      <dgm:cxnLst>
        <dgm:cxn modelId="1" srcId="0" destId="10" srcOrd="0" destOrd="0"/>
        <dgm:cxn modelId="2" srcId="10" destId="11" srcOrd="0" destOrd="0"/>
        <dgm:cxn modelId="3" srcId="10" destId="12" srcOrd="1" destOrd="0"/>
        <dgm:cxn modelId="4" srcId="10" destId="13" srcOrd="2" destOrd="0"/>
        <dgm:cxn modelId="5" srcId="10" destId="14" srcOrd="3" destOrd="0"/>
      </dgm:cxnLst>
      <dgm:bg/>
      <dgm:whole/>
    </dgm:dataModel>
  </dgm:clrData>
  <dgm:layoutNode name="Name0">
    <dgm:varLst>
      <dgm:chMax val="1"/>
      <dgm:chPref val="1"/>
      <dgm:dir/>
      <dgm:resizeHandles/>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equ" val="1">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l" for="ch" forName="Accent" refType="w" fact="0"/>
              <dgm:constr type="t" for="ch" forName="Accent" refType="h" fact="0"/>
              <dgm:constr type="w" for="ch" forName="Accent" refType="w" fact="0.6747"/>
              <dgm:constr type="h" for="ch" forName="Accent" refType="h"/>
              <dgm:constr type="l" for="ch" forName="Child1" refType="w" fact="0.76"/>
              <dgm:constr type="t" for="ch" forName="Child1" refType="h" fact="0.3739"/>
              <dgm:constr type="w" for="ch" forName="Child1" refType="w" fact="0.24"/>
              <dgm:constr type="h" for="ch" forName="Child1" refType="h" fact="0.255"/>
              <dgm:constr type="l" for="ch" forName="Parent" refType="w" fact="0.1726"/>
              <dgm:constr type="t" for="ch" forName="Parent" refType="h" fact="0.2646"/>
              <dgm:constr type="w" for="ch" forName="Parent" refType="w" fact="0.3347"/>
              <dgm:constr type="h" for="ch" forName="Parent" refType="h" fact="0.4759"/>
              <dgm:constr type="l" for="ch" forName="Image1" refType="w" fact="0.5661"/>
              <dgm:constr type="t" for="ch" forName="Image1" refType="h" fact="0.3744"/>
              <dgm:constr type="w" for="ch" forName="Image1" refType="w" fact="0.1793"/>
              <dgm:constr type="h" for="ch" forName="Image1" refType="h" fact="0.255"/>
            </dgm:constrLst>
          </dgm:if>
          <dgm:if name="Name6" axis="ch ch" ptType="node node" st="1 1" cnt="1 0" func="cnt" op="equ" val="2">
            <dgm:alg type="composite">
              <dgm:param type="ar" val="1.381"/>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 refType="w" fact="0"/>
              <dgm:constr type="t" for="ch" forName="Accent" refType="h" fact="0"/>
              <dgm:constr type="w" for="ch" forName="Accent" refType="w" fact="0.6946"/>
              <dgm:constr type="h" for="ch" forName="Accent" refType="h"/>
              <dgm:constr type="l" for="ch" forName="Parent" refType="w" fact="0.1777"/>
              <dgm:constr type="t" for="ch" forName="Parent" refType="h" fact="0.2646"/>
              <dgm:constr type="w" for="ch" forName="Parent" refType="w" fact="0.3446"/>
              <dgm:constr type="h" for="ch" forName="Parent" refType="h" fact="0.4759"/>
              <dgm:constr type="l" for="ch" forName="Image1" refType="w" fact="0.5531"/>
              <dgm:constr type="t" for="ch" forName="Image1" refType="h" fact="0.1585"/>
              <dgm:constr type="w" for="ch" forName="Image1" refType="w" fact="0.1846"/>
              <dgm:constr type="h" for="ch" forName="Image1" refType="h" fact="0.255"/>
              <dgm:constr type="l" for="ch" forName="Image2" refType="w" fact="0.5531"/>
              <dgm:constr type="t" for="ch" forName="Image2" refType="h" fact="0.5624"/>
              <dgm:constr type="w" for="ch" forName="Image2" refType="w" fact="0.1846"/>
              <dgm:constr type="h" for="ch" forName="Image2" refType="h" fact="0.255"/>
              <dgm:constr type="l" for="ch" forName="Child1" refType="w" fact="0.7529"/>
              <dgm:constr type="t" for="ch" forName="Child1" refType="h" fact="0.1618"/>
              <dgm:constr type="w" for="ch" forName="Child1" refType="w" fact="0.2471"/>
              <dgm:constr type="h" for="ch" forName="Child1" refType="h" fact="0.2468"/>
              <dgm:constr type="l" for="ch" forName="Child2" refType="w" fact="0.7529"/>
              <dgm:constr type="t" for="ch" forName="Child2" refType="h" fact="0.5657"/>
              <dgm:constr type="w" for="ch" forName="Child2" refType="w" fact="0.2471"/>
              <dgm:constr type="h" for="ch" forName="Child2" refType="h" fact="0.2468"/>
            </dgm:constrLst>
          </dgm:if>
          <dgm:if name="Name7" axis="ch ch" ptType="node node" st="1 1" cnt="1 0" func="cnt" op="equ" val="3">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 refType="w" fact="0"/>
              <dgm:constr type="t" for="ch" forName="Accent" refType="h" fact="0"/>
              <dgm:constr type="w" for="ch" forName="Accent" refType="w" fact="0.6747"/>
              <dgm:constr type="h" for="ch" forName="Accent" refType="h"/>
              <dgm:constr type="l" for="ch" forName="Parent" refType="w" fact="0.1726"/>
              <dgm:constr type="t" for="ch" forName="Parent" refType="h" fact="0.2646"/>
              <dgm:constr type="w" for="ch" forName="Parent" refType="w" fact="0.3347"/>
              <dgm:constr type="h" for="ch" forName="Parent" refType="h" fact="0.4759"/>
              <dgm:constr type="l" for="ch" forName="Image1" refType="w" fact="0.4968"/>
              <dgm:constr type="t" for="ch" forName="Image1" refType="h" fact="0.0843"/>
              <dgm:constr type="w" for="ch" forName="Image1" refType="w" fact="0.1793"/>
              <dgm:constr type="h" for="ch" forName="Image1" refType="h" fact="0.255"/>
              <dgm:constr type="l" for="ch" forName="Image2" refType="w" fact="0.5661"/>
              <dgm:constr type="t" for="ch" forName="Image2" refType="h" fact="0.3744"/>
              <dgm:constr type="w" for="ch" forName="Image2" refType="w" fact="0.1793"/>
              <dgm:constr type="h" for="ch" forName="Image2" refType="h" fact="0.255"/>
              <dgm:constr type="l" for="ch" forName="Image3" refType="w" fact="0.4968"/>
              <dgm:constr type="t" for="ch" forName="Image3" refType="h" fact="0.6686"/>
              <dgm:constr type="w" for="ch" forName="Image3" refType="w" fact="0.1793"/>
              <dgm:constr type="h" for="ch" forName="Image3" refType="h" fact="0.255"/>
              <dgm:constr type="l" for="ch" forName="Child1" refType="w" fact="0.6897"/>
              <dgm:constr type="t" for="ch" forName="Child1" refType="h" fact="0.0884"/>
              <dgm:constr type="w" for="ch" forName="Child1" refType="w" fact="0.24"/>
              <dgm:constr type="h" for="ch" forName="Child1" refType="h" fact="0.2468"/>
              <dgm:constr type="l" for="ch" forName="Child2" refType="w" fact="0.76"/>
              <dgm:constr type="t" for="ch" forName="Child2" refType="h" fact="0.378"/>
              <dgm:constr type="w" for="ch" forName="Child2" refType="w" fact="0.24"/>
              <dgm:constr type="h" for="ch" forName="Child2" refType="h" fact="0.2468"/>
              <dgm:constr type="l" for="ch" forName="Child3" refType="w" fact="0.6897"/>
              <dgm:constr type="t" for="ch" forName="Child3" refType="h" fact="0.6738"/>
              <dgm:constr type="w" for="ch" forName="Child3" refType="w" fact="0.24"/>
              <dgm:constr type="h" for="ch" forName="Child3" refType="h" fact="0.2468"/>
            </dgm:constrLst>
          </dgm:if>
          <dgm:else name="Name8">
            <dgm:alg type="composite">
              <dgm:param type="ar" val="1.2852"/>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 refType="w" fact="0"/>
              <dgm:constr type="t" for="ch" forName="Accent" refType="h" fact="0.0361"/>
              <dgm:constr type="w" for="ch" forName="Accent" refType="w" fact="0.6865"/>
              <dgm:constr type="h" for="ch" forName="Accent" refType="h" fact="0.9197"/>
              <dgm:constr type="l" for="ch" forName="Parent" refType="w" fact="0.1756"/>
              <dgm:constr type="t" for="ch" forName="Parent" refType="h" fact="0.2795"/>
              <dgm:constr type="w" for="ch" forName="Parent" refType="w" fact="0.3406"/>
              <dgm:constr type="h" for="ch" forName="Parent" refType="h" fact="0.4377"/>
              <dgm:constr type="l" for="ch" forName="Image1" refType="w" fact="0.425"/>
              <dgm:constr type="t" for="ch" forName="Image1" refType="h" fact="0"/>
              <dgm:constr type="w" for="ch" forName="Image1" refType="w" fact="0.1825"/>
              <dgm:constr type="h" for="ch" forName="Image1" refType="h" fact="0.2345"/>
              <dgm:constr type="l" for="ch" forName="Image2" refType="w" fact="0.5598"/>
              <dgm:constr type="t" for="ch" forName="Image2" refType="h" fact="0.2184"/>
              <dgm:constr type="w" for="ch" forName="Image2" refType="w" fact="0.1825"/>
              <dgm:constr type="h" for="ch" forName="Image2" refType="h" fact="0.2345"/>
              <dgm:constr type="l" for="ch" forName="Image3" refType="w" fact="0.5591"/>
              <dgm:constr type="t" for="ch" forName="Image3" refType="h" fact="0.5395"/>
              <dgm:constr type="w" for="ch" forName="Image3" refType="w" fact="0.1825"/>
              <dgm:constr type="h" for="ch" forName="Image3" refType="h" fact="0.2345"/>
              <dgm:constr type="l" for="ch" forName="Image4" refType="w" fact="0.425"/>
              <dgm:constr type="t" for="ch" forName="Image4" refType="h" fact="0.7655"/>
              <dgm:constr type="w" for="ch" forName="Image4" refType="w" fact="0.1825"/>
              <dgm:constr type="h" for="ch" forName="Image4" refType="h" fact="0.2345"/>
              <dgm:constr type="l" for="ch" forName="Child1" refType="w" fact="0.6214"/>
              <dgm:constr type="t" for="ch" forName="Child1" refType="h" fact="0.003"/>
              <dgm:constr type="w" for="ch" forName="Child1" refType="w" fact="0.2443"/>
              <dgm:constr type="h" for="ch" forName="Child1" refType="h" fact="0.227"/>
              <dgm:constr type="l" for="ch" forName="Child2" refType="w" fact="0.7557"/>
              <dgm:constr type="t" for="ch" forName="Child2" refType="h" fact="0.2225"/>
              <dgm:constr type="w" for="ch" forName="Child2" refType="w" fact="0.2443"/>
              <dgm:constr type="h" for="ch" forName="Child2" refType="h" fact="0.227"/>
              <dgm:constr type="l" for="ch" forName="Child3" refType="w" fact="0.7557"/>
              <dgm:constr type="t" for="ch" forName="Child3" refType="h" fact="0.5433"/>
              <dgm:constr type="w" for="ch" forName="Child3" refType="w" fact="0.2443"/>
              <dgm:constr type="h" for="ch" forName="Child3" refType="h" fact="0.227"/>
              <dgm:constr type="l" for="ch" forName="Child4" refType="w" fact="0.6214"/>
              <dgm:constr type="t" for="ch" forName="Child4" refType="h" fact="0.7703"/>
              <dgm:constr type="w" for="ch" forName="Child4" refType="w" fact="0.2443"/>
              <dgm:constr type="h" for="ch" forName="Child4" refType="h" fact="0.227"/>
            </dgm:constrLst>
          </dgm:else>
        </dgm:choose>
      </dgm:if>
      <dgm:else name="Name9">
        <dgm:choose name="Name10">
          <dgm:if name="Name11" axis="ch ch" ptType="node node" st="1 1" cnt="1 0" func="cnt" op="equ" val="0">
            <dgm:alg type="composite">
              <dgm:param type="ar" val="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2" axis="ch ch" ptType="node node" st="1 1" cnt="1 0" func="cnt" op="equ" val="1">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r" for="ch" forName="Accent" refType="w"/>
              <dgm:constr type="t" for="ch" forName="Accent" refType="h" fact="0"/>
              <dgm:constr type="w" for="ch" forName="Accent" refType="w" fact="0.6747"/>
              <dgm:constr type="h" for="ch" forName="Accent" refType="h"/>
              <dgm:constr type="r" for="ch" forName="Child1" refType="w" fact="0.24"/>
              <dgm:constr type="t" for="ch" forName="Child1" refType="h" fact="0.3739"/>
              <dgm:constr type="w" for="ch" forName="Child1" refType="w" fact="0.24"/>
              <dgm:constr type="h" for="ch" forName="Child1" refType="h" fact="0.255"/>
              <dgm:constr type="r" for="ch" forName="Parent" refType="w" fact="0.8274"/>
              <dgm:constr type="t" for="ch" forName="Parent" refType="h" fact="0.2646"/>
              <dgm:constr type="w" for="ch" forName="Parent" refType="w" fact="0.3347"/>
              <dgm:constr type="h" for="ch" forName="Parent" refType="h" fact="0.4759"/>
              <dgm:constr type="r" for="ch" forName="Image1" refType="w" fact="0.4339"/>
              <dgm:constr type="t" for="ch" forName="Image1" refType="h" fact="0.3744"/>
              <dgm:constr type="w" for="ch" forName="Image1" refType="w" fact="0.1793"/>
              <dgm:constr type="h" for="ch" forName="Image1" refType="h" fact="0.255"/>
            </dgm:constrLst>
          </dgm:if>
          <dgm:if name="Name13" axis="ch ch" ptType="node node" st="1 1" cnt="1 0" func="cnt" op="equ" val="2">
            <dgm:alg type="composite">
              <dgm:param type="ar" val="1.381"/>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 refType="w"/>
              <dgm:constr type="t" for="ch" forName="Accent" refType="h" fact="0"/>
              <dgm:constr type="w" for="ch" forName="Accent" refType="w" fact="0.6946"/>
              <dgm:constr type="h" for="ch" forName="Accent" refType="h"/>
              <dgm:constr type="r" for="ch" forName="Parent" refType="w" fact="0.8223"/>
              <dgm:constr type="t" for="ch" forName="Parent" refType="h" fact="0.2646"/>
              <dgm:constr type="w" for="ch" forName="Parent" refType="w" fact="0.3446"/>
              <dgm:constr type="h" for="ch" forName="Parent" refType="h" fact="0.4759"/>
              <dgm:constr type="r" for="ch" forName="Image1" refType="w" fact="0.4469"/>
              <dgm:constr type="t" for="ch" forName="Image1" refType="h" fact="0.1585"/>
              <dgm:constr type="w" for="ch" forName="Image1" refType="w" fact="0.1846"/>
              <dgm:constr type="h" for="ch" forName="Image1" refType="h" fact="0.255"/>
              <dgm:constr type="r" for="ch" forName="Image2" refType="w" fact="0.4469"/>
              <dgm:constr type="t" for="ch" forName="Image2" refType="h" fact="0.5624"/>
              <dgm:constr type="w" for="ch" forName="Image2" refType="w" fact="0.1846"/>
              <dgm:constr type="h" for="ch" forName="Image2" refType="h" fact="0.255"/>
              <dgm:constr type="r" for="ch" forName="Child1" refType="w" fact="0.2471"/>
              <dgm:constr type="t" for="ch" forName="Child1" refType="h" fact="0.1618"/>
              <dgm:constr type="w" for="ch" forName="Child1" refType="w" fact="0.2471"/>
              <dgm:constr type="h" for="ch" forName="Child1" refType="h" fact="0.2468"/>
              <dgm:constr type="r" for="ch" forName="Child2" refType="w" fact="0.2471"/>
              <dgm:constr type="t" for="ch" forName="Child2" refType="h" fact="0.5657"/>
              <dgm:constr type="w" for="ch" forName="Child2" refType="w" fact="0.2471"/>
              <dgm:constr type="h" for="ch" forName="Child2" refType="h" fact="0.2468"/>
            </dgm:constrLst>
          </dgm:if>
          <dgm:if name="Name14" axis="ch ch" ptType="node node" st="1 1" cnt="1 0" func="cnt" op="equ" val="3">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 refType="w"/>
              <dgm:constr type="t" for="ch" forName="Accent" refType="h" fact="0"/>
              <dgm:constr type="w" for="ch" forName="Accent" refType="w" fact="0.6747"/>
              <dgm:constr type="h" for="ch" forName="Accent" refType="h"/>
              <dgm:constr type="r" for="ch" forName="Parent" refType="w" fact="0.8274"/>
              <dgm:constr type="t" for="ch" forName="Parent" refType="h" fact="0.2646"/>
              <dgm:constr type="w" for="ch" forName="Parent" refType="w" fact="0.3347"/>
              <dgm:constr type="h" for="ch" forName="Parent" refType="h" fact="0.4759"/>
              <dgm:constr type="r" for="ch" forName="Image1" refType="w" fact="0.5032"/>
              <dgm:constr type="t" for="ch" forName="Image1" refType="h" fact="0.0843"/>
              <dgm:constr type="w" for="ch" forName="Image1" refType="w" fact="0.1793"/>
              <dgm:constr type="h" for="ch" forName="Image1" refType="h" fact="0.255"/>
              <dgm:constr type="r" for="ch" forName="Image2" refType="w" fact="0.4339"/>
              <dgm:constr type="t" for="ch" forName="Image2" refType="h" fact="0.3744"/>
              <dgm:constr type="w" for="ch" forName="Image2" refType="w" fact="0.1793"/>
              <dgm:constr type="h" for="ch" forName="Image2" refType="h" fact="0.255"/>
              <dgm:constr type="r" for="ch" forName="Image3" refType="w" fact="0.5032"/>
              <dgm:constr type="t" for="ch" forName="Image3" refType="h" fact="0.6686"/>
              <dgm:constr type="w" for="ch" forName="Image3" refType="w" fact="0.1793"/>
              <dgm:constr type="h" for="ch" forName="Image3" refType="h" fact="0.255"/>
              <dgm:constr type="r" for="ch" forName="Child1" refType="w" fact="0.3103"/>
              <dgm:constr type="t" for="ch" forName="Child1" refType="h" fact="0.0884"/>
              <dgm:constr type="w" for="ch" forName="Child1" refType="w" fact="0.24"/>
              <dgm:constr type="h" for="ch" forName="Child1" refType="h" fact="0.2468"/>
              <dgm:constr type="r" for="ch" forName="Child2" refType="w" fact="0.24"/>
              <dgm:constr type="t" for="ch" forName="Child2" refType="h" fact="0.378"/>
              <dgm:constr type="w" for="ch" forName="Child2" refType="w" fact="0.24"/>
              <dgm:constr type="h" for="ch" forName="Child2" refType="h" fact="0.2468"/>
              <dgm:constr type="r" for="ch" forName="Child3" refType="w" fact="0.3103"/>
              <dgm:constr type="t" for="ch" forName="Child3" refType="h" fact="0.6738"/>
              <dgm:constr type="w" for="ch" forName="Child3" refType="w" fact="0.24"/>
              <dgm:constr type="h" for="ch" forName="Child3" refType="h" fact="0.2468"/>
            </dgm:constrLst>
          </dgm:if>
          <dgm:else name="Name15">
            <dgm:alg type="composite">
              <dgm:param type="ar" val="1.2852"/>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 refType="w"/>
              <dgm:constr type="t" for="ch" forName="Accent" refType="h" fact="0.0361"/>
              <dgm:constr type="w" for="ch" forName="Accent" refType="w" fact="0.6865"/>
              <dgm:constr type="h" for="ch" forName="Accent" refType="h" fact="0.9197"/>
              <dgm:constr type="r" for="ch" forName="Parent" refType="w" fact="0.8244"/>
              <dgm:constr type="t" for="ch" forName="Parent" refType="h" fact="0.2795"/>
              <dgm:constr type="w" for="ch" forName="Parent" refType="w" fact="0.3406"/>
              <dgm:constr type="h" for="ch" forName="Parent" refType="h" fact="0.4377"/>
              <dgm:constr type="r" for="ch" forName="Image1" refType="w" fact="0.575"/>
              <dgm:constr type="t" for="ch" forName="Image1" refType="h" fact="0"/>
              <dgm:constr type="w" for="ch" forName="Image1" refType="w" fact="0.1825"/>
              <dgm:constr type="h" for="ch" forName="Image1" refType="h" fact="0.2345"/>
              <dgm:constr type="r" for="ch" forName="Image2" refType="w" fact="0.4402"/>
              <dgm:constr type="t" for="ch" forName="Image2" refType="h" fact="0.2184"/>
              <dgm:constr type="w" for="ch" forName="Image2" refType="w" fact="0.1825"/>
              <dgm:constr type="h" for="ch" forName="Image2" refType="h" fact="0.2345"/>
              <dgm:constr type="r" for="ch" forName="Image3" refType="w" fact="0.4409"/>
              <dgm:constr type="t" for="ch" forName="Image3" refType="h" fact="0.5395"/>
              <dgm:constr type="w" for="ch" forName="Image3" refType="w" fact="0.1825"/>
              <dgm:constr type="h" for="ch" forName="Image3" refType="h" fact="0.2345"/>
              <dgm:constr type="r" for="ch" forName="Image4" refType="w" fact="0.575"/>
              <dgm:constr type="t" for="ch" forName="Image4" refType="h" fact="0.7655"/>
              <dgm:constr type="w" for="ch" forName="Image4" refType="w" fact="0.1825"/>
              <dgm:constr type="h" for="ch" forName="Image4" refType="h" fact="0.2345"/>
              <dgm:constr type="r" for="ch" forName="Child1" refType="w" fact="0.3786"/>
              <dgm:constr type="t" for="ch" forName="Child1" refType="h" fact="0.003"/>
              <dgm:constr type="w" for="ch" forName="Child1" refType="w" fact="0.2443"/>
              <dgm:constr type="h" for="ch" forName="Child1" refType="h" fact="0.227"/>
              <dgm:constr type="r" for="ch" forName="Child2" refType="w" fact="0.2443"/>
              <dgm:constr type="t" for="ch" forName="Child2" refType="h" fact="0.2225"/>
              <dgm:constr type="w" for="ch" forName="Child2" refType="w" fact="0.2443"/>
              <dgm:constr type="h" for="ch" forName="Child2" refType="h" fact="0.227"/>
              <dgm:constr type="r" for="ch" forName="Child3" refType="w" fact="0.2443"/>
              <dgm:constr type="t" for="ch" forName="Child3" refType="h" fact="0.5433"/>
              <dgm:constr type="w" for="ch" forName="Child3" refType="w" fact="0.2443"/>
              <dgm:constr type="h" for="ch" forName="Child3" refType="h" fact="0.227"/>
              <dgm:constr type="r" for="ch" forName="Child4" refType="w" fact="0.3786"/>
              <dgm:constr type="t" for="ch" forName="Child4" refType="h" fact="0.7703"/>
              <dgm:constr type="w" for="ch" forName="Child4" refType="w" fact="0.2443"/>
              <dgm:constr type="h" for="ch" forName="Child4" refType="h" fact="0.227"/>
            </dgm:constrLst>
          </dgm:else>
        </dgm:choose>
      </dgm:else>
    </dgm:choose>
    <dgm:forEach name="wrapper" axis="self" ptType="parTrans">
      <dgm:forEach name="ImageRepeat" axis="self">
        <dgm:layoutNode name="Image" styleLbl="fgImgPlace1">
          <dgm:alg type="sp"/>
          <dgm:shape xmlns:r="http://schemas.openxmlformats.org/officeDocument/2006/relationships" type="ellipse" r:blip="" blipPhldr="1">
            <dgm:adjLst/>
          </dgm:shape>
          <dgm:presOf/>
        </dgm:layoutNode>
      </dgm:forEach>
    </dgm:forEach>
    <dgm:forEach name="Name16" axis="ch" ptType="node" cnt="1">
      <dgm:layoutNode name="Parent" styleLbl="node1">
        <dgm:varLst>
          <dgm:chMax val="4"/>
          <dgm:chPref val="3"/>
        </dgm:varLst>
        <dgm:alg type="tx"/>
        <dgm:shape xmlns:r="http://schemas.openxmlformats.org/officeDocument/2006/relationships" type="ellipse"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17" axis="ch ch" ptType="node node" st="1 1" cnt="1 1">
      <dgm:layoutNode name="Accent" styleLbl="node1">
        <dgm:alg type="sp"/>
        <dgm:choose name="Name18">
          <dgm:if name="Name19" func="var" arg="dir" op="equ" val="norm">
            <dgm:choose name="Name20">
              <dgm:if name="Name21" axis="followSib" ptType="node" func="cnt" op="equ" val="0">
                <dgm:shape xmlns:r="http://schemas.openxmlformats.org/officeDocument/2006/relationships" type="blockArc" r:blip="">
                  <dgm:adjLst>
                    <dgm:adj idx="1" val="-49.0368"/>
                    <dgm:adj idx="2" val="49.4265"/>
                    <dgm:adj idx="3" val="0.0564"/>
                  </dgm:adjLst>
                </dgm:shape>
              </dgm:if>
              <dgm:if name="Name22" axis="followSib" ptType="node" func="cnt" op="equ" val="1">
                <dgm:shape xmlns:r="http://schemas.openxmlformats.org/officeDocument/2006/relationships" type="blockArc" r:blip="">
                  <dgm:adjLst>
                    <dgm:adj idx="1" val="-64.2028"/>
                    <dgm:adj idx="2" val="64.5456"/>
                    <dgm:adj idx="3" val="0.0558"/>
                  </dgm:adjLst>
                </dgm:shape>
              </dgm:if>
              <dgm:if name="Name23" axis="followSib" ptType="node" func="cnt" op="equ" val="2">
                <dgm:shape xmlns:r="http://schemas.openxmlformats.org/officeDocument/2006/relationships" type="blockArc" r:blip="">
                  <dgm:adjLst>
                    <dgm:adj idx="1" val="-67.8702"/>
                    <dgm:adj idx="2" val="68.6519"/>
                    <dgm:adj idx="3" val="0.0575"/>
                  </dgm:adjLst>
                </dgm:shape>
              </dgm:if>
              <dgm:else name="Name24">
                <dgm:shape xmlns:r="http://schemas.openxmlformats.org/officeDocument/2006/relationships" type="blockArc" r:blip="">
                  <dgm:adjLst>
                    <dgm:adj idx="1" val="-84.8426"/>
                    <dgm:adj idx="2" val="84.8009"/>
                    <dgm:adj idx="3" val="0.0524"/>
                  </dgm:adjLst>
                </dgm:shape>
              </dgm:else>
            </dgm:choose>
          </dgm:if>
          <dgm:else name="Name25">
            <dgm:choose name="Name26">
              <dgm:if name="Name27" axis="followSib" ptType="node" func="cnt" op="equ" val="0">
                <dgm:shape xmlns:r="http://schemas.openxmlformats.org/officeDocument/2006/relationships" rot="180" type="blockArc" r:blip="">
                  <dgm:adjLst>
                    <dgm:adj idx="1" val="-49.0368"/>
                    <dgm:adj idx="2" val="49.4265"/>
                    <dgm:adj idx="3" val="0.0564"/>
                  </dgm:adjLst>
                </dgm:shape>
              </dgm:if>
              <dgm:if name="Name28" axis="followSib" ptType="node" func="cnt" op="equ" val="1">
                <dgm:shape xmlns:r="http://schemas.openxmlformats.org/officeDocument/2006/relationships" rot="180" type="blockArc" r:blip="">
                  <dgm:adjLst>
                    <dgm:adj idx="1" val="-64.2028"/>
                    <dgm:adj idx="2" val="64.5456"/>
                    <dgm:adj idx="3" val="0.0558"/>
                  </dgm:adjLst>
                </dgm:shape>
              </dgm:if>
              <dgm:if name="Name29" axis="followSib" ptType="node" func="cnt" op="equ" val="2">
                <dgm:shape xmlns:r="http://schemas.openxmlformats.org/officeDocument/2006/relationships" rot="180" type="blockArc" r:blip="">
                  <dgm:adjLst>
                    <dgm:adj idx="1" val="-67.8702"/>
                    <dgm:adj idx="2" val="68.6519"/>
                    <dgm:adj idx="3" val="0.0575"/>
                  </dgm:adjLst>
                </dgm:shape>
              </dgm:if>
              <dgm:else name="Name30">
                <dgm:shape xmlns:r="http://schemas.openxmlformats.org/officeDocument/2006/relationships" rot="180" type="blockArc" r:blip="">
                  <dgm:adjLst>
                    <dgm:adj idx="1" val="-84.8426"/>
                    <dgm:adj idx="2" val="84.8009"/>
                    <dgm:adj idx="3" val="0.0524"/>
                  </dgm:adjLst>
                </dgm:shape>
              </dgm:else>
            </dgm:choose>
          </dgm:else>
        </dgm:choose>
        <dgm:presOf/>
      </dgm:layoutNode>
      <dgm:layoutNode name="Image1" styleLbl="fgImgPlace1">
        <dgm:alg type="sp"/>
        <dgm:shape xmlns:r="http://schemas.openxmlformats.org/officeDocument/2006/relationships" type="ellipse" r:blip="" blipPhldr="1">
          <dgm:adjLst/>
        </dgm:shape>
        <dgm:presOf/>
      </dgm:layoutNode>
      <dgm:layoutNode name="Child1" styleLbl="revTx">
        <dgm:varLst>
          <dgm:chMax val="0"/>
          <dgm:chPref val="0"/>
          <dgm:bulletEnabled val="1"/>
        </dgm:varLst>
        <dgm:choose name="Name31">
          <dgm:if name="Name32" func="var" arg="dir" op="equ" val="norm">
            <dgm:alg type="tx">
              <dgm:param type="parTxLTRAlign" val="l"/>
              <dgm:param type="shpTxLTRAlignCh" val="l"/>
              <dgm:param type="parTxRTLAlign" val="l"/>
              <dgm:param type="shpTxRTLAlignCh" val="l"/>
              <dgm:param type="lnSpAfParP" val="10"/>
            </dgm:alg>
          </dgm:if>
          <dgm:else name="Name33">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4" axis="ch ch" ptType="node node" st="1 2" cnt="1 1">
      <dgm:layoutNode name="Image2">
        <dgm:alg type="sp"/>
        <dgm:shape xmlns:r="http://schemas.openxmlformats.org/officeDocument/2006/relationships" r:blip="">
          <dgm:adjLst/>
        </dgm:shape>
        <dgm:presOf/>
        <dgm:constrLst/>
        <dgm:forEach name="Name35" ref="ImageRepeat"/>
      </dgm:layoutNode>
      <dgm:layoutNode name="Child2" styleLbl="revTx">
        <dgm:varLst>
          <dgm:chMax val="0"/>
          <dgm:chPref val="0"/>
          <dgm:bulletEnabled val="1"/>
        </dgm:varLst>
        <dgm:choose name="Name36">
          <dgm:if name="Name37" func="var" arg="dir" op="equ" val="norm">
            <dgm:alg type="tx">
              <dgm:param type="parTxLTRAlign" val="l"/>
              <dgm:param type="shpTxLTRAlignCh" val="l"/>
              <dgm:param type="parTxRTLAlign" val="l"/>
              <dgm:param type="shpTxRTLAlignCh" val="l"/>
              <dgm:param type="lnSpAfParP" val="10"/>
            </dgm:alg>
          </dgm:if>
          <dgm:else name="Name38">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9" axis="ch ch" ptType="node node" st="1 3" cnt="1 1">
      <dgm:layoutNode name="Image3">
        <dgm:alg type="sp"/>
        <dgm:shape xmlns:r="http://schemas.openxmlformats.org/officeDocument/2006/relationships" r:blip="">
          <dgm:adjLst/>
        </dgm:shape>
        <dgm:presOf/>
        <dgm:constrLst/>
        <dgm:forEach name="Name40" ref="ImageRepeat"/>
      </dgm:layoutNode>
      <dgm:layoutNode name="Child3" styleLbl="revTx">
        <dgm:varLst>
          <dgm:chMax val="0"/>
          <dgm:chPref val="0"/>
          <dgm:bulletEnabled val="1"/>
        </dgm:varLst>
        <dgm:choose name="Name41">
          <dgm:if name="Name42" func="var" arg="dir" op="equ" val="norm">
            <dgm:alg type="tx">
              <dgm:param type="parTxLTRAlign" val="l"/>
              <dgm:param type="shpTxLTRAlignCh" val="l"/>
              <dgm:param type="parTxRTLAlign" val="l"/>
              <dgm:param type="shpTxRTLAlignCh" val="l"/>
              <dgm:param type="lnSpAfParP" val="10"/>
            </dgm:alg>
          </dgm:if>
          <dgm:else name="Name43">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4" axis="ch ch" ptType="node node" st="1 4" cnt="1 1">
      <dgm:layoutNode name="Image4">
        <dgm:alg type="sp"/>
        <dgm:shape xmlns:r="http://schemas.openxmlformats.org/officeDocument/2006/relationships" r:blip="">
          <dgm:adjLst/>
        </dgm:shape>
        <dgm:presOf/>
        <dgm:constrLst/>
        <dgm:forEach name="Name45" ref="ImageRepeat"/>
      </dgm:layoutNode>
      <dgm:layoutNode name="Child4" styleLbl="revTx">
        <dgm:varLst>
          <dgm:chMax val="0"/>
          <dgm:chPref val="0"/>
          <dgm:bulletEnabled val="1"/>
        </dgm:varLst>
        <dgm:choose name="Name46">
          <dgm:if name="Name47" func="var" arg="dir" op="equ" val="norm">
            <dgm:alg type="tx">
              <dgm:param type="parTxLTRAlign" val="l"/>
              <dgm:param type="shpTxLTRAlignCh" val="l"/>
              <dgm:param type="parTxRTLAlign" val="l"/>
              <dgm:param type="shpTxRTLAlignCh" val="l"/>
              <dgm:param type="lnSpAfParP" val="10"/>
            </dgm:alg>
          </dgm:if>
          <dgm:else name="Name48">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4.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80055" cy="501879"/>
          </a:xfrm>
          <a:prstGeom prst="rect">
            <a:avLst/>
          </a:prstGeom>
        </p:spPr>
        <p:txBody>
          <a:bodyPr vert="horz" lIns="96451" tIns="48225" rIns="96451" bIns="48225" rtlCol="0"/>
          <a:lstStyle>
            <a:lvl1pPr algn="l">
              <a:defRPr sz="1300"/>
            </a:lvl1pPr>
          </a:lstStyle>
          <a:p>
            <a:endParaRPr lang="pt-BR" dirty="0"/>
          </a:p>
        </p:txBody>
      </p:sp>
      <p:sp>
        <p:nvSpPr>
          <p:cNvPr id="3" name="Espaço Reservado para Data 2"/>
          <p:cNvSpPr>
            <a:spLocks noGrp="1"/>
          </p:cNvSpPr>
          <p:nvPr>
            <p:ph type="dt" sz="quarter" idx="1"/>
          </p:nvPr>
        </p:nvSpPr>
        <p:spPr>
          <a:xfrm>
            <a:off x="3895404" y="0"/>
            <a:ext cx="2980055" cy="501879"/>
          </a:xfrm>
          <a:prstGeom prst="rect">
            <a:avLst/>
          </a:prstGeom>
        </p:spPr>
        <p:txBody>
          <a:bodyPr vert="horz" lIns="96451" tIns="48225" rIns="96451" bIns="48225" rtlCol="0"/>
          <a:lstStyle>
            <a:lvl1pPr algn="r">
              <a:defRPr sz="1300"/>
            </a:lvl1pPr>
          </a:lstStyle>
          <a:p>
            <a:fld id="{507E3222-C76B-4F5C-B3FC-9871A1A019C3}" type="datetimeFigureOut">
              <a:rPr lang="pt-BR" smtClean="0"/>
              <a:pPr/>
              <a:t>24/06/2019</a:t>
            </a:fld>
            <a:endParaRPr lang="pt-BR" dirty="0"/>
          </a:p>
        </p:txBody>
      </p:sp>
      <p:sp>
        <p:nvSpPr>
          <p:cNvPr id="4" name="Espaço Reservado para Rodapé 3"/>
          <p:cNvSpPr>
            <a:spLocks noGrp="1"/>
          </p:cNvSpPr>
          <p:nvPr>
            <p:ph type="ftr" sz="quarter" idx="2"/>
          </p:nvPr>
        </p:nvSpPr>
        <p:spPr>
          <a:xfrm>
            <a:off x="0" y="9500961"/>
            <a:ext cx="2980055" cy="501878"/>
          </a:xfrm>
          <a:prstGeom prst="rect">
            <a:avLst/>
          </a:prstGeom>
        </p:spPr>
        <p:txBody>
          <a:bodyPr vert="horz" lIns="96451" tIns="48225" rIns="96451" bIns="48225" rtlCol="0" anchor="b"/>
          <a:lstStyle>
            <a:lvl1pPr algn="l">
              <a:defRPr sz="1300"/>
            </a:lvl1pPr>
          </a:lstStyle>
          <a:p>
            <a:endParaRPr lang="pt-BR" dirty="0"/>
          </a:p>
        </p:txBody>
      </p:sp>
      <p:sp>
        <p:nvSpPr>
          <p:cNvPr id="5" name="Espaço Reservado para Número de Slide 4"/>
          <p:cNvSpPr>
            <a:spLocks noGrp="1"/>
          </p:cNvSpPr>
          <p:nvPr>
            <p:ph type="sldNum" sz="quarter" idx="3"/>
          </p:nvPr>
        </p:nvSpPr>
        <p:spPr>
          <a:xfrm>
            <a:off x="3895404" y="9500961"/>
            <a:ext cx="2980055" cy="501878"/>
          </a:xfrm>
          <a:prstGeom prst="rect">
            <a:avLst/>
          </a:prstGeom>
        </p:spPr>
        <p:txBody>
          <a:bodyPr vert="horz" lIns="96451" tIns="48225" rIns="96451" bIns="48225" rtlCol="0" anchor="b"/>
          <a:lstStyle>
            <a:lvl1pPr algn="r">
              <a:defRPr sz="1300"/>
            </a:lvl1pPr>
          </a:lstStyle>
          <a:p>
            <a:fld id="{20148ADE-CBC1-45D8-86FA-38F3904BDB98}" type="slidenum">
              <a:rPr lang="pt-BR" smtClean="0"/>
              <a:pPr/>
              <a:t>‹nº›</a:t>
            </a:fld>
            <a:endParaRPr lang="pt-BR" dirty="0"/>
          </a:p>
        </p:txBody>
      </p:sp>
    </p:spTree>
    <p:extLst>
      <p:ext uri="{BB962C8B-B14F-4D97-AF65-F5344CB8AC3E}">
        <p14:creationId xmlns:p14="http://schemas.microsoft.com/office/powerpoint/2010/main" val="42018902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80055" cy="500142"/>
          </a:xfrm>
          <a:prstGeom prst="rect">
            <a:avLst/>
          </a:prstGeom>
        </p:spPr>
        <p:txBody>
          <a:bodyPr vert="horz" lIns="96451" tIns="48225" rIns="96451" bIns="48225" rtlCol="0"/>
          <a:lstStyle>
            <a:lvl1pPr algn="l">
              <a:defRPr sz="1300"/>
            </a:lvl1pPr>
          </a:lstStyle>
          <a:p>
            <a:endParaRPr lang="pt-BR" dirty="0"/>
          </a:p>
        </p:txBody>
      </p:sp>
      <p:sp>
        <p:nvSpPr>
          <p:cNvPr id="3" name="Espaço Reservado para Data 2"/>
          <p:cNvSpPr>
            <a:spLocks noGrp="1"/>
          </p:cNvSpPr>
          <p:nvPr>
            <p:ph type="dt" idx="1"/>
          </p:nvPr>
        </p:nvSpPr>
        <p:spPr>
          <a:xfrm>
            <a:off x="3895404" y="0"/>
            <a:ext cx="2980055" cy="500142"/>
          </a:xfrm>
          <a:prstGeom prst="rect">
            <a:avLst/>
          </a:prstGeom>
        </p:spPr>
        <p:txBody>
          <a:bodyPr vert="horz" lIns="96451" tIns="48225" rIns="96451" bIns="48225" rtlCol="0"/>
          <a:lstStyle>
            <a:lvl1pPr algn="r">
              <a:defRPr sz="1300"/>
            </a:lvl1pPr>
          </a:lstStyle>
          <a:p>
            <a:fld id="{2C8B8A1A-A9E9-4C43-A29D-A4A633DA5FB6}" type="datetimeFigureOut">
              <a:rPr lang="pt-BR" smtClean="0"/>
              <a:pPr/>
              <a:t>24/06/2019</a:t>
            </a:fld>
            <a:endParaRPr lang="pt-BR" dirty="0"/>
          </a:p>
        </p:txBody>
      </p:sp>
      <p:sp>
        <p:nvSpPr>
          <p:cNvPr id="4" name="Espaço Reservado para Imagem de Slide 3"/>
          <p:cNvSpPr>
            <a:spLocks noGrp="1" noRot="1" noChangeAspect="1"/>
          </p:cNvSpPr>
          <p:nvPr>
            <p:ph type="sldImg" idx="2"/>
          </p:nvPr>
        </p:nvSpPr>
        <p:spPr>
          <a:xfrm>
            <a:off x="939800" y="750888"/>
            <a:ext cx="4997450" cy="3749675"/>
          </a:xfrm>
          <a:prstGeom prst="rect">
            <a:avLst/>
          </a:prstGeom>
          <a:noFill/>
          <a:ln w="12700">
            <a:solidFill>
              <a:prstClr val="black"/>
            </a:solidFill>
          </a:ln>
        </p:spPr>
        <p:txBody>
          <a:bodyPr vert="horz" lIns="96451" tIns="48225" rIns="96451" bIns="48225" rtlCol="0" anchor="ctr"/>
          <a:lstStyle/>
          <a:p>
            <a:endParaRPr lang="pt-BR" dirty="0"/>
          </a:p>
        </p:txBody>
      </p:sp>
      <p:sp>
        <p:nvSpPr>
          <p:cNvPr id="5" name="Espaço Reservado para Anotações 4"/>
          <p:cNvSpPr>
            <a:spLocks noGrp="1"/>
          </p:cNvSpPr>
          <p:nvPr>
            <p:ph type="body" sz="quarter" idx="3"/>
          </p:nvPr>
        </p:nvSpPr>
        <p:spPr>
          <a:xfrm>
            <a:off x="687705" y="4751348"/>
            <a:ext cx="5501640" cy="4501277"/>
          </a:xfrm>
          <a:prstGeom prst="rect">
            <a:avLst/>
          </a:prstGeom>
        </p:spPr>
        <p:txBody>
          <a:bodyPr vert="horz" lIns="96451" tIns="48225" rIns="96451" bIns="48225" rtlCol="0"/>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9500960"/>
            <a:ext cx="2980055" cy="500142"/>
          </a:xfrm>
          <a:prstGeom prst="rect">
            <a:avLst/>
          </a:prstGeom>
        </p:spPr>
        <p:txBody>
          <a:bodyPr vert="horz" lIns="96451" tIns="48225" rIns="96451" bIns="48225" rtlCol="0" anchor="b"/>
          <a:lstStyle>
            <a:lvl1pPr algn="l">
              <a:defRPr sz="1300"/>
            </a:lvl1pPr>
          </a:lstStyle>
          <a:p>
            <a:endParaRPr lang="pt-BR" dirty="0"/>
          </a:p>
        </p:txBody>
      </p:sp>
      <p:sp>
        <p:nvSpPr>
          <p:cNvPr id="7" name="Espaço Reservado para Número de Slide 6"/>
          <p:cNvSpPr>
            <a:spLocks noGrp="1"/>
          </p:cNvSpPr>
          <p:nvPr>
            <p:ph type="sldNum" sz="quarter" idx="5"/>
          </p:nvPr>
        </p:nvSpPr>
        <p:spPr>
          <a:xfrm>
            <a:off x="3895404" y="9500960"/>
            <a:ext cx="2980055" cy="500142"/>
          </a:xfrm>
          <a:prstGeom prst="rect">
            <a:avLst/>
          </a:prstGeom>
        </p:spPr>
        <p:txBody>
          <a:bodyPr vert="horz" lIns="96451" tIns="48225" rIns="96451" bIns="48225" rtlCol="0" anchor="b"/>
          <a:lstStyle>
            <a:lvl1pPr algn="r">
              <a:defRPr sz="1300"/>
            </a:lvl1pPr>
          </a:lstStyle>
          <a:p>
            <a:fld id="{7F6446E9-AC23-4C82-ACEB-329970D3CFC1}" type="slidenum">
              <a:rPr lang="pt-BR" smtClean="0"/>
              <a:pPr/>
              <a:t>‹nº›</a:t>
            </a:fld>
            <a:endParaRPr lang="pt-BR" dirty="0"/>
          </a:p>
        </p:txBody>
      </p:sp>
    </p:spTree>
    <p:extLst>
      <p:ext uri="{BB962C8B-B14F-4D97-AF65-F5344CB8AC3E}">
        <p14:creationId xmlns:p14="http://schemas.microsoft.com/office/powerpoint/2010/main" val="28021854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5842" name="Rectangle 7"/>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lgn="l" eaLnBrk="0" hangingPunct="0">
              <a:spcBef>
                <a:spcPct val="30000"/>
              </a:spcBef>
              <a:tabLst>
                <a:tab pos="0" algn="l"/>
                <a:tab pos="463424" algn="l"/>
                <a:tab pos="928493" algn="l"/>
                <a:tab pos="1393561" algn="l"/>
                <a:tab pos="1858628" algn="l"/>
                <a:tab pos="2323696" algn="l"/>
                <a:tab pos="2788765" algn="l"/>
                <a:tab pos="3253832" algn="l"/>
                <a:tab pos="3718900" algn="l"/>
                <a:tab pos="4183968" algn="l"/>
                <a:tab pos="4649036" algn="l"/>
                <a:tab pos="5114103" algn="l"/>
                <a:tab pos="5579172" algn="l"/>
                <a:tab pos="6044239" algn="l"/>
                <a:tab pos="6509308" algn="l"/>
                <a:tab pos="6974375" algn="l"/>
                <a:tab pos="7439443" algn="l"/>
                <a:tab pos="7904511" algn="l"/>
                <a:tab pos="8369579" algn="l"/>
                <a:tab pos="8834646" algn="l"/>
                <a:tab pos="9299715" algn="l"/>
              </a:tabLst>
              <a:defRPr sz="1300">
                <a:solidFill>
                  <a:srgbClr val="000000"/>
                </a:solidFill>
                <a:latin typeface="Times New Roman" pitchFamily="18" charset="0"/>
              </a:defRPr>
            </a:lvl1pPr>
            <a:lvl2pPr algn="l" eaLnBrk="0" hangingPunct="0">
              <a:spcBef>
                <a:spcPct val="30000"/>
              </a:spcBef>
              <a:tabLst>
                <a:tab pos="0" algn="l"/>
                <a:tab pos="463424" algn="l"/>
                <a:tab pos="928493" algn="l"/>
                <a:tab pos="1393561" algn="l"/>
                <a:tab pos="1858628" algn="l"/>
                <a:tab pos="2323696" algn="l"/>
                <a:tab pos="2788765" algn="l"/>
                <a:tab pos="3253832" algn="l"/>
                <a:tab pos="3718900" algn="l"/>
                <a:tab pos="4183968" algn="l"/>
                <a:tab pos="4649036" algn="l"/>
                <a:tab pos="5114103" algn="l"/>
                <a:tab pos="5579172" algn="l"/>
                <a:tab pos="6044239" algn="l"/>
                <a:tab pos="6509308" algn="l"/>
                <a:tab pos="6974375" algn="l"/>
                <a:tab pos="7439443" algn="l"/>
                <a:tab pos="7904511" algn="l"/>
                <a:tab pos="8369579" algn="l"/>
                <a:tab pos="8834646" algn="l"/>
                <a:tab pos="9299715" algn="l"/>
              </a:tabLst>
              <a:defRPr sz="1300">
                <a:solidFill>
                  <a:srgbClr val="000000"/>
                </a:solidFill>
                <a:latin typeface="Times New Roman" pitchFamily="18" charset="0"/>
              </a:defRPr>
            </a:lvl2pPr>
            <a:lvl3pPr algn="l" eaLnBrk="0" hangingPunct="0">
              <a:spcBef>
                <a:spcPct val="30000"/>
              </a:spcBef>
              <a:tabLst>
                <a:tab pos="0" algn="l"/>
                <a:tab pos="463424" algn="l"/>
                <a:tab pos="928493" algn="l"/>
                <a:tab pos="1393561" algn="l"/>
                <a:tab pos="1858628" algn="l"/>
                <a:tab pos="2323696" algn="l"/>
                <a:tab pos="2788765" algn="l"/>
                <a:tab pos="3253832" algn="l"/>
                <a:tab pos="3718900" algn="l"/>
                <a:tab pos="4183968" algn="l"/>
                <a:tab pos="4649036" algn="l"/>
                <a:tab pos="5114103" algn="l"/>
                <a:tab pos="5579172" algn="l"/>
                <a:tab pos="6044239" algn="l"/>
                <a:tab pos="6509308" algn="l"/>
                <a:tab pos="6974375" algn="l"/>
                <a:tab pos="7439443" algn="l"/>
                <a:tab pos="7904511" algn="l"/>
                <a:tab pos="8369579" algn="l"/>
                <a:tab pos="8834646" algn="l"/>
                <a:tab pos="9299715" algn="l"/>
              </a:tabLst>
              <a:defRPr sz="1300">
                <a:solidFill>
                  <a:srgbClr val="000000"/>
                </a:solidFill>
                <a:latin typeface="Times New Roman" pitchFamily="18" charset="0"/>
              </a:defRPr>
            </a:lvl3pPr>
            <a:lvl4pPr algn="l" eaLnBrk="0" hangingPunct="0">
              <a:spcBef>
                <a:spcPct val="30000"/>
              </a:spcBef>
              <a:tabLst>
                <a:tab pos="0" algn="l"/>
                <a:tab pos="463424" algn="l"/>
                <a:tab pos="928493" algn="l"/>
                <a:tab pos="1393561" algn="l"/>
                <a:tab pos="1858628" algn="l"/>
                <a:tab pos="2323696" algn="l"/>
                <a:tab pos="2788765" algn="l"/>
                <a:tab pos="3253832" algn="l"/>
                <a:tab pos="3718900" algn="l"/>
                <a:tab pos="4183968" algn="l"/>
                <a:tab pos="4649036" algn="l"/>
                <a:tab pos="5114103" algn="l"/>
                <a:tab pos="5579172" algn="l"/>
                <a:tab pos="6044239" algn="l"/>
                <a:tab pos="6509308" algn="l"/>
                <a:tab pos="6974375" algn="l"/>
                <a:tab pos="7439443" algn="l"/>
                <a:tab pos="7904511" algn="l"/>
                <a:tab pos="8369579" algn="l"/>
                <a:tab pos="8834646" algn="l"/>
                <a:tab pos="9299715" algn="l"/>
              </a:tabLst>
              <a:defRPr sz="1300">
                <a:solidFill>
                  <a:srgbClr val="000000"/>
                </a:solidFill>
                <a:latin typeface="Times New Roman" pitchFamily="18" charset="0"/>
              </a:defRPr>
            </a:lvl4pPr>
            <a:lvl5pPr algn="l" eaLnBrk="0" hangingPunct="0">
              <a:spcBef>
                <a:spcPct val="30000"/>
              </a:spcBef>
              <a:tabLst>
                <a:tab pos="0" algn="l"/>
                <a:tab pos="463424" algn="l"/>
                <a:tab pos="928493" algn="l"/>
                <a:tab pos="1393561" algn="l"/>
                <a:tab pos="1858628" algn="l"/>
                <a:tab pos="2323696" algn="l"/>
                <a:tab pos="2788765" algn="l"/>
                <a:tab pos="3253832" algn="l"/>
                <a:tab pos="3718900" algn="l"/>
                <a:tab pos="4183968" algn="l"/>
                <a:tab pos="4649036" algn="l"/>
                <a:tab pos="5114103" algn="l"/>
                <a:tab pos="5579172" algn="l"/>
                <a:tab pos="6044239" algn="l"/>
                <a:tab pos="6509308" algn="l"/>
                <a:tab pos="6974375" algn="l"/>
                <a:tab pos="7439443" algn="l"/>
                <a:tab pos="7904511" algn="l"/>
                <a:tab pos="8369579" algn="l"/>
                <a:tab pos="8834646" algn="l"/>
                <a:tab pos="9299715" algn="l"/>
              </a:tabLst>
              <a:defRPr sz="1300">
                <a:solidFill>
                  <a:srgbClr val="000000"/>
                </a:solidFill>
                <a:latin typeface="Times New Roman" pitchFamily="18" charset="0"/>
              </a:defRPr>
            </a:lvl5pPr>
            <a:lvl6pPr marL="2603065" indent="-236642" defTabSz="465069" eaLnBrk="0" fontAlgn="base" hangingPunct="0">
              <a:spcBef>
                <a:spcPct val="30000"/>
              </a:spcBef>
              <a:spcAft>
                <a:spcPct val="0"/>
              </a:spcAft>
              <a:buClr>
                <a:srgbClr val="000000"/>
              </a:buClr>
              <a:buSzPct val="100000"/>
              <a:buFont typeface="Times New Roman" pitchFamily="18" charset="0"/>
              <a:tabLst>
                <a:tab pos="0" algn="l"/>
                <a:tab pos="463424" algn="l"/>
                <a:tab pos="928493" algn="l"/>
                <a:tab pos="1393561" algn="l"/>
                <a:tab pos="1858628" algn="l"/>
                <a:tab pos="2323696" algn="l"/>
                <a:tab pos="2788765" algn="l"/>
                <a:tab pos="3253832" algn="l"/>
                <a:tab pos="3718900" algn="l"/>
                <a:tab pos="4183968" algn="l"/>
                <a:tab pos="4649036" algn="l"/>
                <a:tab pos="5114103" algn="l"/>
                <a:tab pos="5579172" algn="l"/>
                <a:tab pos="6044239" algn="l"/>
                <a:tab pos="6509308" algn="l"/>
                <a:tab pos="6974375" algn="l"/>
                <a:tab pos="7439443" algn="l"/>
                <a:tab pos="7904511" algn="l"/>
                <a:tab pos="8369579" algn="l"/>
                <a:tab pos="8834646" algn="l"/>
                <a:tab pos="9299715" algn="l"/>
              </a:tabLst>
              <a:defRPr sz="1300">
                <a:solidFill>
                  <a:srgbClr val="000000"/>
                </a:solidFill>
                <a:latin typeface="Times New Roman" pitchFamily="18" charset="0"/>
              </a:defRPr>
            </a:lvl6pPr>
            <a:lvl7pPr marL="3076351" indent="-236642" defTabSz="465069" eaLnBrk="0" fontAlgn="base" hangingPunct="0">
              <a:spcBef>
                <a:spcPct val="30000"/>
              </a:spcBef>
              <a:spcAft>
                <a:spcPct val="0"/>
              </a:spcAft>
              <a:buClr>
                <a:srgbClr val="000000"/>
              </a:buClr>
              <a:buSzPct val="100000"/>
              <a:buFont typeface="Times New Roman" pitchFamily="18" charset="0"/>
              <a:tabLst>
                <a:tab pos="0" algn="l"/>
                <a:tab pos="463424" algn="l"/>
                <a:tab pos="928493" algn="l"/>
                <a:tab pos="1393561" algn="l"/>
                <a:tab pos="1858628" algn="l"/>
                <a:tab pos="2323696" algn="l"/>
                <a:tab pos="2788765" algn="l"/>
                <a:tab pos="3253832" algn="l"/>
                <a:tab pos="3718900" algn="l"/>
                <a:tab pos="4183968" algn="l"/>
                <a:tab pos="4649036" algn="l"/>
                <a:tab pos="5114103" algn="l"/>
                <a:tab pos="5579172" algn="l"/>
                <a:tab pos="6044239" algn="l"/>
                <a:tab pos="6509308" algn="l"/>
                <a:tab pos="6974375" algn="l"/>
                <a:tab pos="7439443" algn="l"/>
                <a:tab pos="7904511" algn="l"/>
                <a:tab pos="8369579" algn="l"/>
                <a:tab pos="8834646" algn="l"/>
                <a:tab pos="9299715" algn="l"/>
              </a:tabLst>
              <a:defRPr sz="1300">
                <a:solidFill>
                  <a:srgbClr val="000000"/>
                </a:solidFill>
                <a:latin typeface="Times New Roman" pitchFamily="18" charset="0"/>
              </a:defRPr>
            </a:lvl7pPr>
            <a:lvl8pPr marL="3549635" indent="-236642" defTabSz="465069" eaLnBrk="0" fontAlgn="base" hangingPunct="0">
              <a:spcBef>
                <a:spcPct val="30000"/>
              </a:spcBef>
              <a:spcAft>
                <a:spcPct val="0"/>
              </a:spcAft>
              <a:buClr>
                <a:srgbClr val="000000"/>
              </a:buClr>
              <a:buSzPct val="100000"/>
              <a:buFont typeface="Times New Roman" pitchFamily="18" charset="0"/>
              <a:tabLst>
                <a:tab pos="0" algn="l"/>
                <a:tab pos="463424" algn="l"/>
                <a:tab pos="928493" algn="l"/>
                <a:tab pos="1393561" algn="l"/>
                <a:tab pos="1858628" algn="l"/>
                <a:tab pos="2323696" algn="l"/>
                <a:tab pos="2788765" algn="l"/>
                <a:tab pos="3253832" algn="l"/>
                <a:tab pos="3718900" algn="l"/>
                <a:tab pos="4183968" algn="l"/>
                <a:tab pos="4649036" algn="l"/>
                <a:tab pos="5114103" algn="l"/>
                <a:tab pos="5579172" algn="l"/>
                <a:tab pos="6044239" algn="l"/>
                <a:tab pos="6509308" algn="l"/>
                <a:tab pos="6974375" algn="l"/>
                <a:tab pos="7439443" algn="l"/>
                <a:tab pos="7904511" algn="l"/>
                <a:tab pos="8369579" algn="l"/>
                <a:tab pos="8834646" algn="l"/>
                <a:tab pos="9299715" algn="l"/>
              </a:tabLst>
              <a:defRPr sz="1300">
                <a:solidFill>
                  <a:srgbClr val="000000"/>
                </a:solidFill>
                <a:latin typeface="Times New Roman" pitchFamily="18" charset="0"/>
              </a:defRPr>
            </a:lvl8pPr>
            <a:lvl9pPr marL="4022920" indent="-236642" defTabSz="465069" eaLnBrk="0" fontAlgn="base" hangingPunct="0">
              <a:spcBef>
                <a:spcPct val="30000"/>
              </a:spcBef>
              <a:spcAft>
                <a:spcPct val="0"/>
              </a:spcAft>
              <a:buClr>
                <a:srgbClr val="000000"/>
              </a:buClr>
              <a:buSzPct val="100000"/>
              <a:buFont typeface="Times New Roman" pitchFamily="18" charset="0"/>
              <a:tabLst>
                <a:tab pos="0" algn="l"/>
                <a:tab pos="463424" algn="l"/>
                <a:tab pos="928493" algn="l"/>
                <a:tab pos="1393561" algn="l"/>
                <a:tab pos="1858628" algn="l"/>
                <a:tab pos="2323696" algn="l"/>
                <a:tab pos="2788765" algn="l"/>
                <a:tab pos="3253832" algn="l"/>
                <a:tab pos="3718900" algn="l"/>
                <a:tab pos="4183968" algn="l"/>
                <a:tab pos="4649036" algn="l"/>
                <a:tab pos="5114103" algn="l"/>
                <a:tab pos="5579172" algn="l"/>
                <a:tab pos="6044239" algn="l"/>
                <a:tab pos="6509308" algn="l"/>
                <a:tab pos="6974375" algn="l"/>
                <a:tab pos="7439443" algn="l"/>
                <a:tab pos="7904511" algn="l"/>
                <a:tab pos="8369579" algn="l"/>
                <a:tab pos="8834646" algn="l"/>
                <a:tab pos="9299715" algn="l"/>
              </a:tabLst>
              <a:defRPr sz="1300">
                <a:solidFill>
                  <a:srgbClr val="000000"/>
                </a:solidFill>
                <a:latin typeface="Times New Roman" pitchFamily="18" charset="0"/>
              </a:defRPr>
            </a:lvl9pPr>
          </a:lstStyle>
          <a:p>
            <a:pPr algn="r" eaLnBrk="1" hangingPunct="1">
              <a:spcBef>
                <a:spcPct val="0"/>
              </a:spcBef>
            </a:pPr>
            <a:fld id="{07729D6E-A894-47C7-956E-E84C6C5D5FD1}" type="slidenum">
              <a:rPr lang="en-US" altLang="pt-BR" smtClean="0">
                <a:ea typeface="Microsoft YaHei" pitchFamily="34" charset="-122"/>
                <a:cs typeface="Lucida Sans Unicode" pitchFamily="34" charset="0"/>
              </a:rPr>
              <a:pPr algn="r" eaLnBrk="1" hangingPunct="1">
                <a:spcBef>
                  <a:spcPct val="0"/>
                </a:spcBef>
              </a:pPr>
              <a:t>1</a:t>
            </a:fld>
            <a:endParaRPr lang="en-US" altLang="pt-BR">
              <a:ea typeface="Microsoft YaHei" pitchFamily="34" charset="-122"/>
              <a:cs typeface="Lucida Sans Unicode" pitchFamily="34" charset="0"/>
            </a:endParaRPr>
          </a:p>
        </p:txBody>
      </p:sp>
      <p:sp>
        <p:nvSpPr>
          <p:cNvPr id="35843" name="Rectangle 1"/>
          <p:cNvSpPr>
            <a:spLocks noGrp="1" noRot="1" noChangeAspect="1" noChangeArrowheads="1" noTextEdit="1"/>
          </p:cNvSpPr>
          <p:nvPr>
            <p:ph type="sldImg"/>
          </p:nvPr>
        </p:nvSpPr>
        <p:spPr>
          <a:xfrm>
            <a:off x="923925" y="769938"/>
            <a:ext cx="5016500" cy="3762375"/>
          </a:xfrm>
          <a:solidFill>
            <a:srgbClr val="FFFFFF"/>
          </a:solidFill>
          <a:ln/>
        </p:spPr>
      </p:sp>
      <p:sp>
        <p:nvSpPr>
          <p:cNvPr id="35844" name="Rectangle 2"/>
          <p:cNvSpPr>
            <a:spLocks noGrp="1" noChangeArrowheads="1"/>
          </p:cNvSpPr>
          <p:nvPr>
            <p:ph type="body" idx="1"/>
          </p:nvPr>
        </p:nvSpPr>
        <p:spPr>
          <a:xfrm>
            <a:off x="925249" y="4761387"/>
            <a:ext cx="5012536" cy="445557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lstStyle/>
          <a:p>
            <a:endParaRPr lang="pt-BR" altLang="pt-BR">
              <a:latin typeface="Times New Roman"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130" name="Rectangle 7"/>
          <p:cNvSpPr>
            <a:spLocks noGrp="1" noChangeArrowheads="1"/>
          </p:cNvSpPr>
          <p:nvPr>
            <p:ph type="sldNum" sz="quarter"/>
          </p:nvPr>
        </p:nvSpPr>
        <p:spPr>
          <a:noFill/>
          <a:extLs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itchFamily="18" charset="0"/>
              <a:tabLst>
                <a:tab pos="770671" algn="l"/>
                <a:tab pos="1541342" algn="l"/>
                <a:tab pos="2312013" algn="l"/>
                <a:tab pos="3082684" algn="l"/>
              </a:tabLst>
              <a:defRPr sz="1300">
                <a:solidFill>
                  <a:srgbClr val="000000"/>
                </a:solidFill>
                <a:latin typeface="Times New Roman" pitchFamily="18" charset="0"/>
              </a:defRPr>
            </a:lvl1pPr>
            <a:lvl2pPr>
              <a:spcBef>
                <a:spcPct val="30000"/>
              </a:spcBef>
              <a:buClr>
                <a:srgbClr val="000000"/>
              </a:buClr>
              <a:buSzPct val="100000"/>
              <a:buFont typeface="Times New Roman" pitchFamily="18" charset="0"/>
              <a:tabLst>
                <a:tab pos="770671" algn="l"/>
                <a:tab pos="1541342" algn="l"/>
                <a:tab pos="2312013" algn="l"/>
                <a:tab pos="3082684" algn="l"/>
              </a:tabLst>
              <a:defRPr sz="1300">
                <a:solidFill>
                  <a:srgbClr val="000000"/>
                </a:solidFill>
                <a:latin typeface="Times New Roman" pitchFamily="18" charset="0"/>
              </a:defRPr>
            </a:lvl2pPr>
            <a:lvl3pPr>
              <a:spcBef>
                <a:spcPct val="30000"/>
              </a:spcBef>
              <a:buClr>
                <a:srgbClr val="000000"/>
              </a:buClr>
              <a:buSzPct val="100000"/>
              <a:buFont typeface="Times New Roman" pitchFamily="18" charset="0"/>
              <a:tabLst>
                <a:tab pos="770671" algn="l"/>
                <a:tab pos="1541342" algn="l"/>
                <a:tab pos="2312013" algn="l"/>
                <a:tab pos="3082684" algn="l"/>
              </a:tabLst>
              <a:defRPr sz="1300">
                <a:solidFill>
                  <a:srgbClr val="000000"/>
                </a:solidFill>
                <a:latin typeface="Times New Roman" pitchFamily="18" charset="0"/>
              </a:defRPr>
            </a:lvl3pPr>
            <a:lvl4pPr>
              <a:spcBef>
                <a:spcPct val="30000"/>
              </a:spcBef>
              <a:buClr>
                <a:srgbClr val="000000"/>
              </a:buClr>
              <a:buSzPct val="100000"/>
              <a:buFont typeface="Times New Roman" pitchFamily="18" charset="0"/>
              <a:tabLst>
                <a:tab pos="770671" algn="l"/>
                <a:tab pos="1541342" algn="l"/>
                <a:tab pos="2312013" algn="l"/>
                <a:tab pos="3082684" algn="l"/>
              </a:tabLst>
              <a:defRPr sz="1300">
                <a:solidFill>
                  <a:srgbClr val="000000"/>
                </a:solidFill>
                <a:latin typeface="Times New Roman" pitchFamily="18" charset="0"/>
              </a:defRPr>
            </a:lvl4pPr>
            <a:lvl5pPr>
              <a:spcBef>
                <a:spcPct val="30000"/>
              </a:spcBef>
              <a:buClr>
                <a:srgbClr val="000000"/>
              </a:buClr>
              <a:buSzPct val="100000"/>
              <a:buFont typeface="Times New Roman" pitchFamily="18" charset="0"/>
              <a:tabLst>
                <a:tab pos="770671" algn="l"/>
                <a:tab pos="1541342" algn="l"/>
                <a:tab pos="2312013" algn="l"/>
                <a:tab pos="3082684" algn="l"/>
              </a:tabLst>
              <a:defRPr sz="1300">
                <a:solidFill>
                  <a:srgbClr val="000000"/>
                </a:solidFill>
                <a:latin typeface="Times New Roman" pitchFamily="18" charset="0"/>
              </a:defRPr>
            </a:lvl5pPr>
            <a:lvl6pPr marL="2677068" indent="-243370" defTabSz="478290" eaLnBrk="0" fontAlgn="base" hangingPunct="0">
              <a:spcBef>
                <a:spcPct val="30000"/>
              </a:spcBef>
              <a:spcAft>
                <a:spcPct val="0"/>
              </a:spcAft>
              <a:buClr>
                <a:srgbClr val="000000"/>
              </a:buClr>
              <a:buSzPct val="100000"/>
              <a:buFont typeface="Times New Roman" pitchFamily="18" charset="0"/>
              <a:tabLst>
                <a:tab pos="770671" algn="l"/>
                <a:tab pos="1541342" algn="l"/>
                <a:tab pos="2312013" algn="l"/>
                <a:tab pos="3082684" algn="l"/>
              </a:tabLst>
              <a:defRPr sz="1300">
                <a:solidFill>
                  <a:srgbClr val="000000"/>
                </a:solidFill>
                <a:latin typeface="Times New Roman" pitchFamily="18" charset="0"/>
              </a:defRPr>
            </a:lvl6pPr>
            <a:lvl7pPr marL="3163807" indent="-243370" defTabSz="478290" eaLnBrk="0" fontAlgn="base" hangingPunct="0">
              <a:spcBef>
                <a:spcPct val="30000"/>
              </a:spcBef>
              <a:spcAft>
                <a:spcPct val="0"/>
              </a:spcAft>
              <a:buClr>
                <a:srgbClr val="000000"/>
              </a:buClr>
              <a:buSzPct val="100000"/>
              <a:buFont typeface="Times New Roman" pitchFamily="18" charset="0"/>
              <a:tabLst>
                <a:tab pos="770671" algn="l"/>
                <a:tab pos="1541342" algn="l"/>
                <a:tab pos="2312013" algn="l"/>
                <a:tab pos="3082684" algn="l"/>
              </a:tabLst>
              <a:defRPr sz="1300">
                <a:solidFill>
                  <a:srgbClr val="000000"/>
                </a:solidFill>
                <a:latin typeface="Times New Roman" pitchFamily="18" charset="0"/>
              </a:defRPr>
            </a:lvl7pPr>
            <a:lvl8pPr marL="3650547" indent="-243370" defTabSz="478290" eaLnBrk="0" fontAlgn="base" hangingPunct="0">
              <a:spcBef>
                <a:spcPct val="30000"/>
              </a:spcBef>
              <a:spcAft>
                <a:spcPct val="0"/>
              </a:spcAft>
              <a:buClr>
                <a:srgbClr val="000000"/>
              </a:buClr>
              <a:buSzPct val="100000"/>
              <a:buFont typeface="Times New Roman" pitchFamily="18" charset="0"/>
              <a:tabLst>
                <a:tab pos="770671" algn="l"/>
                <a:tab pos="1541342" algn="l"/>
                <a:tab pos="2312013" algn="l"/>
                <a:tab pos="3082684" algn="l"/>
              </a:tabLst>
              <a:defRPr sz="1300">
                <a:solidFill>
                  <a:srgbClr val="000000"/>
                </a:solidFill>
                <a:latin typeface="Times New Roman" pitchFamily="18" charset="0"/>
              </a:defRPr>
            </a:lvl8pPr>
            <a:lvl9pPr marL="4137286" indent="-243370" defTabSz="478290" eaLnBrk="0" fontAlgn="base" hangingPunct="0">
              <a:spcBef>
                <a:spcPct val="30000"/>
              </a:spcBef>
              <a:spcAft>
                <a:spcPct val="0"/>
              </a:spcAft>
              <a:buClr>
                <a:srgbClr val="000000"/>
              </a:buClr>
              <a:buSzPct val="100000"/>
              <a:buFont typeface="Times New Roman" pitchFamily="18" charset="0"/>
              <a:tabLst>
                <a:tab pos="770671" algn="l"/>
                <a:tab pos="1541342" algn="l"/>
                <a:tab pos="2312013" algn="l"/>
                <a:tab pos="3082684" algn="l"/>
              </a:tabLst>
              <a:defRPr sz="1300">
                <a:solidFill>
                  <a:srgbClr val="000000"/>
                </a:solidFill>
                <a:latin typeface="Times New Roman" pitchFamily="18" charset="0"/>
              </a:defRPr>
            </a:lvl9pPr>
          </a:lstStyle>
          <a:p>
            <a:pPr>
              <a:spcBef>
                <a:spcPct val="0"/>
              </a:spcBef>
              <a:buClrTx/>
              <a:buFontTx/>
              <a:buNone/>
            </a:pPr>
            <a:fld id="{A5E089B5-1D82-4410-8A1A-6A9DBFC28FD0}" type="slidenum">
              <a:rPr lang="en-US" altLang="pt-BR">
                <a:ea typeface="SimSun" pitchFamily="2" charset="-122"/>
                <a:cs typeface="Lucida Sans Unicode" pitchFamily="34" charset="0"/>
              </a:rPr>
              <a:pPr>
                <a:spcBef>
                  <a:spcPct val="0"/>
                </a:spcBef>
                <a:buClrTx/>
                <a:buFontTx/>
                <a:buNone/>
              </a:pPr>
              <a:t>17</a:t>
            </a:fld>
            <a:endParaRPr lang="en-US" altLang="pt-BR" dirty="0">
              <a:ea typeface="SimSun" pitchFamily="2" charset="-122"/>
              <a:cs typeface="Lucida Sans Unicode" pitchFamily="34" charset="0"/>
            </a:endParaRPr>
          </a:p>
        </p:txBody>
      </p:sp>
      <p:sp>
        <p:nvSpPr>
          <p:cNvPr id="48131" name="Rectangle 1"/>
          <p:cNvSpPr>
            <a:spLocks noGrp="1" noRot="1" noChangeAspect="1" noChangeArrowheads="1" noTextEdit="1"/>
          </p:cNvSpPr>
          <p:nvPr>
            <p:ph type="sldImg"/>
          </p:nvPr>
        </p:nvSpPr>
        <p:spPr>
          <a:xfrm>
            <a:off x="700088" y="842963"/>
            <a:ext cx="5483225" cy="4113212"/>
          </a:xfrm>
          <a:solidFill>
            <a:srgbClr val="FFFFFF"/>
          </a:solidFill>
          <a:ln/>
        </p:spPr>
      </p:sp>
      <p:sp>
        <p:nvSpPr>
          <p:cNvPr id="48132" name="Rectangle 2"/>
          <p:cNvSpPr>
            <a:spLocks noGrp="1" noChangeArrowheads="1"/>
          </p:cNvSpPr>
          <p:nvPr>
            <p:ph type="body" idx="1"/>
          </p:nvPr>
        </p:nvSpPr>
        <p:spPr>
          <a:xfrm>
            <a:off x="927648" y="5207805"/>
            <a:ext cx="5026365" cy="4875318"/>
          </a:xfrm>
          <a:noFill/>
          <a:extLst>
            <a:ext uri="{91240B29-F687-4F45-9708-019B960494DF}">
              <a14:hiddenLine xmlns:a14="http://schemas.microsoft.com/office/drawing/2010/main" w="9525">
                <a:solidFill>
                  <a:srgbClr val="000000"/>
                </a:solidFill>
                <a:round/>
                <a:headEnd/>
                <a:tailEnd/>
              </a14:hiddenLine>
            </a:ext>
          </a:extLst>
        </p:spPr>
        <p:txBody>
          <a:bodyPr wrap="none"/>
          <a:lstStyle/>
          <a:p>
            <a:endParaRPr lang="pt-BR" altLang="pt-BR" dirty="0">
              <a:latin typeface="Times New Roman" pitchFamily="18" charset="0"/>
            </a:endParaRPr>
          </a:p>
        </p:txBody>
      </p:sp>
    </p:spTree>
    <p:extLst>
      <p:ext uri="{BB962C8B-B14F-4D97-AF65-F5344CB8AC3E}">
        <p14:creationId xmlns:p14="http://schemas.microsoft.com/office/powerpoint/2010/main" val="26598866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Espaço Reservado para Imagem de Slide 1"/>
          <p:cNvSpPr>
            <a:spLocks noGrp="1" noRot="1" noChangeAspect="1" noTextEdit="1"/>
          </p:cNvSpPr>
          <p:nvPr>
            <p:ph type="sldImg"/>
          </p:nvPr>
        </p:nvSpPr>
        <p:spPr>
          <a:ln/>
        </p:spPr>
      </p:sp>
      <p:sp>
        <p:nvSpPr>
          <p:cNvPr id="52227" name="Espaço Reservado para Anotações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pt-BR" altLang="pt-BR" dirty="0">
              <a:latin typeface="Times New Roman" pitchFamily="18" charset="0"/>
            </a:endParaRPr>
          </a:p>
        </p:txBody>
      </p:sp>
      <p:sp>
        <p:nvSpPr>
          <p:cNvPr id="52228" name="Espaço Reservado para Número de Slide 3"/>
          <p:cNvSpPr>
            <a:spLocks noGrp="1"/>
          </p:cNvSpPr>
          <p:nvPr>
            <p:ph type="sldNum" sz="quarter"/>
          </p:nvPr>
        </p:nvSpPr>
        <p:spPr>
          <a:noFill/>
          <a:extLs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itchFamily="18" charset="0"/>
              <a:tabLst>
                <a:tab pos="0" algn="l"/>
                <a:tab pos="488430" algn="l"/>
                <a:tab pos="976859" algn="l"/>
                <a:tab pos="1468670" algn="l"/>
                <a:tab pos="1960479" algn="l"/>
                <a:tab pos="2448909" algn="l"/>
                <a:tab pos="2940718" algn="l"/>
                <a:tab pos="3430837" algn="l"/>
                <a:tab pos="3920957" algn="l"/>
                <a:tab pos="4411077" algn="l"/>
                <a:tab pos="4902888" algn="l"/>
                <a:tab pos="5391316" algn="l"/>
                <a:tab pos="5883127" algn="l"/>
                <a:tab pos="6374936" algn="l"/>
                <a:tab pos="6866746" algn="l"/>
                <a:tab pos="7355175" algn="l"/>
                <a:tab pos="7846985" algn="l"/>
                <a:tab pos="8337105" algn="l"/>
                <a:tab pos="8827225" algn="l"/>
                <a:tab pos="9317345" algn="l"/>
                <a:tab pos="9809154" algn="l"/>
              </a:tabLst>
              <a:defRPr sz="1300">
                <a:solidFill>
                  <a:srgbClr val="000000"/>
                </a:solidFill>
                <a:latin typeface="Times New Roman" pitchFamily="18" charset="0"/>
              </a:defRPr>
            </a:lvl1pPr>
            <a:lvl2pPr>
              <a:spcBef>
                <a:spcPct val="30000"/>
              </a:spcBef>
              <a:buClr>
                <a:srgbClr val="000000"/>
              </a:buClr>
              <a:buSzPct val="100000"/>
              <a:buFont typeface="Times New Roman" pitchFamily="18" charset="0"/>
              <a:tabLst>
                <a:tab pos="0" algn="l"/>
                <a:tab pos="488430" algn="l"/>
                <a:tab pos="976859" algn="l"/>
                <a:tab pos="1468670" algn="l"/>
                <a:tab pos="1960479" algn="l"/>
                <a:tab pos="2448909" algn="l"/>
                <a:tab pos="2940718" algn="l"/>
                <a:tab pos="3430837" algn="l"/>
                <a:tab pos="3920957" algn="l"/>
                <a:tab pos="4411077" algn="l"/>
                <a:tab pos="4902888" algn="l"/>
                <a:tab pos="5391316" algn="l"/>
                <a:tab pos="5883127" algn="l"/>
                <a:tab pos="6374936" algn="l"/>
                <a:tab pos="6866746" algn="l"/>
                <a:tab pos="7355175" algn="l"/>
                <a:tab pos="7846985" algn="l"/>
                <a:tab pos="8337105" algn="l"/>
                <a:tab pos="8827225" algn="l"/>
                <a:tab pos="9317345" algn="l"/>
                <a:tab pos="9809154" algn="l"/>
              </a:tabLst>
              <a:defRPr sz="1300">
                <a:solidFill>
                  <a:srgbClr val="000000"/>
                </a:solidFill>
                <a:latin typeface="Times New Roman" pitchFamily="18" charset="0"/>
              </a:defRPr>
            </a:lvl2pPr>
            <a:lvl3pPr>
              <a:spcBef>
                <a:spcPct val="30000"/>
              </a:spcBef>
              <a:buClr>
                <a:srgbClr val="000000"/>
              </a:buClr>
              <a:buSzPct val="100000"/>
              <a:buFont typeface="Times New Roman" pitchFamily="18" charset="0"/>
              <a:tabLst>
                <a:tab pos="0" algn="l"/>
                <a:tab pos="488430" algn="l"/>
                <a:tab pos="976859" algn="l"/>
                <a:tab pos="1468670" algn="l"/>
                <a:tab pos="1960479" algn="l"/>
                <a:tab pos="2448909" algn="l"/>
                <a:tab pos="2940718" algn="l"/>
                <a:tab pos="3430837" algn="l"/>
                <a:tab pos="3920957" algn="l"/>
                <a:tab pos="4411077" algn="l"/>
                <a:tab pos="4902888" algn="l"/>
                <a:tab pos="5391316" algn="l"/>
                <a:tab pos="5883127" algn="l"/>
                <a:tab pos="6374936" algn="l"/>
                <a:tab pos="6866746" algn="l"/>
                <a:tab pos="7355175" algn="l"/>
                <a:tab pos="7846985" algn="l"/>
                <a:tab pos="8337105" algn="l"/>
                <a:tab pos="8827225" algn="l"/>
                <a:tab pos="9317345" algn="l"/>
                <a:tab pos="9809154" algn="l"/>
              </a:tabLst>
              <a:defRPr sz="1300">
                <a:solidFill>
                  <a:srgbClr val="000000"/>
                </a:solidFill>
                <a:latin typeface="Times New Roman" pitchFamily="18" charset="0"/>
              </a:defRPr>
            </a:lvl3pPr>
            <a:lvl4pPr>
              <a:spcBef>
                <a:spcPct val="30000"/>
              </a:spcBef>
              <a:buClr>
                <a:srgbClr val="000000"/>
              </a:buClr>
              <a:buSzPct val="100000"/>
              <a:buFont typeface="Times New Roman" pitchFamily="18" charset="0"/>
              <a:tabLst>
                <a:tab pos="0" algn="l"/>
                <a:tab pos="488430" algn="l"/>
                <a:tab pos="976859" algn="l"/>
                <a:tab pos="1468670" algn="l"/>
                <a:tab pos="1960479" algn="l"/>
                <a:tab pos="2448909" algn="l"/>
                <a:tab pos="2940718" algn="l"/>
                <a:tab pos="3430837" algn="l"/>
                <a:tab pos="3920957" algn="l"/>
                <a:tab pos="4411077" algn="l"/>
                <a:tab pos="4902888" algn="l"/>
                <a:tab pos="5391316" algn="l"/>
                <a:tab pos="5883127" algn="l"/>
                <a:tab pos="6374936" algn="l"/>
                <a:tab pos="6866746" algn="l"/>
                <a:tab pos="7355175" algn="l"/>
                <a:tab pos="7846985" algn="l"/>
                <a:tab pos="8337105" algn="l"/>
                <a:tab pos="8827225" algn="l"/>
                <a:tab pos="9317345" algn="l"/>
                <a:tab pos="9809154" algn="l"/>
              </a:tabLst>
              <a:defRPr sz="1300">
                <a:solidFill>
                  <a:srgbClr val="000000"/>
                </a:solidFill>
                <a:latin typeface="Times New Roman" pitchFamily="18" charset="0"/>
              </a:defRPr>
            </a:lvl4pPr>
            <a:lvl5pPr>
              <a:spcBef>
                <a:spcPct val="30000"/>
              </a:spcBef>
              <a:buClr>
                <a:srgbClr val="000000"/>
              </a:buClr>
              <a:buSzPct val="100000"/>
              <a:buFont typeface="Times New Roman" pitchFamily="18" charset="0"/>
              <a:tabLst>
                <a:tab pos="0" algn="l"/>
                <a:tab pos="488430" algn="l"/>
                <a:tab pos="976859" algn="l"/>
                <a:tab pos="1468670" algn="l"/>
                <a:tab pos="1960479" algn="l"/>
                <a:tab pos="2448909" algn="l"/>
                <a:tab pos="2940718" algn="l"/>
                <a:tab pos="3430837" algn="l"/>
                <a:tab pos="3920957" algn="l"/>
                <a:tab pos="4411077" algn="l"/>
                <a:tab pos="4902888" algn="l"/>
                <a:tab pos="5391316" algn="l"/>
                <a:tab pos="5883127" algn="l"/>
                <a:tab pos="6374936" algn="l"/>
                <a:tab pos="6866746" algn="l"/>
                <a:tab pos="7355175" algn="l"/>
                <a:tab pos="7846985" algn="l"/>
                <a:tab pos="8337105" algn="l"/>
                <a:tab pos="8827225" algn="l"/>
                <a:tab pos="9317345" algn="l"/>
                <a:tab pos="9809154" algn="l"/>
              </a:tabLst>
              <a:defRPr sz="1300">
                <a:solidFill>
                  <a:srgbClr val="000000"/>
                </a:solidFill>
                <a:latin typeface="Times New Roman" pitchFamily="18" charset="0"/>
              </a:defRPr>
            </a:lvl5pPr>
            <a:lvl6pPr marL="2677068" indent="-243370" defTabSz="478290" eaLnBrk="0" fontAlgn="base" hangingPunct="0">
              <a:spcBef>
                <a:spcPct val="30000"/>
              </a:spcBef>
              <a:spcAft>
                <a:spcPct val="0"/>
              </a:spcAft>
              <a:buClr>
                <a:srgbClr val="000000"/>
              </a:buClr>
              <a:buSzPct val="100000"/>
              <a:buFont typeface="Times New Roman" pitchFamily="18" charset="0"/>
              <a:tabLst>
                <a:tab pos="0" algn="l"/>
                <a:tab pos="488430" algn="l"/>
                <a:tab pos="976859" algn="l"/>
                <a:tab pos="1468670" algn="l"/>
                <a:tab pos="1960479" algn="l"/>
                <a:tab pos="2448909" algn="l"/>
                <a:tab pos="2940718" algn="l"/>
                <a:tab pos="3430837" algn="l"/>
                <a:tab pos="3920957" algn="l"/>
                <a:tab pos="4411077" algn="l"/>
                <a:tab pos="4902888" algn="l"/>
                <a:tab pos="5391316" algn="l"/>
                <a:tab pos="5883127" algn="l"/>
                <a:tab pos="6374936" algn="l"/>
                <a:tab pos="6866746" algn="l"/>
                <a:tab pos="7355175" algn="l"/>
                <a:tab pos="7846985" algn="l"/>
                <a:tab pos="8337105" algn="l"/>
                <a:tab pos="8827225" algn="l"/>
                <a:tab pos="9317345" algn="l"/>
                <a:tab pos="9809154" algn="l"/>
              </a:tabLst>
              <a:defRPr sz="1300">
                <a:solidFill>
                  <a:srgbClr val="000000"/>
                </a:solidFill>
                <a:latin typeface="Times New Roman" pitchFamily="18" charset="0"/>
              </a:defRPr>
            </a:lvl6pPr>
            <a:lvl7pPr marL="3163807" indent="-243370" defTabSz="478290" eaLnBrk="0" fontAlgn="base" hangingPunct="0">
              <a:spcBef>
                <a:spcPct val="30000"/>
              </a:spcBef>
              <a:spcAft>
                <a:spcPct val="0"/>
              </a:spcAft>
              <a:buClr>
                <a:srgbClr val="000000"/>
              </a:buClr>
              <a:buSzPct val="100000"/>
              <a:buFont typeface="Times New Roman" pitchFamily="18" charset="0"/>
              <a:tabLst>
                <a:tab pos="0" algn="l"/>
                <a:tab pos="488430" algn="l"/>
                <a:tab pos="976859" algn="l"/>
                <a:tab pos="1468670" algn="l"/>
                <a:tab pos="1960479" algn="l"/>
                <a:tab pos="2448909" algn="l"/>
                <a:tab pos="2940718" algn="l"/>
                <a:tab pos="3430837" algn="l"/>
                <a:tab pos="3920957" algn="l"/>
                <a:tab pos="4411077" algn="l"/>
                <a:tab pos="4902888" algn="l"/>
                <a:tab pos="5391316" algn="l"/>
                <a:tab pos="5883127" algn="l"/>
                <a:tab pos="6374936" algn="l"/>
                <a:tab pos="6866746" algn="l"/>
                <a:tab pos="7355175" algn="l"/>
                <a:tab pos="7846985" algn="l"/>
                <a:tab pos="8337105" algn="l"/>
                <a:tab pos="8827225" algn="l"/>
                <a:tab pos="9317345" algn="l"/>
                <a:tab pos="9809154" algn="l"/>
              </a:tabLst>
              <a:defRPr sz="1300">
                <a:solidFill>
                  <a:srgbClr val="000000"/>
                </a:solidFill>
                <a:latin typeface="Times New Roman" pitchFamily="18" charset="0"/>
              </a:defRPr>
            </a:lvl7pPr>
            <a:lvl8pPr marL="3650547" indent="-243370" defTabSz="478290" eaLnBrk="0" fontAlgn="base" hangingPunct="0">
              <a:spcBef>
                <a:spcPct val="30000"/>
              </a:spcBef>
              <a:spcAft>
                <a:spcPct val="0"/>
              </a:spcAft>
              <a:buClr>
                <a:srgbClr val="000000"/>
              </a:buClr>
              <a:buSzPct val="100000"/>
              <a:buFont typeface="Times New Roman" pitchFamily="18" charset="0"/>
              <a:tabLst>
                <a:tab pos="0" algn="l"/>
                <a:tab pos="488430" algn="l"/>
                <a:tab pos="976859" algn="l"/>
                <a:tab pos="1468670" algn="l"/>
                <a:tab pos="1960479" algn="l"/>
                <a:tab pos="2448909" algn="l"/>
                <a:tab pos="2940718" algn="l"/>
                <a:tab pos="3430837" algn="l"/>
                <a:tab pos="3920957" algn="l"/>
                <a:tab pos="4411077" algn="l"/>
                <a:tab pos="4902888" algn="l"/>
                <a:tab pos="5391316" algn="l"/>
                <a:tab pos="5883127" algn="l"/>
                <a:tab pos="6374936" algn="l"/>
                <a:tab pos="6866746" algn="l"/>
                <a:tab pos="7355175" algn="l"/>
                <a:tab pos="7846985" algn="l"/>
                <a:tab pos="8337105" algn="l"/>
                <a:tab pos="8827225" algn="l"/>
                <a:tab pos="9317345" algn="l"/>
                <a:tab pos="9809154" algn="l"/>
              </a:tabLst>
              <a:defRPr sz="1300">
                <a:solidFill>
                  <a:srgbClr val="000000"/>
                </a:solidFill>
                <a:latin typeface="Times New Roman" pitchFamily="18" charset="0"/>
              </a:defRPr>
            </a:lvl8pPr>
            <a:lvl9pPr marL="4137286" indent="-243370" defTabSz="478290" eaLnBrk="0" fontAlgn="base" hangingPunct="0">
              <a:spcBef>
                <a:spcPct val="30000"/>
              </a:spcBef>
              <a:spcAft>
                <a:spcPct val="0"/>
              </a:spcAft>
              <a:buClr>
                <a:srgbClr val="000000"/>
              </a:buClr>
              <a:buSzPct val="100000"/>
              <a:buFont typeface="Times New Roman" pitchFamily="18" charset="0"/>
              <a:tabLst>
                <a:tab pos="0" algn="l"/>
                <a:tab pos="488430" algn="l"/>
                <a:tab pos="976859" algn="l"/>
                <a:tab pos="1468670" algn="l"/>
                <a:tab pos="1960479" algn="l"/>
                <a:tab pos="2448909" algn="l"/>
                <a:tab pos="2940718" algn="l"/>
                <a:tab pos="3430837" algn="l"/>
                <a:tab pos="3920957" algn="l"/>
                <a:tab pos="4411077" algn="l"/>
                <a:tab pos="4902888" algn="l"/>
                <a:tab pos="5391316" algn="l"/>
                <a:tab pos="5883127" algn="l"/>
                <a:tab pos="6374936" algn="l"/>
                <a:tab pos="6866746" algn="l"/>
                <a:tab pos="7355175" algn="l"/>
                <a:tab pos="7846985" algn="l"/>
                <a:tab pos="8337105" algn="l"/>
                <a:tab pos="8827225" algn="l"/>
                <a:tab pos="9317345" algn="l"/>
                <a:tab pos="9809154" algn="l"/>
              </a:tabLst>
              <a:defRPr sz="1300">
                <a:solidFill>
                  <a:srgbClr val="000000"/>
                </a:solidFill>
                <a:latin typeface="Times New Roman" pitchFamily="18" charset="0"/>
              </a:defRPr>
            </a:lvl9pPr>
          </a:lstStyle>
          <a:p>
            <a:pPr>
              <a:spcBef>
                <a:spcPct val="0"/>
              </a:spcBef>
              <a:buClrTx/>
              <a:buFontTx/>
              <a:buNone/>
            </a:pPr>
            <a:fld id="{E868C097-1D4F-4C3D-91FE-3FC2C5013DC1}" type="slidenum">
              <a:rPr lang="en-US" altLang="pt-BR">
                <a:ea typeface="Microsoft YaHei" pitchFamily="34" charset="-122"/>
                <a:cs typeface="Times New Roman" pitchFamily="18" charset="0"/>
              </a:rPr>
              <a:pPr>
                <a:spcBef>
                  <a:spcPct val="0"/>
                </a:spcBef>
                <a:buClrTx/>
                <a:buFontTx/>
                <a:buNone/>
              </a:pPr>
              <a:t>18</a:t>
            </a:fld>
            <a:endParaRPr lang="en-US" altLang="pt-BR" dirty="0">
              <a:ea typeface="Microsoft YaHei" pitchFamily="34" charset="-122"/>
              <a:cs typeface="Times New Roman" pitchFamily="18" charset="0"/>
            </a:endParaRPr>
          </a:p>
        </p:txBody>
      </p:sp>
    </p:spTree>
    <p:extLst>
      <p:ext uri="{BB962C8B-B14F-4D97-AF65-F5344CB8AC3E}">
        <p14:creationId xmlns:p14="http://schemas.microsoft.com/office/powerpoint/2010/main" val="13560074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5538" name="Rectangle 15"/>
          <p:cNvSpPr>
            <a:spLocks noGrp="1" noChangeArrowheads="1"/>
          </p:cNvSpPr>
          <p:nvPr>
            <p:ph type="sldNum" sz="quarter"/>
          </p:nvPr>
        </p:nvSpPr>
        <p:spPr>
          <a:noFill/>
        </p:spPr>
        <p:txBody>
          <a:bodyPr/>
          <a:lstStyle>
            <a:lvl1pPr>
              <a:tabLst>
                <a:tab pos="770671" algn="l"/>
                <a:tab pos="1541342" algn="l"/>
                <a:tab pos="2312013" algn="l"/>
                <a:tab pos="3082684" algn="l"/>
              </a:tabLst>
              <a:defRPr>
                <a:solidFill>
                  <a:schemeClr val="bg1"/>
                </a:solidFill>
                <a:latin typeface="Times New Roman" pitchFamily="18" charset="0"/>
                <a:ea typeface="SimSun" pitchFamily="2" charset="-122"/>
              </a:defRPr>
            </a:lvl1pPr>
            <a:lvl2pPr>
              <a:tabLst>
                <a:tab pos="770671" algn="l"/>
                <a:tab pos="1541342" algn="l"/>
                <a:tab pos="2312013" algn="l"/>
                <a:tab pos="3082684" algn="l"/>
              </a:tabLst>
              <a:defRPr>
                <a:solidFill>
                  <a:schemeClr val="bg1"/>
                </a:solidFill>
                <a:latin typeface="Times New Roman" pitchFamily="18" charset="0"/>
                <a:ea typeface="SimSun" pitchFamily="2" charset="-122"/>
              </a:defRPr>
            </a:lvl2pPr>
            <a:lvl3pPr>
              <a:tabLst>
                <a:tab pos="770671" algn="l"/>
                <a:tab pos="1541342" algn="l"/>
                <a:tab pos="2312013" algn="l"/>
                <a:tab pos="3082684" algn="l"/>
              </a:tabLst>
              <a:defRPr>
                <a:solidFill>
                  <a:schemeClr val="bg1"/>
                </a:solidFill>
                <a:latin typeface="Times New Roman" pitchFamily="18" charset="0"/>
                <a:ea typeface="SimSun" pitchFamily="2" charset="-122"/>
              </a:defRPr>
            </a:lvl3pPr>
            <a:lvl4pPr>
              <a:tabLst>
                <a:tab pos="770671" algn="l"/>
                <a:tab pos="1541342" algn="l"/>
                <a:tab pos="2312013" algn="l"/>
                <a:tab pos="3082684" algn="l"/>
              </a:tabLst>
              <a:defRPr>
                <a:solidFill>
                  <a:schemeClr val="bg1"/>
                </a:solidFill>
                <a:latin typeface="Times New Roman" pitchFamily="18" charset="0"/>
                <a:ea typeface="SimSun" pitchFamily="2" charset="-122"/>
              </a:defRPr>
            </a:lvl4pPr>
            <a:lvl5pPr>
              <a:tabLst>
                <a:tab pos="770671" algn="l"/>
                <a:tab pos="1541342" algn="l"/>
                <a:tab pos="2312013" algn="l"/>
                <a:tab pos="3082684" algn="l"/>
              </a:tabLst>
              <a:defRPr>
                <a:solidFill>
                  <a:schemeClr val="bg1"/>
                </a:solidFill>
                <a:latin typeface="Times New Roman" pitchFamily="18" charset="0"/>
                <a:ea typeface="SimSun" pitchFamily="2" charset="-122"/>
              </a:defRPr>
            </a:lvl5pPr>
            <a:lvl6pPr marL="2677068"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6pPr>
            <a:lvl7pPr marL="3163807"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7pPr>
            <a:lvl8pPr marL="3650547"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8pPr>
            <a:lvl9pPr marL="4137286"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9pPr>
          </a:lstStyle>
          <a:p>
            <a:fld id="{5220EEB3-CAD3-47E8-AB87-BBA5E49EF6D3}" type="slidenum">
              <a:rPr lang="pt-BR" altLang="pt-BR">
                <a:solidFill>
                  <a:srgbClr val="000000"/>
                </a:solidFill>
                <a:latin typeface="Calibri" pitchFamily="34" charset="0"/>
                <a:ea typeface="Arial Unicode MS" pitchFamily="34" charset="-128"/>
              </a:rPr>
              <a:pPr/>
              <a:t>19</a:t>
            </a:fld>
            <a:endParaRPr lang="pt-BR" altLang="pt-BR" dirty="0">
              <a:solidFill>
                <a:srgbClr val="000000"/>
              </a:solidFill>
              <a:latin typeface="Calibri" pitchFamily="34" charset="0"/>
              <a:ea typeface="Arial Unicode MS" pitchFamily="34" charset="-128"/>
            </a:endParaRPr>
          </a:p>
        </p:txBody>
      </p:sp>
      <p:sp>
        <p:nvSpPr>
          <p:cNvPr id="65539" name="Text Box 1"/>
          <p:cNvSpPr txBox="1">
            <a:spLocks noChangeArrowheads="1"/>
          </p:cNvSpPr>
          <p:nvPr/>
        </p:nvSpPr>
        <p:spPr bwMode="auto">
          <a:xfrm>
            <a:off x="3907069" y="10394613"/>
            <a:ext cx="2987475" cy="5459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264" tIns="49441" rIns="99264" bIns="49441"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r"/>
            <a:fld id="{EB660459-1D9E-44A2-9387-D943797E321F}" type="slidenum">
              <a:rPr lang="pt-BR" altLang="pt-BR" sz="1300">
                <a:solidFill>
                  <a:srgbClr val="000000"/>
                </a:solidFill>
                <a:latin typeface="Calibri" pitchFamily="34" charset="0"/>
                <a:cs typeface="Lucida Sans Unicode" pitchFamily="34" charset="0"/>
              </a:rPr>
              <a:pPr algn="r"/>
              <a:t>19</a:t>
            </a:fld>
            <a:endParaRPr lang="pt-BR" altLang="pt-BR" sz="1300" dirty="0">
              <a:solidFill>
                <a:srgbClr val="000000"/>
              </a:solidFill>
              <a:latin typeface="Calibri" pitchFamily="34" charset="0"/>
              <a:cs typeface="Lucida Sans Unicode" pitchFamily="34" charset="0"/>
            </a:endParaRPr>
          </a:p>
        </p:txBody>
      </p:sp>
      <p:sp>
        <p:nvSpPr>
          <p:cNvPr id="65540" name="Rectangle 2"/>
          <p:cNvSpPr>
            <a:spLocks noGrp="1" noRot="1" noChangeAspect="1" noChangeArrowheads="1" noTextEdit="1"/>
          </p:cNvSpPr>
          <p:nvPr>
            <p:ph type="sldImg"/>
          </p:nvPr>
        </p:nvSpPr>
        <p:spPr>
          <a:xfrm>
            <a:off x="714375" y="820738"/>
            <a:ext cx="5468938" cy="4103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5541" name="Rectangle 3"/>
          <p:cNvSpPr>
            <a:spLocks noGrp="1" noChangeArrowheads="1"/>
          </p:cNvSpPr>
          <p:nvPr>
            <p:ph type="body" idx="1"/>
          </p:nvPr>
        </p:nvSpPr>
        <p:spPr>
          <a:xfrm>
            <a:off x="690905" y="5199058"/>
            <a:ext cx="5506293" cy="4913816"/>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ltLang="pt-BR" dirty="0">
              <a:latin typeface="Times New Roman" pitchFamily="18" charset="0"/>
            </a:endParaRPr>
          </a:p>
        </p:txBody>
      </p:sp>
    </p:spTree>
    <p:extLst>
      <p:ext uri="{BB962C8B-B14F-4D97-AF65-F5344CB8AC3E}">
        <p14:creationId xmlns:p14="http://schemas.microsoft.com/office/powerpoint/2010/main" val="7954023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Espaço Reservado para Imagem de Slide 1"/>
          <p:cNvSpPr>
            <a:spLocks noGrp="1" noRot="1" noChangeAspect="1" noTextEdit="1"/>
          </p:cNvSpPr>
          <p:nvPr>
            <p:ph type="sldImg"/>
          </p:nvPr>
        </p:nvSpPr>
        <p:spPr>
          <a:ln/>
        </p:spPr>
      </p:sp>
      <p:sp>
        <p:nvSpPr>
          <p:cNvPr id="49155" name="Espaço Reservado para Anotaçõ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pt-BR" altLang="pt-BR" dirty="0">
              <a:latin typeface="Times New Roman" pitchFamily="18" charset="0"/>
            </a:endParaRPr>
          </a:p>
        </p:txBody>
      </p:sp>
      <p:sp>
        <p:nvSpPr>
          <p:cNvPr id="49156" name="Espaço Reservado para Número de Slide 3"/>
          <p:cNvSpPr>
            <a:spLocks noGrp="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lgn="l" eaLnBrk="0" hangingPunct="0">
              <a:spcBef>
                <a:spcPct val="30000"/>
              </a:spcBef>
              <a:tabLst>
                <a:tab pos="0" algn="l"/>
                <a:tab pos="463424" algn="l"/>
                <a:tab pos="928493" algn="l"/>
                <a:tab pos="1393561" algn="l"/>
                <a:tab pos="1858628" algn="l"/>
                <a:tab pos="2323696" algn="l"/>
                <a:tab pos="2788765" algn="l"/>
                <a:tab pos="3253832" algn="l"/>
                <a:tab pos="3718900" algn="l"/>
                <a:tab pos="4183968" algn="l"/>
                <a:tab pos="4649036" algn="l"/>
                <a:tab pos="5114103" algn="l"/>
                <a:tab pos="5579172" algn="l"/>
                <a:tab pos="6044239" algn="l"/>
                <a:tab pos="6509308" algn="l"/>
                <a:tab pos="6974375" algn="l"/>
                <a:tab pos="7439443" algn="l"/>
                <a:tab pos="7904511" algn="l"/>
                <a:tab pos="8369579" algn="l"/>
                <a:tab pos="8834646" algn="l"/>
                <a:tab pos="9299715" algn="l"/>
              </a:tabLst>
              <a:defRPr sz="1300">
                <a:solidFill>
                  <a:srgbClr val="000000"/>
                </a:solidFill>
                <a:latin typeface="Times New Roman" pitchFamily="18" charset="0"/>
              </a:defRPr>
            </a:lvl1pPr>
            <a:lvl2pPr algn="l" eaLnBrk="0" hangingPunct="0">
              <a:spcBef>
                <a:spcPct val="30000"/>
              </a:spcBef>
              <a:tabLst>
                <a:tab pos="0" algn="l"/>
                <a:tab pos="463424" algn="l"/>
                <a:tab pos="928493" algn="l"/>
                <a:tab pos="1393561" algn="l"/>
                <a:tab pos="1858628" algn="l"/>
                <a:tab pos="2323696" algn="l"/>
                <a:tab pos="2788765" algn="l"/>
                <a:tab pos="3253832" algn="l"/>
                <a:tab pos="3718900" algn="l"/>
                <a:tab pos="4183968" algn="l"/>
                <a:tab pos="4649036" algn="l"/>
                <a:tab pos="5114103" algn="l"/>
                <a:tab pos="5579172" algn="l"/>
                <a:tab pos="6044239" algn="l"/>
                <a:tab pos="6509308" algn="l"/>
                <a:tab pos="6974375" algn="l"/>
                <a:tab pos="7439443" algn="l"/>
                <a:tab pos="7904511" algn="l"/>
                <a:tab pos="8369579" algn="l"/>
                <a:tab pos="8834646" algn="l"/>
                <a:tab pos="9299715" algn="l"/>
              </a:tabLst>
              <a:defRPr sz="1300">
                <a:solidFill>
                  <a:srgbClr val="000000"/>
                </a:solidFill>
                <a:latin typeface="Times New Roman" pitchFamily="18" charset="0"/>
              </a:defRPr>
            </a:lvl2pPr>
            <a:lvl3pPr algn="l" eaLnBrk="0" hangingPunct="0">
              <a:spcBef>
                <a:spcPct val="30000"/>
              </a:spcBef>
              <a:tabLst>
                <a:tab pos="0" algn="l"/>
                <a:tab pos="463424" algn="l"/>
                <a:tab pos="928493" algn="l"/>
                <a:tab pos="1393561" algn="l"/>
                <a:tab pos="1858628" algn="l"/>
                <a:tab pos="2323696" algn="l"/>
                <a:tab pos="2788765" algn="l"/>
                <a:tab pos="3253832" algn="l"/>
                <a:tab pos="3718900" algn="l"/>
                <a:tab pos="4183968" algn="l"/>
                <a:tab pos="4649036" algn="l"/>
                <a:tab pos="5114103" algn="l"/>
                <a:tab pos="5579172" algn="l"/>
                <a:tab pos="6044239" algn="l"/>
                <a:tab pos="6509308" algn="l"/>
                <a:tab pos="6974375" algn="l"/>
                <a:tab pos="7439443" algn="l"/>
                <a:tab pos="7904511" algn="l"/>
                <a:tab pos="8369579" algn="l"/>
                <a:tab pos="8834646" algn="l"/>
                <a:tab pos="9299715" algn="l"/>
              </a:tabLst>
              <a:defRPr sz="1300">
                <a:solidFill>
                  <a:srgbClr val="000000"/>
                </a:solidFill>
                <a:latin typeface="Times New Roman" pitchFamily="18" charset="0"/>
              </a:defRPr>
            </a:lvl3pPr>
            <a:lvl4pPr algn="l" eaLnBrk="0" hangingPunct="0">
              <a:spcBef>
                <a:spcPct val="30000"/>
              </a:spcBef>
              <a:tabLst>
                <a:tab pos="0" algn="l"/>
                <a:tab pos="463424" algn="l"/>
                <a:tab pos="928493" algn="l"/>
                <a:tab pos="1393561" algn="l"/>
                <a:tab pos="1858628" algn="l"/>
                <a:tab pos="2323696" algn="l"/>
                <a:tab pos="2788765" algn="l"/>
                <a:tab pos="3253832" algn="l"/>
                <a:tab pos="3718900" algn="l"/>
                <a:tab pos="4183968" algn="l"/>
                <a:tab pos="4649036" algn="l"/>
                <a:tab pos="5114103" algn="l"/>
                <a:tab pos="5579172" algn="l"/>
                <a:tab pos="6044239" algn="l"/>
                <a:tab pos="6509308" algn="l"/>
                <a:tab pos="6974375" algn="l"/>
                <a:tab pos="7439443" algn="l"/>
                <a:tab pos="7904511" algn="l"/>
                <a:tab pos="8369579" algn="l"/>
                <a:tab pos="8834646" algn="l"/>
                <a:tab pos="9299715" algn="l"/>
              </a:tabLst>
              <a:defRPr sz="1300">
                <a:solidFill>
                  <a:srgbClr val="000000"/>
                </a:solidFill>
                <a:latin typeface="Times New Roman" pitchFamily="18" charset="0"/>
              </a:defRPr>
            </a:lvl4pPr>
            <a:lvl5pPr algn="l" eaLnBrk="0" hangingPunct="0">
              <a:spcBef>
                <a:spcPct val="30000"/>
              </a:spcBef>
              <a:tabLst>
                <a:tab pos="0" algn="l"/>
                <a:tab pos="463424" algn="l"/>
                <a:tab pos="928493" algn="l"/>
                <a:tab pos="1393561" algn="l"/>
                <a:tab pos="1858628" algn="l"/>
                <a:tab pos="2323696" algn="l"/>
                <a:tab pos="2788765" algn="l"/>
                <a:tab pos="3253832" algn="l"/>
                <a:tab pos="3718900" algn="l"/>
                <a:tab pos="4183968" algn="l"/>
                <a:tab pos="4649036" algn="l"/>
                <a:tab pos="5114103" algn="l"/>
                <a:tab pos="5579172" algn="l"/>
                <a:tab pos="6044239" algn="l"/>
                <a:tab pos="6509308" algn="l"/>
                <a:tab pos="6974375" algn="l"/>
                <a:tab pos="7439443" algn="l"/>
                <a:tab pos="7904511" algn="l"/>
                <a:tab pos="8369579" algn="l"/>
                <a:tab pos="8834646" algn="l"/>
                <a:tab pos="9299715" algn="l"/>
              </a:tabLst>
              <a:defRPr sz="1300">
                <a:solidFill>
                  <a:srgbClr val="000000"/>
                </a:solidFill>
                <a:latin typeface="Times New Roman" pitchFamily="18" charset="0"/>
              </a:defRPr>
            </a:lvl5pPr>
            <a:lvl6pPr marL="2603065" indent="-236642" defTabSz="465069" eaLnBrk="0" fontAlgn="base" hangingPunct="0">
              <a:spcBef>
                <a:spcPct val="30000"/>
              </a:spcBef>
              <a:spcAft>
                <a:spcPct val="0"/>
              </a:spcAft>
              <a:buClr>
                <a:srgbClr val="000000"/>
              </a:buClr>
              <a:buSzPct val="100000"/>
              <a:buFont typeface="Times New Roman" pitchFamily="18" charset="0"/>
              <a:tabLst>
                <a:tab pos="0" algn="l"/>
                <a:tab pos="463424" algn="l"/>
                <a:tab pos="928493" algn="l"/>
                <a:tab pos="1393561" algn="l"/>
                <a:tab pos="1858628" algn="l"/>
                <a:tab pos="2323696" algn="l"/>
                <a:tab pos="2788765" algn="l"/>
                <a:tab pos="3253832" algn="l"/>
                <a:tab pos="3718900" algn="l"/>
                <a:tab pos="4183968" algn="l"/>
                <a:tab pos="4649036" algn="l"/>
                <a:tab pos="5114103" algn="l"/>
                <a:tab pos="5579172" algn="l"/>
                <a:tab pos="6044239" algn="l"/>
                <a:tab pos="6509308" algn="l"/>
                <a:tab pos="6974375" algn="l"/>
                <a:tab pos="7439443" algn="l"/>
                <a:tab pos="7904511" algn="l"/>
                <a:tab pos="8369579" algn="l"/>
                <a:tab pos="8834646" algn="l"/>
                <a:tab pos="9299715" algn="l"/>
              </a:tabLst>
              <a:defRPr sz="1300">
                <a:solidFill>
                  <a:srgbClr val="000000"/>
                </a:solidFill>
                <a:latin typeface="Times New Roman" pitchFamily="18" charset="0"/>
              </a:defRPr>
            </a:lvl6pPr>
            <a:lvl7pPr marL="3076351" indent="-236642" defTabSz="465069" eaLnBrk="0" fontAlgn="base" hangingPunct="0">
              <a:spcBef>
                <a:spcPct val="30000"/>
              </a:spcBef>
              <a:spcAft>
                <a:spcPct val="0"/>
              </a:spcAft>
              <a:buClr>
                <a:srgbClr val="000000"/>
              </a:buClr>
              <a:buSzPct val="100000"/>
              <a:buFont typeface="Times New Roman" pitchFamily="18" charset="0"/>
              <a:tabLst>
                <a:tab pos="0" algn="l"/>
                <a:tab pos="463424" algn="l"/>
                <a:tab pos="928493" algn="l"/>
                <a:tab pos="1393561" algn="l"/>
                <a:tab pos="1858628" algn="l"/>
                <a:tab pos="2323696" algn="l"/>
                <a:tab pos="2788765" algn="l"/>
                <a:tab pos="3253832" algn="l"/>
                <a:tab pos="3718900" algn="l"/>
                <a:tab pos="4183968" algn="l"/>
                <a:tab pos="4649036" algn="l"/>
                <a:tab pos="5114103" algn="l"/>
                <a:tab pos="5579172" algn="l"/>
                <a:tab pos="6044239" algn="l"/>
                <a:tab pos="6509308" algn="l"/>
                <a:tab pos="6974375" algn="l"/>
                <a:tab pos="7439443" algn="l"/>
                <a:tab pos="7904511" algn="l"/>
                <a:tab pos="8369579" algn="l"/>
                <a:tab pos="8834646" algn="l"/>
                <a:tab pos="9299715" algn="l"/>
              </a:tabLst>
              <a:defRPr sz="1300">
                <a:solidFill>
                  <a:srgbClr val="000000"/>
                </a:solidFill>
                <a:latin typeface="Times New Roman" pitchFamily="18" charset="0"/>
              </a:defRPr>
            </a:lvl7pPr>
            <a:lvl8pPr marL="3549635" indent="-236642" defTabSz="465069" eaLnBrk="0" fontAlgn="base" hangingPunct="0">
              <a:spcBef>
                <a:spcPct val="30000"/>
              </a:spcBef>
              <a:spcAft>
                <a:spcPct val="0"/>
              </a:spcAft>
              <a:buClr>
                <a:srgbClr val="000000"/>
              </a:buClr>
              <a:buSzPct val="100000"/>
              <a:buFont typeface="Times New Roman" pitchFamily="18" charset="0"/>
              <a:tabLst>
                <a:tab pos="0" algn="l"/>
                <a:tab pos="463424" algn="l"/>
                <a:tab pos="928493" algn="l"/>
                <a:tab pos="1393561" algn="l"/>
                <a:tab pos="1858628" algn="l"/>
                <a:tab pos="2323696" algn="l"/>
                <a:tab pos="2788765" algn="l"/>
                <a:tab pos="3253832" algn="l"/>
                <a:tab pos="3718900" algn="l"/>
                <a:tab pos="4183968" algn="l"/>
                <a:tab pos="4649036" algn="l"/>
                <a:tab pos="5114103" algn="l"/>
                <a:tab pos="5579172" algn="l"/>
                <a:tab pos="6044239" algn="l"/>
                <a:tab pos="6509308" algn="l"/>
                <a:tab pos="6974375" algn="l"/>
                <a:tab pos="7439443" algn="l"/>
                <a:tab pos="7904511" algn="l"/>
                <a:tab pos="8369579" algn="l"/>
                <a:tab pos="8834646" algn="l"/>
                <a:tab pos="9299715" algn="l"/>
              </a:tabLst>
              <a:defRPr sz="1300">
                <a:solidFill>
                  <a:srgbClr val="000000"/>
                </a:solidFill>
                <a:latin typeface="Times New Roman" pitchFamily="18" charset="0"/>
              </a:defRPr>
            </a:lvl8pPr>
            <a:lvl9pPr marL="4022920" indent="-236642" defTabSz="465069" eaLnBrk="0" fontAlgn="base" hangingPunct="0">
              <a:spcBef>
                <a:spcPct val="30000"/>
              </a:spcBef>
              <a:spcAft>
                <a:spcPct val="0"/>
              </a:spcAft>
              <a:buClr>
                <a:srgbClr val="000000"/>
              </a:buClr>
              <a:buSzPct val="100000"/>
              <a:buFont typeface="Times New Roman" pitchFamily="18" charset="0"/>
              <a:tabLst>
                <a:tab pos="0" algn="l"/>
                <a:tab pos="463424" algn="l"/>
                <a:tab pos="928493" algn="l"/>
                <a:tab pos="1393561" algn="l"/>
                <a:tab pos="1858628" algn="l"/>
                <a:tab pos="2323696" algn="l"/>
                <a:tab pos="2788765" algn="l"/>
                <a:tab pos="3253832" algn="l"/>
                <a:tab pos="3718900" algn="l"/>
                <a:tab pos="4183968" algn="l"/>
                <a:tab pos="4649036" algn="l"/>
                <a:tab pos="5114103" algn="l"/>
                <a:tab pos="5579172" algn="l"/>
                <a:tab pos="6044239" algn="l"/>
                <a:tab pos="6509308" algn="l"/>
                <a:tab pos="6974375" algn="l"/>
                <a:tab pos="7439443" algn="l"/>
                <a:tab pos="7904511" algn="l"/>
                <a:tab pos="8369579" algn="l"/>
                <a:tab pos="8834646" algn="l"/>
                <a:tab pos="9299715" algn="l"/>
              </a:tabLst>
              <a:defRPr sz="1300">
                <a:solidFill>
                  <a:srgbClr val="000000"/>
                </a:solidFill>
                <a:latin typeface="Times New Roman" pitchFamily="18" charset="0"/>
              </a:defRPr>
            </a:lvl9pPr>
          </a:lstStyle>
          <a:p>
            <a:pPr algn="r" eaLnBrk="1" hangingPunct="1">
              <a:spcBef>
                <a:spcPct val="0"/>
              </a:spcBef>
            </a:pPr>
            <a:fld id="{212E720D-A547-46FE-A122-C632AA2305C3}" type="slidenum">
              <a:rPr lang="en-US" altLang="pt-BR" smtClean="0">
                <a:ea typeface="Microsoft YaHei" pitchFamily="34" charset="-122"/>
                <a:cs typeface="Lucida Sans Unicode" pitchFamily="34" charset="0"/>
              </a:rPr>
              <a:pPr algn="r" eaLnBrk="1" hangingPunct="1">
                <a:spcBef>
                  <a:spcPct val="0"/>
                </a:spcBef>
              </a:pPr>
              <a:t>20</a:t>
            </a:fld>
            <a:endParaRPr lang="en-US" altLang="pt-BR" dirty="0">
              <a:ea typeface="Microsoft YaHei" pitchFamily="34" charset="-122"/>
              <a:cs typeface="Lucida Sans Unicode" pitchFamily="34" charset="0"/>
            </a:endParaRPr>
          </a:p>
        </p:txBody>
      </p:sp>
    </p:spTree>
    <p:extLst>
      <p:ext uri="{BB962C8B-B14F-4D97-AF65-F5344CB8AC3E}">
        <p14:creationId xmlns:p14="http://schemas.microsoft.com/office/powerpoint/2010/main" val="36948818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Observações dos</a:t>
            </a:r>
            <a:r>
              <a:rPr lang="pt-BR" baseline="0" dirty="0"/>
              <a:t> slides do curso original da Profoco:</a:t>
            </a:r>
            <a:r>
              <a:rPr lang="pt-BR" dirty="0"/>
              <a:t> </a:t>
            </a:r>
            <a:r>
              <a:rPr lang="pt-BR" sz="1200" b="0" i="0" u="none" strike="noStrike" kern="1200" baseline="0" dirty="0">
                <a:solidFill>
                  <a:schemeClr val="tx1"/>
                </a:solidFill>
                <a:latin typeface="+mn-lt"/>
                <a:ea typeface="+mn-ea"/>
                <a:cs typeface="+mn-cs"/>
              </a:rPr>
              <a:t>Dado é qualquer elemento identificado em sua forma bruta que, por si só, não conduz a uma compreensão de determinado fato ou situação” (Cunha Filho, Marcio Camargo; Xavier, Vítor César Silva. Lei de acesso à informação: teoria e prática. Rio de Janeiro: Lumen Juris, 2014. p. 134). A informação é um dado contextualizado, capaz de transmitir conhecimento sobre um assunto.</a:t>
            </a:r>
            <a:endParaRPr lang="pt-BR" dirty="0"/>
          </a:p>
        </p:txBody>
      </p:sp>
      <p:sp>
        <p:nvSpPr>
          <p:cNvPr id="4" name="Espaço Reservado para Número de Slide 3"/>
          <p:cNvSpPr>
            <a:spLocks noGrp="1"/>
          </p:cNvSpPr>
          <p:nvPr>
            <p:ph type="sldNum" sz="quarter" idx="10"/>
          </p:nvPr>
        </p:nvSpPr>
        <p:spPr/>
        <p:txBody>
          <a:bodyPr/>
          <a:lstStyle/>
          <a:p>
            <a:fld id="{9A558BD9-5479-47A8-A8BC-70B55D7D090D}" type="slidenum">
              <a:rPr lang="pt-BR" smtClean="0"/>
              <a:t>21</a:t>
            </a:fld>
            <a:endParaRPr lang="pt-BR" dirty="0"/>
          </a:p>
        </p:txBody>
      </p:sp>
    </p:spTree>
    <p:extLst>
      <p:ext uri="{BB962C8B-B14F-4D97-AF65-F5344CB8AC3E}">
        <p14:creationId xmlns:p14="http://schemas.microsoft.com/office/powerpoint/2010/main" val="7036048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15"/>
          <p:cNvSpPr>
            <a:spLocks noGrp="1" noChangeArrowheads="1"/>
          </p:cNvSpPr>
          <p:nvPr>
            <p:ph type="sldNum" sz="quarter"/>
          </p:nvPr>
        </p:nvSpPr>
        <p:spPr>
          <a:noFill/>
        </p:spPr>
        <p:txBody>
          <a:bodyPr/>
          <a:lstStyle>
            <a:lvl1pPr>
              <a:tabLst>
                <a:tab pos="770671" algn="l"/>
                <a:tab pos="1541342" algn="l"/>
                <a:tab pos="2312013" algn="l"/>
                <a:tab pos="3082684" algn="l"/>
              </a:tabLst>
              <a:defRPr>
                <a:solidFill>
                  <a:schemeClr val="bg1"/>
                </a:solidFill>
                <a:latin typeface="Times New Roman" pitchFamily="18" charset="0"/>
                <a:ea typeface="SimSun" pitchFamily="2" charset="-122"/>
              </a:defRPr>
            </a:lvl1pPr>
            <a:lvl2pPr>
              <a:tabLst>
                <a:tab pos="770671" algn="l"/>
                <a:tab pos="1541342" algn="l"/>
                <a:tab pos="2312013" algn="l"/>
                <a:tab pos="3082684" algn="l"/>
              </a:tabLst>
              <a:defRPr>
                <a:solidFill>
                  <a:schemeClr val="bg1"/>
                </a:solidFill>
                <a:latin typeface="Times New Roman" pitchFamily="18" charset="0"/>
                <a:ea typeface="SimSun" pitchFamily="2" charset="-122"/>
              </a:defRPr>
            </a:lvl2pPr>
            <a:lvl3pPr>
              <a:tabLst>
                <a:tab pos="770671" algn="l"/>
                <a:tab pos="1541342" algn="l"/>
                <a:tab pos="2312013" algn="l"/>
                <a:tab pos="3082684" algn="l"/>
              </a:tabLst>
              <a:defRPr>
                <a:solidFill>
                  <a:schemeClr val="bg1"/>
                </a:solidFill>
                <a:latin typeface="Times New Roman" pitchFamily="18" charset="0"/>
                <a:ea typeface="SimSun" pitchFamily="2" charset="-122"/>
              </a:defRPr>
            </a:lvl3pPr>
            <a:lvl4pPr>
              <a:tabLst>
                <a:tab pos="770671" algn="l"/>
                <a:tab pos="1541342" algn="l"/>
                <a:tab pos="2312013" algn="l"/>
                <a:tab pos="3082684" algn="l"/>
              </a:tabLst>
              <a:defRPr>
                <a:solidFill>
                  <a:schemeClr val="bg1"/>
                </a:solidFill>
                <a:latin typeface="Times New Roman" pitchFamily="18" charset="0"/>
                <a:ea typeface="SimSun" pitchFamily="2" charset="-122"/>
              </a:defRPr>
            </a:lvl4pPr>
            <a:lvl5pPr>
              <a:tabLst>
                <a:tab pos="770671" algn="l"/>
                <a:tab pos="1541342" algn="l"/>
                <a:tab pos="2312013" algn="l"/>
                <a:tab pos="3082684" algn="l"/>
              </a:tabLst>
              <a:defRPr>
                <a:solidFill>
                  <a:schemeClr val="bg1"/>
                </a:solidFill>
                <a:latin typeface="Times New Roman" pitchFamily="18" charset="0"/>
                <a:ea typeface="SimSun" pitchFamily="2" charset="-122"/>
              </a:defRPr>
            </a:lvl5pPr>
            <a:lvl6pPr marL="2677068"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6pPr>
            <a:lvl7pPr marL="3163807"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7pPr>
            <a:lvl8pPr marL="3650547"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8pPr>
            <a:lvl9pPr marL="4137286"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9pPr>
          </a:lstStyle>
          <a:p>
            <a:fld id="{BDC35268-A4B0-466C-8325-3CA36B587486}" type="slidenum">
              <a:rPr lang="pt-BR" altLang="pt-BR">
                <a:solidFill>
                  <a:srgbClr val="000000"/>
                </a:solidFill>
                <a:latin typeface="Calibri" pitchFamily="34" charset="0"/>
                <a:ea typeface="Arial Unicode MS" pitchFamily="34" charset="-128"/>
              </a:rPr>
              <a:pPr/>
              <a:t>22</a:t>
            </a:fld>
            <a:endParaRPr lang="pt-BR" altLang="pt-BR" dirty="0">
              <a:solidFill>
                <a:srgbClr val="000000"/>
              </a:solidFill>
              <a:latin typeface="Calibri" pitchFamily="34" charset="0"/>
              <a:ea typeface="Arial Unicode MS" pitchFamily="34" charset="-128"/>
            </a:endParaRPr>
          </a:p>
        </p:txBody>
      </p:sp>
      <p:sp>
        <p:nvSpPr>
          <p:cNvPr id="62467" name="Text Box 1"/>
          <p:cNvSpPr txBox="1">
            <a:spLocks noChangeArrowheads="1"/>
          </p:cNvSpPr>
          <p:nvPr/>
        </p:nvSpPr>
        <p:spPr bwMode="auto">
          <a:xfrm>
            <a:off x="3907069" y="10394613"/>
            <a:ext cx="2987475" cy="5459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264" tIns="49441" rIns="99264" bIns="49441"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r"/>
            <a:fld id="{D3A6246F-8274-4B31-B7E7-710B3A1E11D5}" type="slidenum">
              <a:rPr lang="pt-BR" altLang="pt-BR" sz="1300">
                <a:solidFill>
                  <a:srgbClr val="000000"/>
                </a:solidFill>
                <a:latin typeface="Calibri" pitchFamily="34" charset="0"/>
                <a:cs typeface="Lucida Sans Unicode" pitchFamily="34" charset="0"/>
              </a:rPr>
              <a:pPr algn="r"/>
              <a:t>22</a:t>
            </a:fld>
            <a:endParaRPr lang="pt-BR" altLang="pt-BR" sz="1300" dirty="0">
              <a:solidFill>
                <a:srgbClr val="000000"/>
              </a:solidFill>
              <a:latin typeface="Calibri" pitchFamily="34" charset="0"/>
              <a:cs typeface="Lucida Sans Unicode" pitchFamily="34" charset="0"/>
            </a:endParaRPr>
          </a:p>
        </p:txBody>
      </p:sp>
      <p:sp>
        <p:nvSpPr>
          <p:cNvPr id="62468" name="Rectangle 2"/>
          <p:cNvSpPr>
            <a:spLocks noGrp="1" noRot="1" noChangeAspect="1" noChangeArrowheads="1" noTextEdit="1"/>
          </p:cNvSpPr>
          <p:nvPr>
            <p:ph type="sldImg"/>
          </p:nvPr>
        </p:nvSpPr>
        <p:spPr>
          <a:xfrm>
            <a:off x="714375" y="820738"/>
            <a:ext cx="5468938" cy="4103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2469" name="Rectangle 3"/>
          <p:cNvSpPr>
            <a:spLocks noGrp="1" noChangeArrowheads="1"/>
          </p:cNvSpPr>
          <p:nvPr>
            <p:ph type="body" idx="1"/>
          </p:nvPr>
        </p:nvSpPr>
        <p:spPr>
          <a:xfrm>
            <a:off x="690905" y="5199058"/>
            <a:ext cx="5506293" cy="4913816"/>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ltLang="pt-BR" dirty="0">
              <a:latin typeface="Times New Roman" pitchFamily="18" charset="0"/>
            </a:endParaRPr>
          </a:p>
        </p:txBody>
      </p:sp>
    </p:spTree>
    <p:extLst>
      <p:ext uri="{BB962C8B-B14F-4D97-AF65-F5344CB8AC3E}">
        <p14:creationId xmlns:p14="http://schemas.microsoft.com/office/powerpoint/2010/main" val="38242893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0418" name="Rectangle 15"/>
          <p:cNvSpPr>
            <a:spLocks noGrp="1" noChangeArrowheads="1"/>
          </p:cNvSpPr>
          <p:nvPr>
            <p:ph type="sldNum" sz="quarter"/>
          </p:nvPr>
        </p:nvSpPr>
        <p:spPr>
          <a:noFill/>
        </p:spPr>
        <p:txBody>
          <a:bodyPr/>
          <a:lstStyle>
            <a:lvl1pPr>
              <a:tabLst>
                <a:tab pos="770671" algn="l"/>
                <a:tab pos="1541342" algn="l"/>
                <a:tab pos="2312013" algn="l"/>
                <a:tab pos="3082684" algn="l"/>
              </a:tabLst>
              <a:defRPr>
                <a:solidFill>
                  <a:schemeClr val="bg1"/>
                </a:solidFill>
                <a:latin typeface="Times New Roman" pitchFamily="18" charset="0"/>
                <a:ea typeface="SimSun" pitchFamily="2" charset="-122"/>
              </a:defRPr>
            </a:lvl1pPr>
            <a:lvl2pPr>
              <a:tabLst>
                <a:tab pos="770671" algn="l"/>
                <a:tab pos="1541342" algn="l"/>
                <a:tab pos="2312013" algn="l"/>
                <a:tab pos="3082684" algn="l"/>
              </a:tabLst>
              <a:defRPr>
                <a:solidFill>
                  <a:schemeClr val="bg1"/>
                </a:solidFill>
                <a:latin typeface="Times New Roman" pitchFamily="18" charset="0"/>
                <a:ea typeface="SimSun" pitchFamily="2" charset="-122"/>
              </a:defRPr>
            </a:lvl2pPr>
            <a:lvl3pPr>
              <a:tabLst>
                <a:tab pos="770671" algn="l"/>
                <a:tab pos="1541342" algn="l"/>
                <a:tab pos="2312013" algn="l"/>
                <a:tab pos="3082684" algn="l"/>
              </a:tabLst>
              <a:defRPr>
                <a:solidFill>
                  <a:schemeClr val="bg1"/>
                </a:solidFill>
                <a:latin typeface="Times New Roman" pitchFamily="18" charset="0"/>
                <a:ea typeface="SimSun" pitchFamily="2" charset="-122"/>
              </a:defRPr>
            </a:lvl3pPr>
            <a:lvl4pPr>
              <a:tabLst>
                <a:tab pos="770671" algn="l"/>
                <a:tab pos="1541342" algn="l"/>
                <a:tab pos="2312013" algn="l"/>
                <a:tab pos="3082684" algn="l"/>
              </a:tabLst>
              <a:defRPr>
                <a:solidFill>
                  <a:schemeClr val="bg1"/>
                </a:solidFill>
                <a:latin typeface="Times New Roman" pitchFamily="18" charset="0"/>
                <a:ea typeface="SimSun" pitchFamily="2" charset="-122"/>
              </a:defRPr>
            </a:lvl4pPr>
            <a:lvl5pPr>
              <a:tabLst>
                <a:tab pos="770671" algn="l"/>
                <a:tab pos="1541342" algn="l"/>
                <a:tab pos="2312013" algn="l"/>
                <a:tab pos="3082684" algn="l"/>
              </a:tabLst>
              <a:defRPr>
                <a:solidFill>
                  <a:schemeClr val="bg1"/>
                </a:solidFill>
                <a:latin typeface="Times New Roman" pitchFamily="18" charset="0"/>
                <a:ea typeface="SimSun" pitchFamily="2" charset="-122"/>
              </a:defRPr>
            </a:lvl5pPr>
            <a:lvl6pPr marL="2677068"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6pPr>
            <a:lvl7pPr marL="3163807"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7pPr>
            <a:lvl8pPr marL="3650547"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8pPr>
            <a:lvl9pPr marL="4137286"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9pPr>
          </a:lstStyle>
          <a:p>
            <a:fld id="{2BC778C0-D2C5-4FF7-92A6-92176F72CAA4}" type="slidenum">
              <a:rPr lang="pt-BR" altLang="pt-BR">
                <a:solidFill>
                  <a:srgbClr val="000000"/>
                </a:solidFill>
                <a:latin typeface="Calibri" pitchFamily="34" charset="0"/>
                <a:ea typeface="Arial Unicode MS" pitchFamily="34" charset="-128"/>
              </a:rPr>
              <a:pPr/>
              <a:t>23</a:t>
            </a:fld>
            <a:endParaRPr lang="pt-BR" altLang="pt-BR" dirty="0">
              <a:solidFill>
                <a:srgbClr val="000000"/>
              </a:solidFill>
              <a:latin typeface="Calibri" pitchFamily="34" charset="0"/>
              <a:ea typeface="Arial Unicode MS" pitchFamily="34" charset="-128"/>
            </a:endParaRPr>
          </a:p>
        </p:txBody>
      </p:sp>
      <p:sp>
        <p:nvSpPr>
          <p:cNvPr id="60419" name="Text Box 1"/>
          <p:cNvSpPr txBox="1">
            <a:spLocks noChangeArrowheads="1"/>
          </p:cNvSpPr>
          <p:nvPr/>
        </p:nvSpPr>
        <p:spPr bwMode="auto">
          <a:xfrm>
            <a:off x="3907069" y="10394613"/>
            <a:ext cx="2987475" cy="5459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264" tIns="49441" rIns="99264" bIns="49441"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r"/>
            <a:fld id="{45F63A23-4BB6-480F-9F5A-CA2527EE65C4}" type="slidenum">
              <a:rPr lang="pt-BR" altLang="pt-BR" sz="1300">
                <a:solidFill>
                  <a:srgbClr val="000000"/>
                </a:solidFill>
                <a:latin typeface="Calibri" pitchFamily="34" charset="0"/>
                <a:cs typeface="Lucida Sans Unicode" pitchFamily="34" charset="0"/>
              </a:rPr>
              <a:pPr algn="r"/>
              <a:t>23</a:t>
            </a:fld>
            <a:endParaRPr lang="pt-BR" altLang="pt-BR" sz="1300" dirty="0">
              <a:solidFill>
                <a:srgbClr val="000000"/>
              </a:solidFill>
              <a:latin typeface="Calibri" pitchFamily="34" charset="0"/>
              <a:cs typeface="Lucida Sans Unicode" pitchFamily="34" charset="0"/>
            </a:endParaRPr>
          </a:p>
        </p:txBody>
      </p:sp>
      <p:sp>
        <p:nvSpPr>
          <p:cNvPr id="60420" name="Rectangle 2"/>
          <p:cNvSpPr>
            <a:spLocks noGrp="1" noRot="1" noChangeAspect="1" noChangeArrowheads="1" noTextEdit="1"/>
          </p:cNvSpPr>
          <p:nvPr>
            <p:ph type="sldImg"/>
          </p:nvPr>
        </p:nvSpPr>
        <p:spPr>
          <a:xfrm>
            <a:off x="714375" y="820738"/>
            <a:ext cx="5468938" cy="4103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0421" name="Rectangle 3"/>
          <p:cNvSpPr>
            <a:spLocks noGrp="1" noChangeArrowheads="1"/>
          </p:cNvSpPr>
          <p:nvPr>
            <p:ph type="body" idx="1"/>
          </p:nvPr>
        </p:nvSpPr>
        <p:spPr>
          <a:xfrm>
            <a:off x="690905" y="5199058"/>
            <a:ext cx="5506293" cy="4913816"/>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ltLang="pt-BR" dirty="0">
              <a:latin typeface="Times New Roman" pitchFamily="18" charset="0"/>
            </a:endParaRPr>
          </a:p>
        </p:txBody>
      </p:sp>
    </p:spTree>
    <p:extLst>
      <p:ext uri="{BB962C8B-B14F-4D97-AF65-F5344CB8AC3E}">
        <p14:creationId xmlns:p14="http://schemas.microsoft.com/office/powerpoint/2010/main" val="22772569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7586" name="Rectangle 15"/>
          <p:cNvSpPr>
            <a:spLocks noGrp="1" noChangeArrowheads="1"/>
          </p:cNvSpPr>
          <p:nvPr>
            <p:ph type="sldNum" sz="quarter"/>
          </p:nvPr>
        </p:nvSpPr>
        <p:spPr>
          <a:noFill/>
        </p:spPr>
        <p:txBody>
          <a:bodyPr/>
          <a:lstStyle>
            <a:lvl1pPr>
              <a:tabLst>
                <a:tab pos="770671" algn="l"/>
                <a:tab pos="1541342" algn="l"/>
                <a:tab pos="2312013" algn="l"/>
                <a:tab pos="3082684" algn="l"/>
              </a:tabLst>
              <a:defRPr>
                <a:solidFill>
                  <a:schemeClr val="bg1"/>
                </a:solidFill>
                <a:latin typeface="Times New Roman" pitchFamily="18" charset="0"/>
                <a:ea typeface="SimSun" pitchFamily="2" charset="-122"/>
              </a:defRPr>
            </a:lvl1pPr>
            <a:lvl2pPr>
              <a:tabLst>
                <a:tab pos="770671" algn="l"/>
                <a:tab pos="1541342" algn="l"/>
                <a:tab pos="2312013" algn="l"/>
                <a:tab pos="3082684" algn="l"/>
              </a:tabLst>
              <a:defRPr>
                <a:solidFill>
                  <a:schemeClr val="bg1"/>
                </a:solidFill>
                <a:latin typeface="Times New Roman" pitchFamily="18" charset="0"/>
                <a:ea typeface="SimSun" pitchFamily="2" charset="-122"/>
              </a:defRPr>
            </a:lvl2pPr>
            <a:lvl3pPr>
              <a:tabLst>
                <a:tab pos="770671" algn="l"/>
                <a:tab pos="1541342" algn="l"/>
                <a:tab pos="2312013" algn="l"/>
                <a:tab pos="3082684" algn="l"/>
              </a:tabLst>
              <a:defRPr>
                <a:solidFill>
                  <a:schemeClr val="bg1"/>
                </a:solidFill>
                <a:latin typeface="Times New Roman" pitchFamily="18" charset="0"/>
                <a:ea typeface="SimSun" pitchFamily="2" charset="-122"/>
              </a:defRPr>
            </a:lvl3pPr>
            <a:lvl4pPr>
              <a:tabLst>
                <a:tab pos="770671" algn="l"/>
                <a:tab pos="1541342" algn="l"/>
                <a:tab pos="2312013" algn="l"/>
                <a:tab pos="3082684" algn="l"/>
              </a:tabLst>
              <a:defRPr>
                <a:solidFill>
                  <a:schemeClr val="bg1"/>
                </a:solidFill>
                <a:latin typeface="Times New Roman" pitchFamily="18" charset="0"/>
                <a:ea typeface="SimSun" pitchFamily="2" charset="-122"/>
              </a:defRPr>
            </a:lvl4pPr>
            <a:lvl5pPr>
              <a:tabLst>
                <a:tab pos="770671" algn="l"/>
                <a:tab pos="1541342" algn="l"/>
                <a:tab pos="2312013" algn="l"/>
                <a:tab pos="3082684" algn="l"/>
              </a:tabLst>
              <a:defRPr>
                <a:solidFill>
                  <a:schemeClr val="bg1"/>
                </a:solidFill>
                <a:latin typeface="Times New Roman" pitchFamily="18" charset="0"/>
                <a:ea typeface="SimSun" pitchFamily="2" charset="-122"/>
              </a:defRPr>
            </a:lvl5pPr>
            <a:lvl6pPr marL="2677068"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6pPr>
            <a:lvl7pPr marL="3163807"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7pPr>
            <a:lvl8pPr marL="3650547"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8pPr>
            <a:lvl9pPr marL="4137286"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9pPr>
          </a:lstStyle>
          <a:p>
            <a:fld id="{762C8BCD-DC2E-49E4-8E4D-0D5FD855F230}" type="slidenum">
              <a:rPr lang="pt-BR" altLang="pt-BR">
                <a:solidFill>
                  <a:srgbClr val="000000"/>
                </a:solidFill>
                <a:latin typeface="Calibri" pitchFamily="34" charset="0"/>
                <a:ea typeface="Arial Unicode MS" pitchFamily="34" charset="-128"/>
              </a:rPr>
              <a:pPr/>
              <a:t>24</a:t>
            </a:fld>
            <a:endParaRPr lang="pt-BR" altLang="pt-BR" dirty="0">
              <a:solidFill>
                <a:srgbClr val="000000"/>
              </a:solidFill>
              <a:latin typeface="Calibri" pitchFamily="34" charset="0"/>
              <a:ea typeface="Arial Unicode MS" pitchFamily="34" charset="-128"/>
            </a:endParaRPr>
          </a:p>
        </p:txBody>
      </p:sp>
      <p:sp>
        <p:nvSpPr>
          <p:cNvPr id="67587" name="Text Box 1"/>
          <p:cNvSpPr txBox="1">
            <a:spLocks noChangeArrowheads="1"/>
          </p:cNvSpPr>
          <p:nvPr/>
        </p:nvSpPr>
        <p:spPr bwMode="auto">
          <a:xfrm>
            <a:off x="3907069" y="10394613"/>
            <a:ext cx="2987475" cy="5459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264" tIns="49441" rIns="99264" bIns="49441"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r"/>
            <a:fld id="{C49F83B8-BD27-4A24-9062-603BDCB7E16C}" type="slidenum">
              <a:rPr lang="pt-BR" altLang="pt-BR" sz="1300">
                <a:solidFill>
                  <a:srgbClr val="000000"/>
                </a:solidFill>
                <a:latin typeface="Calibri" pitchFamily="34" charset="0"/>
                <a:cs typeface="Lucida Sans Unicode" pitchFamily="34" charset="0"/>
              </a:rPr>
              <a:pPr algn="r"/>
              <a:t>24</a:t>
            </a:fld>
            <a:endParaRPr lang="pt-BR" altLang="pt-BR" sz="1300" dirty="0">
              <a:solidFill>
                <a:srgbClr val="000000"/>
              </a:solidFill>
              <a:latin typeface="Calibri" pitchFamily="34" charset="0"/>
              <a:cs typeface="Lucida Sans Unicode" pitchFamily="34" charset="0"/>
            </a:endParaRPr>
          </a:p>
        </p:txBody>
      </p:sp>
      <p:sp>
        <p:nvSpPr>
          <p:cNvPr id="67588" name="Text Box 2"/>
          <p:cNvSpPr txBox="1">
            <a:spLocks noChangeArrowheads="1"/>
          </p:cNvSpPr>
          <p:nvPr/>
        </p:nvSpPr>
        <p:spPr bwMode="auto">
          <a:xfrm>
            <a:off x="3907070" y="10394611"/>
            <a:ext cx="2989084" cy="5477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264" tIns="49441" rIns="99264" bIns="49441"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r"/>
            <a:fld id="{B36EDA31-9F4A-42E5-A014-BC799E6C2F1C}" type="slidenum">
              <a:rPr lang="pt-BR" altLang="pt-BR" sz="1300">
                <a:solidFill>
                  <a:srgbClr val="000000"/>
                </a:solidFill>
                <a:latin typeface="Calibri" pitchFamily="34" charset="0"/>
                <a:cs typeface="Lucida Sans Unicode" pitchFamily="34" charset="0"/>
              </a:rPr>
              <a:pPr algn="r"/>
              <a:t>24</a:t>
            </a:fld>
            <a:endParaRPr lang="pt-BR" altLang="pt-BR" sz="1300" dirty="0">
              <a:solidFill>
                <a:srgbClr val="000000"/>
              </a:solidFill>
              <a:latin typeface="Calibri" pitchFamily="34" charset="0"/>
              <a:cs typeface="Lucida Sans Unicode" pitchFamily="34" charset="0"/>
            </a:endParaRPr>
          </a:p>
        </p:txBody>
      </p:sp>
      <p:sp>
        <p:nvSpPr>
          <p:cNvPr id="67589" name="Rectangle 3"/>
          <p:cNvSpPr>
            <a:spLocks noGrp="1" noRot="1" noChangeAspect="1" noChangeArrowheads="1" noTextEdit="1"/>
          </p:cNvSpPr>
          <p:nvPr>
            <p:ph type="sldImg"/>
          </p:nvPr>
        </p:nvSpPr>
        <p:spPr>
          <a:xfrm>
            <a:off x="1588" y="0"/>
            <a:ext cx="1587" cy="1588"/>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7590" name="Rectangle 4"/>
          <p:cNvSpPr>
            <a:spLocks noGrp="1" noChangeArrowheads="1"/>
          </p:cNvSpPr>
          <p:nvPr>
            <p:ph type="body" idx="1"/>
          </p:nvPr>
        </p:nvSpPr>
        <p:spPr>
          <a:xfrm>
            <a:off x="690906" y="5199058"/>
            <a:ext cx="5515956" cy="4924316"/>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spcBef>
                <a:spcPct val="0"/>
              </a:spcBef>
              <a:tabLst>
                <a:tab pos="0" algn="l"/>
                <a:tab pos="476599" algn="l"/>
                <a:tab pos="954889" algn="l"/>
                <a:tab pos="1433178" algn="l"/>
                <a:tab pos="1911467" algn="l"/>
                <a:tab pos="2389756" algn="l"/>
                <a:tab pos="2868046" algn="l"/>
                <a:tab pos="3346334" algn="l"/>
                <a:tab pos="3824624" algn="l"/>
                <a:tab pos="4302913" algn="l"/>
                <a:tab pos="4781203" algn="l"/>
                <a:tab pos="5259491" algn="l"/>
                <a:tab pos="5737781" algn="l"/>
                <a:tab pos="6216069" algn="l"/>
                <a:tab pos="6694359" algn="l"/>
                <a:tab pos="7172647" algn="l"/>
                <a:tab pos="7650938" algn="l"/>
                <a:tab pos="8129227" algn="l"/>
                <a:tab pos="8607516" algn="l"/>
                <a:tab pos="9085805" algn="l"/>
                <a:tab pos="9564094" algn="l"/>
              </a:tabLst>
            </a:pPr>
            <a:endParaRPr lang="pt-BR" altLang="pt-BR" sz="2100" dirty="0">
              <a:latin typeface="Arial" pitchFamily="34" charset="0"/>
              <a:cs typeface="Lucida Sans Unicode" pitchFamily="34" charset="0"/>
            </a:endParaRPr>
          </a:p>
        </p:txBody>
      </p:sp>
    </p:spTree>
    <p:extLst>
      <p:ext uri="{BB962C8B-B14F-4D97-AF65-F5344CB8AC3E}">
        <p14:creationId xmlns:p14="http://schemas.microsoft.com/office/powerpoint/2010/main" val="28502264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7586" name="Rectangle 15"/>
          <p:cNvSpPr>
            <a:spLocks noGrp="1" noChangeArrowheads="1"/>
          </p:cNvSpPr>
          <p:nvPr>
            <p:ph type="sldNum" sz="quarter"/>
          </p:nvPr>
        </p:nvSpPr>
        <p:spPr>
          <a:noFill/>
        </p:spPr>
        <p:txBody>
          <a:bodyPr/>
          <a:lstStyle>
            <a:lvl1pPr>
              <a:tabLst>
                <a:tab pos="770671" algn="l"/>
                <a:tab pos="1541342" algn="l"/>
                <a:tab pos="2312013" algn="l"/>
                <a:tab pos="3082684" algn="l"/>
              </a:tabLst>
              <a:defRPr>
                <a:solidFill>
                  <a:schemeClr val="bg1"/>
                </a:solidFill>
                <a:latin typeface="Times New Roman" pitchFamily="18" charset="0"/>
                <a:ea typeface="SimSun" pitchFamily="2" charset="-122"/>
              </a:defRPr>
            </a:lvl1pPr>
            <a:lvl2pPr>
              <a:tabLst>
                <a:tab pos="770671" algn="l"/>
                <a:tab pos="1541342" algn="l"/>
                <a:tab pos="2312013" algn="l"/>
                <a:tab pos="3082684" algn="l"/>
              </a:tabLst>
              <a:defRPr>
                <a:solidFill>
                  <a:schemeClr val="bg1"/>
                </a:solidFill>
                <a:latin typeface="Times New Roman" pitchFamily="18" charset="0"/>
                <a:ea typeface="SimSun" pitchFamily="2" charset="-122"/>
              </a:defRPr>
            </a:lvl2pPr>
            <a:lvl3pPr>
              <a:tabLst>
                <a:tab pos="770671" algn="l"/>
                <a:tab pos="1541342" algn="l"/>
                <a:tab pos="2312013" algn="l"/>
                <a:tab pos="3082684" algn="l"/>
              </a:tabLst>
              <a:defRPr>
                <a:solidFill>
                  <a:schemeClr val="bg1"/>
                </a:solidFill>
                <a:latin typeface="Times New Roman" pitchFamily="18" charset="0"/>
                <a:ea typeface="SimSun" pitchFamily="2" charset="-122"/>
              </a:defRPr>
            </a:lvl3pPr>
            <a:lvl4pPr>
              <a:tabLst>
                <a:tab pos="770671" algn="l"/>
                <a:tab pos="1541342" algn="l"/>
                <a:tab pos="2312013" algn="l"/>
                <a:tab pos="3082684" algn="l"/>
              </a:tabLst>
              <a:defRPr>
                <a:solidFill>
                  <a:schemeClr val="bg1"/>
                </a:solidFill>
                <a:latin typeface="Times New Roman" pitchFamily="18" charset="0"/>
                <a:ea typeface="SimSun" pitchFamily="2" charset="-122"/>
              </a:defRPr>
            </a:lvl4pPr>
            <a:lvl5pPr>
              <a:tabLst>
                <a:tab pos="770671" algn="l"/>
                <a:tab pos="1541342" algn="l"/>
                <a:tab pos="2312013" algn="l"/>
                <a:tab pos="3082684" algn="l"/>
              </a:tabLst>
              <a:defRPr>
                <a:solidFill>
                  <a:schemeClr val="bg1"/>
                </a:solidFill>
                <a:latin typeface="Times New Roman" pitchFamily="18" charset="0"/>
                <a:ea typeface="SimSun" pitchFamily="2" charset="-122"/>
              </a:defRPr>
            </a:lvl5pPr>
            <a:lvl6pPr marL="2677068"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6pPr>
            <a:lvl7pPr marL="3163807"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7pPr>
            <a:lvl8pPr marL="3650547"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8pPr>
            <a:lvl9pPr marL="4137286"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9pPr>
          </a:lstStyle>
          <a:p>
            <a:fld id="{762C8BCD-DC2E-49E4-8E4D-0D5FD855F230}" type="slidenum">
              <a:rPr lang="pt-BR" altLang="pt-BR">
                <a:solidFill>
                  <a:srgbClr val="000000"/>
                </a:solidFill>
                <a:latin typeface="Calibri" pitchFamily="34" charset="0"/>
                <a:ea typeface="Arial Unicode MS" pitchFamily="34" charset="-128"/>
              </a:rPr>
              <a:pPr/>
              <a:t>25</a:t>
            </a:fld>
            <a:endParaRPr lang="pt-BR" altLang="pt-BR" dirty="0">
              <a:solidFill>
                <a:srgbClr val="000000"/>
              </a:solidFill>
              <a:latin typeface="Calibri" pitchFamily="34" charset="0"/>
              <a:ea typeface="Arial Unicode MS" pitchFamily="34" charset="-128"/>
            </a:endParaRPr>
          </a:p>
        </p:txBody>
      </p:sp>
      <p:sp>
        <p:nvSpPr>
          <p:cNvPr id="67587" name="Text Box 1"/>
          <p:cNvSpPr txBox="1">
            <a:spLocks noChangeArrowheads="1"/>
          </p:cNvSpPr>
          <p:nvPr/>
        </p:nvSpPr>
        <p:spPr bwMode="auto">
          <a:xfrm>
            <a:off x="3907069" y="10394613"/>
            <a:ext cx="2987475" cy="5459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264" tIns="49441" rIns="99264" bIns="49441"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r"/>
            <a:fld id="{C49F83B8-BD27-4A24-9062-603BDCB7E16C}" type="slidenum">
              <a:rPr lang="pt-BR" altLang="pt-BR" sz="1300">
                <a:solidFill>
                  <a:srgbClr val="000000"/>
                </a:solidFill>
                <a:latin typeface="Calibri" pitchFamily="34" charset="0"/>
                <a:cs typeface="Lucida Sans Unicode" pitchFamily="34" charset="0"/>
              </a:rPr>
              <a:pPr algn="r"/>
              <a:t>25</a:t>
            </a:fld>
            <a:endParaRPr lang="pt-BR" altLang="pt-BR" sz="1300" dirty="0">
              <a:solidFill>
                <a:srgbClr val="000000"/>
              </a:solidFill>
              <a:latin typeface="Calibri" pitchFamily="34" charset="0"/>
              <a:cs typeface="Lucida Sans Unicode" pitchFamily="34" charset="0"/>
            </a:endParaRPr>
          </a:p>
        </p:txBody>
      </p:sp>
      <p:sp>
        <p:nvSpPr>
          <p:cNvPr id="67588" name="Text Box 2"/>
          <p:cNvSpPr txBox="1">
            <a:spLocks noChangeArrowheads="1"/>
          </p:cNvSpPr>
          <p:nvPr/>
        </p:nvSpPr>
        <p:spPr bwMode="auto">
          <a:xfrm>
            <a:off x="3907070" y="10394611"/>
            <a:ext cx="2989084" cy="5477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264" tIns="49441" rIns="99264" bIns="49441"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r"/>
            <a:fld id="{B36EDA31-9F4A-42E5-A014-BC799E6C2F1C}" type="slidenum">
              <a:rPr lang="pt-BR" altLang="pt-BR" sz="1300">
                <a:solidFill>
                  <a:srgbClr val="000000"/>
                </a:solidFill>
                <a:latin typeface="Calibri" pitchFamily="34" charset="0"/>
                <a:cs typeface="Lucida Sans Unicode" pitchFamily="34" charset="0"/>
              </a:rPr>
              <a:pPr algn="r"/>
              <a:t>25</a:t>
            </a:fld>
            <a:endParaRPr lang="pt-BR" altLang="pt-BR" sz="1300" dirty="0">
              <a:solidFill>
                <a:srgbClr val="000000"/>
              </a:solidFill>
              <a:latin typeface="Calibri" pitchFamily="34" charset="0"/>
              <a:cs typeface="Lucida Sans Unicode" pitchFamily="34" charset="0"/>
            </a:endParaRPr>
          </a:p>
        </p:txBody>
      </p:sp>
      <p:sp>
        <p:nvSpPr>
          <p:cNvPr id="67589" name="Rectangle 3"/>
          <p:cNvSpPr>
            <a:spLocks noGrp="1" noRot="1" noChangeAspect="1" noChangeArrowheads="1" noTextEdit="1"/>
          </p:cNvSpPr>
          <p:nvPr>
            <p:ph type="sldImg"/>
          </p:nvPr>
        </p:nvSpPr>
        <p:spPr>
          <a:xfrm>
            <a:off x="1588" y="0"/>
            <a:ext cx="1587" cy="1588"/>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7590" name="Rectangle 4"/>
          <p:cNvSpPr>
            <a:spLocks noGrp="1" noChangeArrowheads="1"/>
          </p:cNvSpPr>
          <p:nvPr>
            <p:ph type="body" idx="1"/>
          </p:nvPr>
        </p:nvSpPr>
        <p:spPr>
          <a:xfrm>
            <a:off x="690906" y="5199058"/>
            <a:ext cx="5515956" cy="4924316"/>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spcBef>
                <a:spcPct val="0"/>
              </a:spcBef>
              <a:tabLst>
                <a:tab pos="0" algn="l"/>
                <a:tab pos="476599" algn="l"/>
                <a:tab pos="954889" algn="l"/>
                <a:tab pos="1433178" algn="l"/>
                <a:tab pos="1911467" algn="l"/>
                <a:tab pos="2389756" algn="l"/>
                <a:tab pos="2868046" algn="l"/>
                <a:tab pos="3346334" algn="l"/>
                <a:tab pos="3824624" algn="l"/>
                <a:tab pos="4302913" algn="l"/>
                <a:tab pos="4781203" algn="l"/>
                <a:tab pos="5259491" algn="l"/>
                <a:tab pos="5737781" algn="l"/>
                <a:tab pos="6216069" algn="l"/>
                <a:tab pos="6694359" algn="l"/>
                <a:tab pos="7172647" algn="l"/>
                <a:tab pos="7650938" algn="l"/>
                <a:tab pos="8129227" algn="l"/>
                <a:tab pos="8607516" algn="l"/>
                <a:tab pos="9085805" algn="l"/>
                <a:tab pos="9564094" algn="l"/>
              </a:tabLst>
            </a:pPr>
            <a:endParaRPr lang="pt-BR" altLang="pt-BR" sz="2100" dirty="0">
              <a:latin typeface="Arial" pitchFamily="34" charset="0"/>
              <a:cs typeface="Lucida Sans Unicode" pitchFamily="34" charset="0"/>
            </a:endParaRPr>
          </a:p>
        </p:txBody>
      </p:sp>
    </p:spTree>
    <p:extLst>
      <p:ext uri="{BB962C8B-B14F-4D97-AF65-F5344CB8AC3E}">
        <p14:creationId xmlns:p14="http://schemas.microsoft.com/office/powerpoint/2010/main" val="21444504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7586" name="Rectangle 15"/>
          <p:cNvSpPr>
            <a:spLocks noGrp="1" noChangeArrowheads="1"/>
          </p:cNvSpPr>
          <p:nvPr>
            <p:ph type="sldNum" sz="quarter"/>
          </p:nvPr>
        </p:nvSpPr>
        <p:spPr>
          <a:noFill/>
        </p:spPr>
        <p:txBody>
          <a:bodyPr/>
          <a:lstStyle>
            <a:lvl1pPr>
              <a:tabLst>
                <a:tab pos="770671" algn="l"/>
                <a:tab pos="1541342" algn="l"/>
                <a:tab pos="2312013" algn="l"/>
                <a:tab pos="3082684" algn="l"/>
              </a:tabLst>
              <a:defRPr>
                <a:solidFill>
                  <a:schemeClr val="bg1"/>
                </a:solidFill>
                <a:latin typeface="Times New Roman" pitchFamily="18" charset="0"/>
                <a:ea typeface="SimSun" pitchFamily="2" charset="-122"/>
              </a:defRPr>
            </a:lvl1pPr>
            <a:lvl2pPr>
              <a:tabLst>
                <a:tab pos="770671" algn="l"/>
                <a:tab pos="1541342" algn="l"/>
                <a:tab pos="2312013" algn="l"/>
                <a:tab pos="3082684" algn="l"/>
              </a:tabLst>
              <a:defRPr>
                <a:solidFill>
                  <a:schemeClr val="bg1"/>
                </a:solidFill>
                <a:latin typeface="Times New Roman" pitchFamily="18" charset="0"/>
                <a:ea typeface="SimSun" pitchFamily="2" charset="-122"/>
              </a:defRPr>
            </a:lvl2pPr>
            <a:lvl3pPr>
              <a:tabLst>
                <a:tab pos="770671" algn="l"/>
                <a:tab pos="1541342" algn="l"/>
                <a:tab pos="2312013" algn="l"/>
                <a:tab pos="3082684" algn="l"/>
              </a:tabLst>
              <a:defRPr>
                <a:solidFill>
                  <a:schemeClr val="bg1"/>
                </a:solidFill>
                <a:latin typeface="Times New Roman" pitchFamily="18" charset="0"/>
                <a:ea typeface="SimSun" pitchFamily="2" charset="-122"/>
              </a:defRPr>
            </a:lvl3pPr>
            <a:lvl4pPr>
              <a:tabLst>
                <a:tab pos="770671" algn="l"/>
                <a:tab pos="1541342" algn="l"/>
                <a:tab pos="2312013" algn="l"/>
                <a:tab pos="3082684" algn="l"/>
              </a:tabLst>
              <a:defRPr>
                <a:solidFill>
                  <a:schemeClr val="bg1"/>
                </a:solidFill>
                <a:latin typeface="Times New Roman" pitchFamily="18" charset="0"/>
                <a:ea typeface="SimSun" pitchFamily="2" charset="-122"/>
              </a:defRPr>
            </a:lvl4pPr>
            <a:lvl5pPr>
              <a:tabLst>
                <a:tab pos="770671" algn="l"/>
                <a:tab pos="1541342" algn="l"/>
                <a:tab pos="2312013" algn="l"/>
                <a:tab pos="3082684" algn="l"/>
              </a:tabLst>
              <a:defRPr>
                <a:solidFill>
                  <a:schemeClr val="bg1"/>
                </a:solidFill>
                <a:latin typeface="Times New Roman" pitchFamily="18" charset="0"/>
                <a:ea typeface="SimSun" pitchFamily="2" charset="-122"/>
              </a:defRPr>
            </a:lvl5pPr>
            <a:lvl6pPr marL="2677068"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6pPr>
            <a:lvl7pPr marL="3163807"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7pPr>
            <a:lvl8pPr marL="3650547"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8pPr>
            <a:lvl9pPr marL="4137286"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9pPr>
          </a:lstStyle>
          <a:p>
            <a:fld id="{762C8BCD-DC2E-49E4-8E4D-0D5FD855F230}" type="slidenum">
              <a:rPr lang="pt-BR" altLang="pt-BR">
                <a:solidFill>
                  <a:srgbClr val="000000"/>
                </a:solidFill>
                <a:latin typeface="Calibri" pitchFamily="34" charset="0"/>
                <a:ea typeface="Arial Unicode MS" pitchFamily="34" charset="-128"/>
              </a:rPr>
              <a:pPr/>
              <a:t>26</a:t>
            </a:fld>
            <a:endParaRPr lang="pt-BR" altLang="pt-BR" dirty="0">
              <a:solidFill>
                <a:srgbClr val="000000"/>
              </a:solidFill>
              <a:latin typeface="Calibri" pitchFamily="34" charset="0"/>
              <a:ea typeface="Arial Unicode MS" pitchFamily="34" charset="-128"/>
            </a:endParaRPr>
          </a:p>
        </p:txBody>
      </p:sp>
      <p:sp>
        <p:nvSpPr>
          <p:cNvPr id="67587" name="Text Box 1"/>
          <p:cNvSpPr txBox="1">
            <a:spLocks noChangeArrowheads="1"/>
          </p:cNvSpPr>
          <p:nvPr/>
        </p:nvSpPr>
        <p:spPr bwMode="auto">
          <a:xfrm>
            <a:off x="3907069" y="10394613"/>
            <a:ext cx="2987475" cy="5459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264" tIns="49441" rIns="99264" bIns="49441"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r"/>
            <a:fld id="{C49F83B8-BD27-4A24-9062-603BDCB7E16C}" type="slidenum">
              <a:rPr lang="pt-BR" altLang="pt-BR" sz="1300">
                <a:solidFill>
                  <a:srgbClr val="000000"/>
                </a:solidFill>
                <a:latin typeface="Calibri" pitchFamily="34" charset="0"/>
                <a:cs typeface="Lucida Sans Unicode" pitchFamily="34" charset="0"/>
              </a:rPr>
              <a:pPr algn="r"/>
              <a:t>26</a:t>
            </a:fld>
            <a:endParaRPr lang="pt-BR" altLang="pt-BR" sz="1300" dirty="0">
              <a:solidFill>
                <a:srgbClr val="000000"/>
              </a:solidFill>
              <a:latin typeface="Calibri" pitchFamily="34" charset="0"/>
              <a:cs typeface="Lucida Sans Unicode" pitchFamily="34" charset="0"/>
            </a:endParaRPr>
          </a:p>
        </p:txBody>
      </p:sp>
      <p:sp>
        <p:nvSpPr>
          <p:cNvPr id="67588" name="Text Box 2"/>
          <p:cNvSpPr txBox="1">
            <a:spLocks noChangeArrowheads="1"/>
          </p:cNvSpPr>
          <p:nvPr/>
        </p:nvSpPr>
        <p:spPr bwMode="auto">
          <a:xfrm>
            <a:off x="3907070" y="10394611"/>
            <a:ext cx="2989084" cy="5477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264" tIns="49441" rIns="99264" bIns="49441"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r"/>
            <a:fld id="{B36EDA31-9F4A-42E5-A014-BC799E6C2F1C}" type="slidenum">
              <a:rPr lang="pt-BR" altLang="pt-BR" sz="1300">
                <a:solidFill>
                  <a:srgbClr val="000000"/>
                </a:solidFill>
                <a:latin typeface="Calibri" pitchFamily="34" charset="0"/>
                <a:cs typeface="Lucida Sans Unicode" pitchFamily="34" charset="0"/>
              </a:rPr>
              <a:pPr algn="r"/>
              <a:t>26</a:t>
            </a:fld>
            <a:endParaRPr lang="pt-BR" altLang="pt-BR" sz="1300" dirty="0">
              <a:solidFill>
                <a:srgbClr val="000000"/>
              </a:solidFill>
              <a:latin typeface="Calibri" pitchFamily="34" charset="0"/>
              <a:cs typeface="Lucida Sans Unicode" pitchFamily="34" charset="0"/>
            </a:endParaRPr>
          </a:p>
        </p:txBody>
      </p:sp>
      <p:sp>
        <p:nvSpPr>
          <p:cNvPr id="67589" name="Rectangle 3"/>
          <p:cNvSpPr>
            <a:spLocks noGrp="1" noRot="1" noChangeAspect="1" noChangeArrowheads="1" noTextEdit="1"/>
          </p:cNvSpPr>
          <p:nvPr>
            <p:ph type="sldImg"/>
          </p:nvPr>
        </p:nvSpPr>
        <p:spPr>
          <a:xfrm>
            <a:off x="1588" y="0"/>
            <a:ext cx="1587" cy="1588"/>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7590" name="Rectangle 4"/>
          <p:cNvSpPr>
            <a:spLocks noGrp="1" noChangeArrowheads="1"/>
          </p:cNvSpPr>
          <p:nvPr>
            <p:ph type="body" idx="1"/>
          </p:nvPr>
        </p:nvSpPr>
        <p:spPr>
          <a:xfrm>
            <a:off x="690906" y="5199058"/>
            <a:ext cx="5515956" cy="4924316"/>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spcBef>
                <a:spcPct val="0"/>
              </a:spcBef>
              <a:tabLst>
                <a:tab pos="0" algn="l"/>
                <a:tab pos="476599" algn="l"/>
                <a:tab pos="954889" algn="l"/>
                <a:tab pos="1433178" algn="l"/>
                <a:tab pos="1911467" algn="l"/>
                <a:tab pos="2389756" algn="l"/>
                <a:tab pos="2868046" algn="l"/>
                <a:tab pos="3346334" algn="l"/>
                <a:tab pos="3824624" algn="l"/>
                <a:tab pos="4302913" algn="l"/>
                <a:tab pos="4781203" algn="l"/>
                <a:tab pos="5259491" algn="l"/>
                <a:tab pos="5737781" algn="l"/>
                <a:tab pos="6216069" algn="l"/>
                <a:tab pos="6694359" algn="l"/>
                <a:tab pos="7172647" algn="l"/>
                <a:tab pos="7650938" algn="l"/>
                <a:tab pos="8129227" algn="l"/>
                <a:tab pos="8607516" algn="l"/>
                <a:tab pos="9085805" algn="l"/>
                <a:tab pos="9564094" algn="l"/>
              </a:tabLst>
            </a:pPr>
            <a:endParaRPr lang="pt-BR" altLang="pt-BR" sz="2100" dirty="0">
              <a:latin typeface="Arial" pitchFamily="34" charset="0"/>
              <a:cs typeface="Lucida Sans Unicode" pitchFamily="34" charset="0"/>
            </a:endParaRPr>
          </a:p>
        </p:txBody>
      </p:sp>
    </p:spTree>
    <p:extLst>
      <p:ext uri="{BB962C8B-B14F-4D97-AF65-F5344CB8AC3E}">
        <p14:creationId xmlns:p14="http://schemas.microsoft.com/office/powerpoint/2010/main" val="28062566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30C01310-72C1-4984-8C3F-4A7B74A3695C}" type="slidenum">
              <a:rPr lang="pt-BR" smtClean="0"/>
              <a:pPr/>
              <a:t>6</a:t>
            </a:fld>
            <a:endParaRPr lang="pt-BR" dirty="0"/>
          </a:p>
        </p:txBody>
      </p:sp>
    </p:spTree>
    <p:extLst>
      <p:ext uri="{BB962C8B-B14F-4D97-AF65-F5344CB8AC3E}">
        <p14:creationId xmlns:p14="http://schemas.microsoft.com/office/powerpoint/2010/main" val="35212396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O texto do</a:t>
            </a:r>
            <a:r>
              <a:rPr lang="pt-BR" baseline="0" dirty="0"/>
              <a:t> Slide foi atualizado conforme art. 3º do decreto 9492 de 5 de setembro de 2018.</a:t>
            </a:r>
          </a:p>
          <a:p>
            <a:endParaRPr lang="pt-BR" sz="1200" kern="1200" dirty="0">
              <a:solidFill>
                <a:schemeClr val="tx1"/>
              </a:solidFill>
              <a:effectLst/>
              <a:latin typeface="+mn-lt"/>
              <a:ea typeface="+mn-ea"/>
              <a:cs typeface="+mn-cs"/>
            </a:endParaRPr>
          </a:p>
          <a:p>
            <a:r>
              <a:rPr lang="pt-BR" sz="1200" kern="1200" dirty="0">
                <a:solidFill>
                  <a:schemeClr val="tx1"/>
                </a:solidFill>
                <a:effectLst/>
                <a:latin typeface="+mn-lt"/>
                <a:ea typeface="+mn-ea"/>
                <a:cs typeface="+mn-cs"/>
              </a:rPr>
              <a:t>Acrescenta-se a </a:t>
            </a:r>
            <a:r>
              <a:rPr lang="en-US" sz="1400" b="1" dirty="0">
                <a:solidFill>
                  <a:schemeClr val="accent5"/>
                </a:solidFill>
              </a:rPr>
              <a:t>IN 05/2018 da OGU  - </a:t>
            </a:r>
            <a:r>
              <a:rPr lang="pt-BR" sz="1200" dirty="0">
                <a:solidFill>
                  <a:schemeClr val="accent5"/>
                </a:solidFill>
              </a:rPr>
              <a:t>apresenta as definições das manifestações de ouvidorias, além de orientar sobre o tratamento dessas demandas no Executivo Federal.</a:t>
            </a:r>
          </a:p>
          <a:p>
            <a:endParaRPr lang="pt-BR" dirty="0"/>
          </a:p>
        </p:txBody>
      </p:sp>
      <p:sp>
        <p:nvSpPr>
          <p:cNvPr id="4" name="Espaço Reservado para Número de Slide 3"/>
          <p:cNvSpPr>
            <a:spLocks noGrp="1"/>
          </p:cNvSpPr>
          <p:nvPr>
            <p:ph type="sldNum" sz="quarter" idx="10"/>
          </p:nvPr>
        </p:nvSpPr>
        <p:spPr/>
        <p:txBody>
          <a:bodyPr/>
          <a:lstStyle/>
          <a:p>
            <a:fld id="{9A558BD9-5479-47A8-A8BC-70B55D7D090D}" type="slidenum">
              <a:rPr lang="pt-BR" smtClean="0"/>
              <a:t>27</a:t>
            </a:fld>
            <a:endParaRPr lang="pt-BR" dirty="0"/>
          </a:p>
        </p:txBody>
      </p:sp>
    </p:spTree>
    <p:extLst>
      <p:ext uri="{BB962C8B-B14F-4D97-AF65-F5344CB8AC3E}">
        <p14:creationId xmlns:p14="http://schemas.microsoft.com/office/powerpoint/2010/main" val="13084727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O texto do</a:t>
            </a:r>
            <a:r>
              <a:rPr lang="pt-BR" baseline="0" dirty="0"/>
              <a:t> Slide foi atualizado conforme art. 3º do decreto 9492 de 5 de setembro de 2018.</a:t>
            </a:r>
          </a:p>
          <a:p>
            <a:endParaRPr lang="pt-BR" sz="1200" kern="1200" dirty="0">
              <a:solidFill>
                <a:schemeClr val="tx1"/>
              </a:solidFill>
              <a:effectLst/>
              <a:latin typeface="+mn-lt"/>
              <a:ea typeface="+mn-ea"/>
              <a:cs typeface="+mn-cs"/>
            </a:endParaRPr>
          </a:p>
          <a:p>
            <a:r>
              <a:rPr lang="pt-BR" sz="1200" kern="1200" dirty="0">
                <a:solidFill>
                  <a:schemeClr val="tx1"/>
                </a:solidFill>
                <a:effectLst/>
                <a:latin typeface="+mn-lt"/>
                <a:ea typeface="+mn-ea"/>
                <a:cs typeface="+mn-cs"/>
              </a:rPr>
              <a:t>Acrescenta-se a </a:t>
            </a:r>
            <a:r>
              <a:rPr lang="en-US" sz="1400" b="1" dirty="0">
                <a:solidFill>
                  <a:schemeClr val="accent5"/>
                </a:solidFill>
              </a:rPr>
              <a:t>IN 05/2018 da OGU  - </a:t>
            </a:r>
            <a:r>
              <a:rPr lang="pt-BR" sz="1200" dirty="0">
                <a:solidFill>
                  <a:schemeClr val="accent5"/>
                </a:solidFill>
              </a:rPr>
              <a:t>apresenta as definições das manifestações de ouvidorias, além de orientar sobre o tratamento dessas demandas no Executivo Federal.</a:t>
            </a:r>
          </a:p>
          <a:p>
            <a:endParaRPr lang="pt-BR" dirty="0"/>
          </a:p>
        </p:txBody>
      </p:sp>
      <p:sp>
        <p:nvSpPr>
          <p:cNvPr id="4" name="Espaço Reservado para Número de Slide 3"/>
          <p:cNvSpPr>
            <a:spLocks noGrp="1"/>
          </p:cNvSpPr>
          <p:nvPr>
            <p:ph type="sldNum" sz="quarter" idx="10"/>
          </p:nvPr>
        </p:nvSpPr>
        <p:spPr/>
        <p:txBody>
          <a:bodyPr/>
          <a:lstStyle/>
          <a:p>
            <a:fld id="{9A558BD9-5479-47A8-A8BC-70B55D7D090D}" type="slidenum">
              <a:rPr lang="pt-BR" smtClean="0"/>
              <a:t>28</a:t>
            </a:fld>
            <a:endParaRPr lang="pt-BR" dirty="0"/>
          </a:p>
        </p:txBody>
      </p:sp>
    </p:spTree>
    <p:extLst>
      <p:ext uri="{BB962C8B-B14F-4D97-AF65-F5344CB8AC3E}">
        <p14:creationId xmlns:p14="http://schemas.microsoft.com/office/powerpoint/2010/main" val="20727206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Espaço Reservado para Imagem de Slide 1"/>
          <p:cNvSpPr>
            <a:spLocks noGrp="1" noRot="1" noChangeAspect="1" noTextEdit="1"/>
          </p:cNvSpPr>
          <p:nvPr>
            <p:ph type="sldImg"/>
          </p:nvPr>
        </p:nvSpPr>
        <p:spPr>
          <a:ln/>
        </p:spPr>
      </p:sp>
      <p:sp>
        <p:nvSpPr>
          <p:cNvPr id="74755" name="Espaço Reservado para Anotaçõ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pt-BR" dirty="0">
              <a:latin typeface="Times New Roman" pitchFamily="18" charset="0"/>
            </a:endParaRPr>
          </a:p>
        </p:txBody>
      </p:sp>
      <p:sp>
        <p:nvSpPr>
          <p:cNvPr id="74756" name="Espaço Reservado para Número de Slide 3"/>
          <p:cNvSpPr>
            <a:spLocks noGrp="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476599" algn="l"/>
                <a:tab pos="954889" algn="l"/>
                <a:tab pos="1433178" algn="l"/>
                <a:tab pos="1911467" algn="l"/>
                <a:tab pos="2389756" algn="l"/>
                <a:tab pos="2868046" algn="l"/>
                <a:tab pos="3346334" algn="l"/>
                <a:tab pos="3824624" algn="l"/>
                <a:tab pos="4302913" algn="l"/>
                <a:tab pos="4781203" algn="l"/>
                <a:tab pos="5259491" algn="l"/>
                <a:tab pos="5737781" algn="l"/>
                <a:tab pos="6216069" algn="l"/>
                <a:tab pos="6694359" algn="l"/>
                <a:tab pos="7172647" algn="l"/>
                <a:tab pos="7650938" algn="l"/>
                <a:tab pos="8129227" algn="l"/>
                <a:tab pos="8607516" algn="l"/>
                <a:tab pos="9085805" algn="l"/>
                <a:tab pos="9564094" algn="l"/>
              </a:tabLst>
              <a:defRPr sz="2500">
                <a:solidFill>
                  <a:schemeClr val="bg1"/>
                </a:solidFill>
                <a:latin typeface="Times New Roman" pitchFamily="18" charset="0"/>
                <a:ea typeface="Microsoft YaHei" pitchFamily="34" charset="-122"/>
              </a:defRPr>
            </a:lvl1pPr>
            <a:lvl2pPr eaLnBrk="0" hangingPunct="0">
              <a:tabLst>
                <a:tab pos="0" algn="l"/>
                <a:tab pos="476599" algn="l"/>
                <a:tab pos="954889" algn="l"/>
                <a:tab pos="1433178" algn="l"/>
                <a:tab pos="1911467" algn="l"/>
                <a:tab pos="2389756" algn="l"/>
                <a:tab pos="2868046" algn="l"/>
                <a:tab pos="3346334" algn="l"/>
                <a:tab pos="3824624" algn="l"/>
                <a:tab pos="4302913" algn="l"/>
                <a:tab pos="4781203" algn="l"/>
                <a:tab pos="5259491" algn="l"/>
                <a:tab pos="5737781" algn="l"/>
                <a:tab pos="6216069" algn="l"/>
                <a:tab pos="6694359" algn="l"/>
                <a:tab pos="7172647" algn="l"/>
                <a:tab pos="7650938" algn="l"/>
                <a:tab pos="8129227" algn="l"/>
                <a:tab pos="8607516" algn="l"/>
                <a:tab pos="9085805" algn="l"/>
                <a:tab pos="9564094" algn="l"/>
              </a:tabLst>
              <a:defRPr sz="2500">
                <a:solidFill>
                  <a:schemeClr val="bg1"/>
                </a:solidFill>
                <a:latin typeface="Times New Roman" pitchFamily="18" charset="0"/>
                <a:ea typeface="Microsoft YaHei" pitchFamily="34" charset="-122"/>
              </a:defRPr>
            </a:lvl2pPr>
            <a:lvl3pPr eaLnBrk="0" hangingPunct="0">
              <a:tabLst>
                <a:tab pos="0" algn="l"/>
                <a:tab pos="476599" algn="l"/>
                <a:tab pos="954889" algn="l"/>
                <a:tab pos="1433178" algn="l"/>
                <a:tab pos="1911467" algn="l"/>
                <a:tab pos="2389756" algn="l"/>
                <a:tab pos="2868046" algn="l"/>
                <a:tab pos="3346334" algn="l"/>
                <a:tab pos="3824624" algn="l"/>
                <a:tab pos="4302913" algn="l"/>
                <a:tab pos="4781203" algn="l"/>
                <a:tab pos="5259491" algn="l"/>
                <a:tab pos="5737781" algn="l"/>
                <a:tab pos="6216069" algn="l"/>
                <a:tab pos="6694359" algn="l"/>
                <a:tab pos="7172647" algn="l"/>
                <a:tab pos="7650938" algn="l"/>
                <a:tab pos="8129227" algn="l"/>
                <a:tab pos="8607516" algn="l"/>
                <a:tab pos="9085805" algn="l"/>
                <a:tab pos="9564094" algn="l"/>
              </a:tabLst>
              <a:defRPr sz="2500">
                <a:solidFill>
                  <a:schemeClr val="bg1"/>
                </a:solidFill>
                <a:latin typeface="Times New Roman" pitchFamily="18" charset="0"/>
                <a:ea typeface="Microsoft YaHei" pitchFamily="34" charset="-122"/>
              </a:defRPr>
            </a:lvl3pPr>
            <a:lvl4pPr eaLnBrk="0" hangingPunct="0">
              <a:tabLst>
                <a:tab pos="0" algn="l"/>
                <a:tab pos="476599" algn="l"/>
                <a:tab pos="954889" algn="l"/>
                <a:tab pos="1433178" algn="l"/>
                <a:tab pos="1911467" algn="l"/>
                <a:tab pos="2389756" algn="l"/>
                <a:tab pos="2868046" algn="l"/>
                <a:tab pos="3346334" algn="l"/>
                <a:tab pos="3824624" algn="l"/>
                <a:tab pos="4302913" algn="l"/>
                <a:tab pos="4781203" algn="l"/>
                <a:tab pos="5259491" algn="l"/>
                <a:tab pos="5737781" algn="l"/>
                <a:tab pos="6216069" algn="l"/>
                <a:tab pos="6694359" algn="l"/>
                <a:tab pos="7172647" algn="l"/>
                <a:tab pos="7650938" algn="l"/>
                <a:tab pos="8129227" algn="l"/>
                <a:tab pos="8607516" algn="l"/>
                <a:tab pos="9085805" algn="l"/>
                <a:tab pos="9564094" algn="l"/>
              </a:tabLst>
              <a:defRPr sz="2500">
                <a:solidFill>
                  <a:schemeClr val="bg1"/>
                </a:solidFill>
                <a:latin typeface="Times New Roman" pitchFamily="18" charset="0"/>
                <a:ea typeface="Microsoft YaHei" pitchFamily="34" charset="-122"/>
              </a:defRPr>
            </a:lvl4pPr>
            <a:lvl5pPr eaLnBrk="0" hangingPunct="0">
              <a:tabLst>
                <a:tab pos="0" algn="l"/>
                <a:tab pos="476599" algn="l"/>
                <a:tab pos="954889" algn="l"/>
                <a:tab pos="1433178" algn="l"/>
                <a:tab pos="1911467" algn="l"/>
                <a:tab pos="2389756" algn="l"/>
                <a:tab pos="2868046" algn="l"/>
                <a:tab pos="3346334" algn="l"/>
                <a:tab pos="3824624" algn="l"/>
                <a:tab pos="4302913" algn="l"/>
                <a:tab pos="4781203" algn="l"/>
                <a:tab pos="5259491" algn="l"/>
                <a:tab pos="5737781" algn="l"/>
                <a:tab pos="6216069" algn="l"/>
                <a:tab pos="6694359" algn="l"/>
                <a:tab pos="7172647" algn="l"/>
                <a:tab pos="7650938" algn="l"/>
                <a:tab pos="8129227" algn="l"/>
                <a:tab pos="8607516" algn="l"/>
                <a:tab pos="9085805" algn="l"/>
                <a:tab pos="9564094" algn="l"/>
              </a:tabLst>
              <a:defRPr sz="2500">
                <a:solidFill>
                  <a:schemeClr val="bg1"/>
                </a:solidFill>
                <a:latin typeface="Times New Roman" pitchFamily="18" charset="0"/>
                <a:ea typeface="Microsoft YaHei" pitchFamily="34" charset="-122"/>
              </a:defRPr>
            </a:lvl5pPr>
            <a:lvl6pPr marL="2677068" indent="-243370" algn="ctr" defTabSz="478290" eaLnBrk="0" fontAlgn="base" hangingPunct="0">
              <a:lnSpc>
                <a:spcPct val="82000"/>
              </a:lnSpc>
              <a:spcBef>
                <a:spcPct val="0"/>
              </a:spcBef>
              <a:spcAft>
                <a:spcPct val="0"/>
              </a:spcAft>
              <a:buClr>
                <a:srgbClr val="000000"/>
              </a:buClr>
              <a:buSzPct val="100000"/>
              <a:buFont typeface="Times New Roman" pitchFamily="18" charset="0"/>
              <a:tabLst>
                <a:tab pos="0" algn="l"/>
                <a:tab pos="476599" algn="l"/>
                <a:tab pos="954889" algn="l"/>
                <a:tab pos="1433178" algn="l"/>
                <a:tab pos="1911467" algn="l"/>
                <a:tab pos="2389756" algn="l"/>
                <a:tab pos="2868046" algn="l"/>
                <a:tab pos="3346334" algn="l"/>
                <a:tab pos="3824624" algn="l"/>
                <a:tab pos="4302913" algn="l"/>
                <a:tab pos="4781203" algn="l"/>
                <a:tab pos="5259491" algn="l"/>
                <a:tab pos="5737781" algn="l"/>
                <a:tab pos="6216069" algn="l"/>
                <a:tab pos="6694359" algn="l"/>
                <a:tab pos="7172647" algn="l"/>
                <a:tab pos="7650938" algn="l"/>
                <a:tab pos="8129227" algn="l"/>
                <a:tab pos="8607516" algn="l"/>
                <a:tab pos="9085805" algn="l"/>
                <a:tab pos="9564094" algn="l"/>
              </a:tabLst>
              <a:defRPr sz="2500">
                <a:solidFill>
                  <a:schemeClr val="bg1"/>
                </a:solidFill>
                <a:latin typeface="Times New Roman" pitchFamily="18" charset="0"/>
                <a:ea typeface="Microsoft YaHei" pitchFamily="34" charset="-122"/>
              </a:defRPr>
            </a:lvl6pPr>
            <a:lvl7pPr marL="3163807" indent="-243370" algn="ctr" defTabSz="478290" eaLnBrk="0" fontAlgn="base" hangingPunct="0">
              <a:lnSpc>
                <a:spcPct val="82000"/>
              </a:lnSpc>
              <a:spcBef>
                <a:spcPct val="0"/>
              </a:spcBef>
              <a:spcAft>
                <a:spcPct val="0"/>
              </a:spcAft>
              <a:buClr>
                <a:srgbClr val="000000"/>
              </a:buClr>
              <a:buSzPct val="100000"/>
              <a:buFont typeface="Times New Roman" pitchFamily="18" charset="0"/>
              <a:tabLst>
                <a:tab pos="0" algn="l"/>
                <a:tab pos="476599" algn="l"/>
                <a:tab pos="954889" algn="l"/>
                <a:tab pos="1433178" algn="l"/>
                <a:tab pos="1911467" algn="l"/>
                <a:tab pos="2389756" algn="l"/>
                <a:tab pos="2868046" algn="l"/>
                <a:tab pos="3346334" algn="l"/>
                <a:tab pos="3824624" algn="l"/>
                <a:tab pos="4302913" algn="l"/>
                <a:tab pos="4781203" algn="l"/>
                <a:tab pos="5259491" algn="l"/>
                <a:tab pos="5737781" algn="l"/>
                <a:tab pos="6216069" algn="l"/>
                <a:tab pos="6694359" algn="l"/>
                <a:tab pos="7172647" algn="l"/>
                <a:tab pos="7650938" algn="l"/>
                <a:tab pos="8129227" algn="l"/>
                <a:tab pos="8607516" algn="l"/>
                <a:tab pos="9085805" algn="l"/>
                <a:tab pos="9564094" algn="l"/>
              </a:tabLst>
              <a:defRPr sz="2500">
                <a:solidFill>
                  <a:schemeClr val="bg1"/>
                </a:solidFill>
                <a:latin typeface="Times New Roman" pitchFamily="18" charset="0"/>
                <a:ea typeface="Microsoft YaHei" pitchFamily="34" charset="-122"/>
              </a:defRPr>
            </a:lvl7pPr>
            <a:lvl8pPr marL="3650547" indent="-243370" algn="ctr" defTabSz="478290" eaLnBrk="0" fontAlgn="base" hangingPunct="0">
              <a:lnSpc>
                <a:spcPct val="82000"/>
              </a:lnSpc>
              <a:spcBef>
                <a:spcPct val="0"/>
              </a:spcBef>
              <a:spcAft>
                <a:spcPct val="0"/>
              </a:spcAft>
              <a:buClr>
                <a:srgbClr val="000000"/>
              </a:buClr>
              <a:buSzPct val="100000"/>
              <a:buFont typeface="Times New Roman" pitchFamily="18" charset="0"/>
              <a:tabLst>
                <a:tab pos="0" algn="l"/>
                <a:tab pos="476599" algn="l"/>
                <a:tab pos="954889" algn="l"/>
                <a:tab pos="1433178" algn="l"/>
                <a:tab pos="1911467" algn="l"/>
                <a:tab pos="2389756" algn="l"/>
                <a:tab pos="2868046" algn="l"/>
                <a:tab pos="3346334" algn="l"/>
                <a:tab pos="3824624" algn="l"/>
                <a:tab pos="4302913" algn="l"/>
                <a:tab pos="4781203" algn="l"/>
                <a:tab pos="5259491" algn="l"/>
                <a:tab pos="5737781" algn="l"/>
                <a:tab pos="6216069" algn="l"/>
                <a:tab pos="6694359" algn="l"/>
                <a:tab pos="7172647" algn="l"/>
                <a:tab pos="7650938" algn="l"/>
                <a:tab pos="8129227" algn="l"/>
                <a:tab pos="8607516" algn="l"/>
                <a:tab pos="9085805" algn="l"/>
                <a:tab pos="9564094" algn="l"/>
              </a:tabLst>
              <a:defRPr sz="2500">
                <a:solidFill>
                  <a:schemeClr val="bg1"/>
                </a:solidFill>
                <a:latin typeface="Times New Roman" pitchFamily="18" charset="0"/>
                <a:ea typeface="Microsoft YaHei" pitchFamily="34" charset="-122"/>
              </a:defRPr>
            </a:lvl8pPr>
            <a:lvl9pPr marL="4137286" indent="-243370" algn="ctr" defTabSz="478290" eaLnBrk="0" fontAlgn="base" hangingPunct="0">
              <a:lnSpc>
                <a:spcPct val="82000"/>
              </a:lnSpc>
              <a:spcBef>
                <a:spcPct val="0"/>
              </a:spcBef>
              <a:spcAft>
                <a:spcPct val="0"/>
              </a:spcAft>
              <a:buClr>
                <a:srgbClr val="000000"/>
              </a:buClr>
              <a:buSzPct val="100000"/>
              <a:buFont typeface="Times New Roman" pitchFamily="18" charset="0"/>
              <a:tabLst>
                <a:tab pos="0" algn="l"/>
                <a:tab pos="476599" algn="l"/>
                <a:tab pos="954889" algn="l"/>
                <a:tab pos="1433178" algn="l"/>
                <a:tab pos="1911467" algn="l"/>
                <a:tab pos="2389756" algn="l"/>
                <a:tab pos="2868046" algn="l"/>
                <a:tab pos="3346334" algn="l"/>
                <a:tab pos="3824624" algn="l"/>
                <a:tab pos="4302913" algn="l"/>
                <a:tab pos="4781203" algn="l"/>
                <a:tab pos="5259491" algn="l"/>
                <a:tab pos="5737781" algn="l"/>
                <a:tab pos="6216069" algn="l"/>
                <a:tab pos="6694359" algn="l"/>
                <a:tab pos="7172647" algn="l"/>
                <a:tab pos="7650938" algn="l"/>
                <a:tab pos="8129227" algn="l"/>
                <a:tab pos="8607516" algn="l"/>
                <a:tab pos="9085805" algn="l"/>
                <a:tab pos="9564094" algn="l"/>
              </a:tabLst>
              <a:defRPr sz="2500">
                <a:solidFill>
                  <a:schemeClr val="bg1"/>
                </a:solidFill>
                <a:latin typeface="Times New Roman" pitchFamily="18" charset="0"/>
                <a:ea typeface="Microsoft YaHei" pitchFamily="34" charset="-122"/>
              </a:defRPr>
            </a:lvl9pPr>
          </a:lstStyle>
          <a:p>
            <a:pPr eaLnBrk="1" hangingPunct="1"/>
            <a:fld id="{AD849FBA-67CF-4295-8626-C9F8DDEC8D8B}" type="slidenum">
              <a:rPr lang="en-US" sz="1300">
                <a:solidFill>
                  <a:srgbClr val="000000"/>
                </a:solidFill>
                <a:cs typeface="Lucida Sans Unicode" pitchFamily="34" charset="0"/>
              </a:rPr>
              <a:pPr eaLnBrk="1" hangingPunct="1"/>
              <a:t>29</a:t>
            </a:fld>
            <a:endParaRPr lang="en-US" sz="1300" dirty="0">
              <a:solidFill>
                <a:srgbClr val="000000"/>
              </a:solidFill>
              <a:cs typeface="Lucida Sans Unicode" pitchFamily="34" charset="0"/>
            </a:endParaRPr>
          </a:p>
        </p:txBody>
      </p:sp>
    </p:spTree>
    <p:extLst>
      <p:ext uri="{BB962C8B-B14F-4D97-AF65-F5344CB8AC3E}">
        <p14:creationId xmlns:p14="http://schemas.microsoft.com/office/powerpoint/2010/main" val="96754310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7586" name="Rectangle 15"/>
          <p:cNvSpPr>
            <a:spLocks noGrp="1" noChangeArrowheads="1"/>
          </p:cNvSpPr>
          <p:nvPr>
            <p:ph type="sldNum" sz="quarter"/>
          </p:nvPr>
        </p:nvSpPr>
        <p:spPr>
          <a:noFill/>
        </p:spPr>
        <p:txBody>
          <a:bodyPr/>
          <a:lstStyle>
            <a:lvl1pPr>
              <a:tabLst>
                <a:tab pos="770671" algn="l"/>
                <a:tab pos="1541342" algn="l"/>
                <a:tab pos="2312013" algn="l"/>
                <a:tab pos="3082684" algn="l"/>
              </a:tabLst>
              <a:defRPr>
                <a:solidFill>
                  <a:schemeClr val="bg1"/>
                </a:solidFill>
                <a:latin typeface="Times New Roman" pitchFamily="18" charset="0"/>
                <a:ea typeface="SimSun" pitchFamily="2" charset="-122"/>
              </a:defRPr>
            </a:lvl1pPr>
            <a:lvl2pPr>
              <a:tabLst>
                <a:tab pos="770671" algn="l"/>
                <a:tab pos="1541342" algn="l"/>
                <a:tab pos="2312013" algn="l"/>
                <a:tab pos="3082684" algn="l"/>
              </a:tabLst>
              <a:defRPr>
                <a:solidFill>
                  <a:schemeClr val="bg1"/>
                </a:solidFill>
                <a:latin typeface="Times New Roman" pitchFamily="18" charset="0"/>
                <a:ea typeface="SimSun" pitchFamily="2" charset="-122"/>
              </a:defRPr>
            </a:lvl2pPr>
            <a:lvl3pPr>
              <a:tabLst>
                <a:tab pos="770671" algn="l"/>
                <a:tab pos="1541342" algn="l"/>
                <a:tab pos="2312013" algn="l"/>
                <a:tab pos="3082684" algn="l"/>
              </a:tabLst>
              <a:defRPr>
                <a:solidFill>
                  <a:schemeClr val="bg1"/>
                </a:solidFill>
                <a:latin typeface="Times New Roman" pitchFamily="18" charset="0"/>
                <a:ea typeface="SimSun" pitchFamily="2" charset="-122"/>
              </a:defRPr>
            </a:lvl3pPr>
            <a:lvl4pPr>
              <a:tabLst>
                <a:tab pos="770671" algn="l"/>
                <a:tab pos="1541342" algn="l"/>
                <a:tab pos="2312013" algn="l"/>
                <a:tab pos="3082684" algn="l"/>
              </a:tabLst>
              <a:defRPr>
                <a:solidFill>
                  <a:schemeClr val="bg1"/>
                </a:solidFill>
                <a:latin typeface="Times New Roman" pitchFamily="18" charset="0"/>
                <a:ea typeface="SimSun" pitchFamily="2" charset="-122"/>
              </a:defRPr>
            </a:lvl4pPr>
            <a:lvl5pPr>
              <a:tabLst>
                <a:tab pos="770671" algn="l"/>
                <a:tab pos="1541342" algn="l"/>
                <a:tab pos="2312013" algn="l"/>
                <a:tab pos="3082684" algn="l"/>
              </a:tabLst>
              <a:defRPr>
                <a:solidFill>
                  <a:schemeClr val="bg1"/>
                </a:solidFill>
                <a:latin typeface="Times New Roman" pitchFamily="18" charset="0"/>
                <a:ea typeface="SimSun" pitchFamily="2" charset="-122"/>
              </a:defRPr>
            </a:lvl5pPr>
            <a:lvl6pPr marL="2677068"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6pPr>
            <a:lvl7pPr marL="3163807"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7pPr>
            <a:lvl8pPr marL="3650547"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8pPr>
            <a:lvl9pPr marL="4137286"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9pPr>
          </a:lstStyle>
          <a:p>
            <a:fld id="{762C8BCD-DC2E-49E4-8E4D-0D5FD855F230}" type="slidenum">
              <a:rPr lang="pt-BR" altLang="pt-BR">
                <a:solidFill>
                  <a:srgbClr val="000000"/>
                </a:solidFill>
                <a:latin typeface="Calibri" pitchFamily="34" charset="0"/>
                <a:ea typeface="Arial Unicode MS" pitchFamily="34" charset="-128"/>
              </a:rPr>
              <a:pPr/>
              <a:t>30</a:t>
            </a:fld>
            <a:endParaRPr lang="pt-BR" altLang="pt-BR" dirty="0">
              <a:solidFill>
                <a:srgbClr val="000000"/>
              </a:solidFill>
              <a:latin typeface="Calibri" pitchFamily="34" charset="0"/>
              <a:ea typeface="Arial Unicode MS" pitchFamily="34" charset="-128"/>
            </a:endParaRPr>
          </a:p>
        </p:txBody>
      </p:sp>
      <p:sp>
        <p:nvSpPr>
          <p:cNvPr id="67587" name="Text Box 1"/>
          <p:cNvSpPr txBox="1">
            <a:spLocks noChangeArrowheads="1"/>
          </p:cNvSpPr>
          <p:nvPr/>
        </p:nvSpPr>
        <p:spPr bwMode="auto">
          <a:xfrm>
            <a:off x="3907069" y="10394613"/>
            <a:ext cx="2987475" cy="5459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264" tIns="49441" rIns="99264" bIns="49441"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r"/>
            <a:fld id="{C49F83B8-BD27-4A24-9062-603BDCB7E16C}" type="slidenum">
              <a:rPr lang="pt-BR" altLang="pt-BR" sz="1300">
                <a:solidFill>
                  <a:srgbClr val="000000"/>
                </a:solidFill>
                <a:latin typeface="Calibri" pitchFamily="34" charset="0"/>
                <a:cs typeface="Lucida Sans Unicode" pitchFamily="34" charset="0"/>
              </a:rPr>
              <a:pPr algn="r"/>
              <a:t>30</a:t>
            </a:fld>
            <a:endParaRPr lang="pt-BR" altLang="pt-BR" sz="1300" dirty="0">
              <a:solidFill>
                <a:srgbClr val="000000"/>
              </a:solidFill>
              <a:latin typeface="Calibri" pitchFamily="34" charset="0"/>
              <a:cs typeface="Lucida Sans Unicode" pitchFamily="34" charset="0"/>
            </a:endParaRPr>
          </a:p>
        </p:txBody>
      </p:sp>
      <p:sp>
        <p:nvSpPr>
          <p:cNvPr id="67588" name="Text Box 2"/>
          <p:cNvSpPr txBox="1">
            <a:spLocks noChangeArrowheads="1"/>
          </p:cNvSpPr>
          <p:nvPr/>
        </p:nvSpPr>
        <p:spPr bwMode="auto">
          <a:xfrm>
            <a:off x="3907070" y="10394611"/>
            <a:ext cx="2989084" cy="5477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264" tIns="49441" rIns="99264" bIns="49441"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r"/>
            <a:fld id="{B36EDA31-9F4A-42E5-A014-BC799E6C2F1C}" type="slidenum">
              <a:rPr lang="pt-BR" altLang="pt-BR" sz="1300">
                <a:solidFill>
                  <a:srgbClr val="000000"/>
                </a:solidFill>
                <a:latin typeface="Calibri" pitchFamily="34" charset="0"/>
                <a:cs typeface="Lucida Sans Unicode" pitchFamily="34" charset="0"/>
              </a:rPr>
              <a:pPr algn="r"/>
              <a:t>30</a:t>
            </a:fld>
            <a:endParaRPr lang="pt-BR" altLang="pt-BR" sz="1300" dirty="0">
              <a:solidFill>
                <a:srgbClr val="000000"/>
              </a:solidFill>
              <a:latin typeface="Calibri" pitchFamily="34" charset="0"/>
              <a:cs typeface="Lucida Sans Unicode" pitchFamily="34" charset="0"/>
            </a:endParaRPr>
          </a:p>
        </p:txBody>
      </p:sp>
      <p:sp>
        <p:nvSpPr>
          <p:cNvPr id="67589" name="Rectangle 3"/>
          <p:cNvSpPr>
            <a:spLocks noGrp="1" noRot="1" noChangeAspect="1" noChangeArrowheads="1" noTextEdit="1"/>
          </p:cNvSpPr>
          <p:nvPr>
            <p:ph type="sldImg"/>
          </p:nvPr>
        </p:nvSpPr>
        <p:spPr>
          <a:xfrm>
            <a:off x="1588" y="0"/>
            <a:ext cx="1587" cy="1588"/>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7590" name="Rectangle 4"/>
          <p:cNvSpPr>
            <a:spLocks noGrp="1" noChangeArrowheads="1"/>
          </p:cNvSpPr>
          <p:nvPr>
            <p:ph type="body" idx="1"/>
          </p:nvPr>
        </p:nvSpPr>
        <p:spPr>
          <a:xfrm>
            <a:off x="690906" y="5199058"/>
            <a:ext cx="5515956" cy="4924316"/>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spcBef>
                <a:spcPct val="0"/>
              </a:spcBef>
              <a:tabLst>
                <a:tab pos="0" algn="l"/>
                <a:tab pos="476599" algn="l"/>
                <a:tab pos="954889" algn="l"/>
                <a:tab pos="1433178" algn="l"/>
                <a:tab pos="1911467" algn="l"/>
                <a:tab pos="2389756" algn="l"/>
                <a:tab pos="2868046" algn="l"/>
                <a:tab pos="3346334" algn="l"/>
                <a:tab pos="3824624" algn="l"/>
                <a:tab pos="4302913" algn="l"/>
                <a:tab pos="4781203" algn="l"/>
                <a:tab pos="5259491" algn="l"/>
                <a:tab pos="5737781" algn="l"/>
                <a:tab pos="6216069" algn="l"/>
                <a:tab pos="6694359" algn="l"/>
                <a:tab pos="7172647" algn="l"/>
                <a:tab pos="7650938" algn="l"/>
                <a:tab pos="8129227" algn="l"/>
                <a:tab pos="8607516" algn="l"/>
                <a:tab pos="9085805" algn="l"/>
                <a:tab pos="9564094" algn="l"/>
              </a:tabLst>
            </a:pPr>
            <a:endParaRPr lang="pt-BR" altLang="pt-BR" sz="2100" dirty="0">
              <a:latin typeface="Arial" pitchFamily="34" charset="0"/>
              <a:cs typeface="Lucida Sans Unicode" pitchFamily="34" charset="0"/>
            </a:endParaRPr>
          </a:p>
        </p:txBody>
      </p:sp>
    </p:spTree>
    <p:extLst>
      <p:ext uri="{BB962C8B-B14F-4D97-AF65-F5344CB8AC3E}">
        <p14:creationId xmlns:p14="http://schemas.microsoft.com/office/powerpoint/2010/main" val="281571165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9A558BD9-5479-47A8-A8BC-70B55D7D090D}" type="slidenum">
              <a:rPr lang="pt-BR" smtClean="0"/>
              <a:t>31</a:t>
            </a:fld>
            <a:endParaRPr lang="pt-BR" dirty="0"/>
          </a:p>
        </p:txBody>
      </p:sp>
    </p:spTree>
    <p:extLst>
      <p:ext uri="{BB962C8B-B14F-4D97-AF65-F5344CB8AC3E}">
        <p14:creationId xmlns:p14="http://schemas.microsoft.com/office/powerpoint/2010/main" val="6314680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682" name="Rectangle 13"/>
          <p:cNvSpPr>
            <a:spLocks noGrp="1" noChangeArrowheads="1"/>
          </p:cNvSpPr>
          <p:nvPr>
            <p:ph type="sldNum" sz="quarter"/>
          </p:nvPr>
        </p:nvSpPr>
        <p:spPr>
          <a:noFill/>
        </p:spPr>
        <p:txBody>
          <a:bodyPr/>
          <a:lstStyle>
            <a:lvl1pPr>
              <a:tabLst>
                <a:tab pos="770671" algn="l"/>
                <a:tab pos="1541342" algn="l"/>
                <a:tab pos="2312013" algn="l"/>
                <a:tab pos="3082684" algn="l"/>
              </a:tabLst>
              <a:defRPr>
                <a:solidFill>
                  <a:schemeClr val="bg1"/>
                </a:solidFill>
                <a:latin typeface="Times New Roman" pitchFamily="18" charset="0"/>
                <a:ea typeface="SimSun" pitchFamily="2" charset="-122"/>
              </a:defRPr>
            </a:lvl1pPr>
            <a:lvl2pPr>
              <a:tabLst>
                <a:tab pos="770671" algn="l"/>
                <a:tab pos="1541342" algn="l"/>
                <a:tab pos="2312013" algn="l"/>
                <a:tab pos="3082684" algn="l"/>
              </a:tabLst>
              <a:defRPr>
                <a:solidFill>
                  <a:schemeClr val="bg1"/>
                </a:solidFill>
                <a:latin typeface="Times New Roman" pitchFamily="18" charset="0"/>
                <a:ea typeface="SimSun" pitchFamily="2" charset="-122"/>
              </a:defRPr>
            </a:lvl2pPr>
            <a:lvl3pPr>
              <a:tabLst>
                <a:tab pos="770671" algn="l"/>
                <a:tab pos="1541342" algn="l"/>
                <a:tab pos="2312013" algn="l"/>
                <a:tab pos="3082684" algn="l"/>
              </a:tabLst>
              <a:defRPr>
                <a:solidFill>
                  <a:schemeClr val="bg1"/>
                </a:solidFill>
                <a:latin typeface="Times New Roman" pitchFamily="18" charset="0"/>
                <a:ea typeface="SimSun" pitchFamily="2" charset="-122"/>
              </a:defRPr>
            </a:lvl3pPr>
            <a:lvl4pPr>
              <a:tabLst>
                <a:tab pos="770671" algn="l"/>
                <a:tab pos="1541342" algn="l"/>
                <a:tab pos="2312013" algn="l"/>
                <a:tab pos="3082684" algn="l"/>
              </a:tabLst>
              <a:defRPr>
                <a:solidFill>
                  <a:schemeClr val="bg1"/>
                </a:solidFill>
                <a:latin typeface="Times New Roman" pitchFamily="18" charset="0"/>
                <a:ea typeface="SimSun" pitchFamily="2" charset="-122"/>
              </a:defRPr>
            </a:lvl4pPr>
            <a:lvl5pPr>
              <a:tabLst>
                <a:tab pos="770671" algn="l"/>
                <a:tab pos="1541342" algn="l"/>
                <a:tab pos="2312013" algn="l"/>
                <a:tab pos="3082684" algn="l"/>
              </a:tabLst>
              <a:defRPr>
                <a:solidFill>
                  <a:schemeClr val="bg1"/>
                </a:solidFill>
                <a:latin typeface="Times New Roman" pitchFamily="18" charset="0"/>
                <a:ea typeface="SimSun" pitchFamily="2" charset="-122"/>
              </a:defRPr>
            </a:lvl5pPr>
            <a:lvl6pPr marL="2677068"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6pPr>
            <a:lvl7pPr marL="3163807"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7pPr>
            <a:lvl8pPr marL="3650547"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8pPr>
            <a:lvl9pPr marL="4137286"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9pPr>
          </a:lstStyle>
          <a:p>
            <a:fld id="{D70BAA69-8030-4F23-A33E-D52EAD639FC9}" type="slidenum">
              <a:rPr lang="pt-BR" altLang="pt-BR">
                <a:solidFill>
                  <a:srgbClr val="000000"/>
                </a:solidFill>
                <a:latin typeface="Calibri" pitchFamily="34" charset="0"/>
                <a:ea typeface="Arial Unicode MS" pitchFamily="34" charset="-128"/>
              </a:rPr>
              <a:pPr/>
              <a:t>33</a:t>
            </a:fld>
            <a:endParaRPr lang="pt-BR" altLang="pt-BR" dirty="0">
              <a:solidFill>
                <a:srgbClr val="000000"/>
              </a:solidFill>
              <a:latin typeface="Calibri" pitchFamily="34" charset="0"/>
              <a:ea typeface="Arial Unicode MS" pitchFamily="34" charset="-128"/>
            </a:endParaRPr>
          </a:p>
        </p:txBody>
      </p:sp>
      <p:sp>
        <p:nvSpPr>
          <p:cNvPr id="71683" name="Text Box 1"/>
          <p:cNvSpPr txBox="1">
            <a:spLocks noChangeArrowheads="1"/>
          </p:cNvSpPr>
          <p:nvPr/>
        </p:nvSpPr>
        <p:spPr bwMode="auto">
          <a:xfrm>
            <a:off x="3907070" y="10394611"/>
            <a:ext cx="2989084" cy="5477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264" tIns="49441" rIns="99264" bIns="49441"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r" eaLnBrk="1" hangingPunct="1">
              <a:buSzPct val="100000"/>
            </a:pPr>
            <a:fld id="{68C24C16-A9D6-4C15-A55B-3DE022242A65}" type="slidenum">
              <a:rPr lang="pt-BR" altLang="pt-BR" sz="1300">
                <a:solidFill>
                  <a:srgbClr val="000000"/>
                </a:solidFill>
              </a:rPr>
              <a:pPr algn="r" eaLnBrk="1" hangingPunct="1">
                <a:buSzPct val="100000"/>
              </a:pPr>
              <a:t>33</a:t>
            </a:fld>
            <a:endParaRPr lang="pt-BR" altLang="pt-BR" sz="1300" dirty="0">
              <a:solidFill>
                <a:srgbClr val="000000"/>
              </a:solidFill>
            </a:endParaRPr>
          </a:p>
        </p:txBody>
      </p:sp>
      <p:sp>
        <p:nvSpPr>
          <p:cNvPr id="71684" name="Rectangle 2"/>
          <p:cNvSpPr>
            <a:spLocks noGrp="1" noRot="1" noChangeAspect="1" noChangeArrowheads="1" noTextEdit="1"/>
          </p:cNvSpPr>
          <p:nvPr>
            <p:ph type="sldImg"/>
          </p:nvPr>
        </p:nvSpPr>
        <p:spPr>
          <a:xfrm>
            <a:off x="712788" y="831850"/>
            <a:ext cx="5472112" cy="4105275"/>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1685" name="Rectangle 3"/>
          <p:cNvSpPr>
            <a:spLocks noGrp="1" noChangeArrowheads="1"/>
          </p:cNvSpPr>
          <p:nvPr>
            <p:ph type="body" idx="1"/>
          </p:nvPr>
        </p:nvSpPr>
        <p:spPr>
          <a:xfrm>
            <a:off x="690906" y="5199058"/>
            <a:ext cx="5515956" cy="4924316"/>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spcBef>
                <a:spcPct val="0"/>
              </a:spcBef>
              <a:tabLst>
                <a:tab pos="0" algn="l"/>
                <a:tab pos="476599" algn="l"/>
                <a:tab pos="954889" algn="l"/>
                <a:tab pos="1433178" algn="l"/>
                <a:tab pos="1911467" algn="l"/>
                <a:tab pos="2389756" algn="l"/>
                <a:tab pos="2868046" algn="l"/>
                <a:tab pos="3346334" algn="l"/>
                <a:tab pos="3824624" algn="l"/>
                <a:tab pos="4302913" algn="l"/>
                <a:tab pos="4781203" algn="l"/>
                <a:tab pos="5259491" algn="l"/>
                <a:tab pos="5737781" algn="l"/>
                <a:tab pos="6216069" algn="l"/>
                <a:tab pos="6694359" algn="l"/>
                <a:tab pos="7172647" algn="l"/>
                <a:tab pos="7650938" algn="l"/>
                <a:tab pos="8129227" algn="l"/>
                <a:tab pos="8607516" algn="l"/>
                <a:tab pos="9085805" algn="l"/>
                <a:tab pos="9564094" algn="l"/>
              </a:tabLst>
            </a:pPr>
            <a:endParaRPr lang="pt-BR" altLang="pt-BR" dirty="0">
              <a:latin typeface="Calibri" pitchFamily="34" charset="0"/>
              <a:ea typeface="SimSun" pitchFamily="2" charset="-122"/>
            </a:endParaRPr>
          </a:p>
        </p:txBody>
      </p:sp>
    </p:spTree>
    <p:extLst>
      <p:ext uri="{BB962C8B-B14F-4D97-AF65-F5344CB8AC3E}">
        <p14:creationId xmlns:p14="http://schemas.microsoft.com/office/powerpoint/2010/main" val="204168660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3730" name="Rectangle 13"/>
          <p:cNvSpPr>
            <a:spLocks noGrp="1" noChangeArrowheads="1"/>
          </p:cNvSpPr>
          <p:nvPr>
            <p:ph type="sldNum" sz="quarter"/>
          </p:nvPr>
        </p:nvSpPr>
        <p:spPr>
          <a:noFill/>
        </p:spPr>
        <p:txBody>
          <a:bodyPr/>
          <a:lstStyle>
            <a:lvl1pPr>
              <a:tabLst>
                <a:tab pos="770671" algn="l"/>
                <a:tab pos="1541342" algn="l"/>
                <a:tab pos="2312013" algn="l"/>
                <a:tab pos="3082684" algn="l"/>
              </a:tabLst>
              <a:defRPr>
                <a:solidFill>
                  <a:schemeClr val="bg1"/>
                </a:solidFill>
                <a:latin typeface="Times New Roman" pitchFamily="18" charset="0"/>
                <a:ea typeface="SimSun" pitchFamily="2" charset="-122"/>
              </a:defRPr>
            </a:lvl1pPr>
            <a:lvl2pPr>
              <a:tabLst>
                <a:tab pos="770671" algn="l"/>
                <a:tab pos="1541342" algn="l"/>
                <a:tab pos="2312013" algn="l"/>
                <a:tab pos="3082684" algn="l"/>
              </a:tabLst>
              <a:defRPr>
                <a:solidFill>
                  <a:schemeClr val="bg1"/>
                </a:solidFill>
                <a:latin typeface="Times New Roman" pitchFamily="18" charset="0"/>
                <a:ea typeface="SimSun" pitchFamily="2" charset="-122"/>
              </a:defRPr>
            </a:lvl2pPr>
            <a:lvl3pPr>
              <a:tabLst>
                <a:tab pos="770671" algn="l"/>
                <a:tab pos="1541342" algn="l"/>
                <a:tab pos="2312013" algn="l"/>
                <a:tab pos="3082684" algn="l"/>
              </a:tabLst>
              <a:defRPr>
                <a:solidFill>
                  <a:schemeClr val="bg1"/>
                </a:solidFill>
                <a:latin typeface="Times New Roman" pitchFamily="18" charset="0"/>
                <a:ea typeface="SimSun" pitchFamily="2" charset="-122"/>
              </a:defRPr>
            </a:lvl3pPr>
            <a:lvl4pPr>
              <a:tabLst>
                <a:tab pos="770671" algn="l"/>
                <a:tab pos="1541342" algn="l"/>
                <a:tab pos="2312013" algn="l"/>
                <a:tab pos="3082684" algn="l"/>
              </a:tabLst>
              <a:defRPr>
                <a:solidFill>
                  <a:schemeClr val="bg1"/>
                </a:solidFill>
                <a:latin typeface="Times New Roman" pitchFamily="18" charset="0"/>
                <a:ea typeface="SimSun" pitchFamily="2" charset="-122"/>
              </a:defRPr>
            </a:lvl4pPr>
            <a:lvl5pPr>
              <a:tabLst>
                <a:tab pos="770671" algn="l"/>
                <a:tab pos="1541342" algn="l"/>
                <a:tab pos="2312013" algn="l"/>
                <a:tab pos="3082684" algn="l"/>
              </a:tabLst>
              <a:defRPr>
                <a:solidFill>
                  <a:schemeClr val="bg1"/>
                </a:solidFill>
                <a:latin typeface="Times New Roman" pitchFamily="18" charset="0"/>
                <a:ea typeface="SimSun" pitchFamily="2" charset="-122"/>
              </a:defRPr>
            </a:lvl5pPr>
            <a:lvl6pPr marL="2677068"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6pPr>
            <a:lvl7pPr marL="3163807"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7pPr>
            <a:lvl8pPr marL="3650547"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8pPr>
            <a:lvl9pPr marL="4137286"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9pPr>
          </a:lstStyle>
          <a:p>
            <a:fld id="{56EA01CB-5DC7-4AFE-A7BE-A001BF41B2F9}" type="slidenum">
              <a:rPr lang="pt-BR" altLang="pt-BR">
                <a:solidFill>
                  <a:srgbClr val="000000"/>
                </a:solidFill>
                <a:latin typeface="Calibri" pitchFamily="34" charset="0"/>
                <a:ea typeface="Arial Unicode MS" pitchFamily="34" charset="-128"/>
              </a:rPr>
              <a:pPr/>
              <a:t>34</a:t>
            </a:fld>
            <a:endParaRPr lang="pt-BR" altLang="pt-BR" dirty="0">
              <a:solidFill>
                <a:srgbClr val="000000"/>
              </a:solidFill>
              <a:latin typeface="Calibri" pitchFamily="34" charset="0"/>
              <a:ea typeface="Arial Unicode MS" pitchFamily="34" charset="-128"/>
            </a:endParaRPr>
          </a:p>
        </p:txBody>
      </p:sp>
      <p:sp>
        <p:nvSpPr>
          <p:cNvPr id="73731" name="Rectangle 1"/>
          <p:cNvSpPr>
            <a:spLocks noGrp="1" noRot="1" noChangeAspect="1" noChangeArrowheads="1" noTextEdit="1"/>
          </p:cNvSpPr>
          <p:nvPr>
            <p:ph type="sldImg"/>
          </p:nvPr>
        </p:nvSpPr>
        <p:spPr>
          <a:xfrm>
            <a:off x="714375" y="820738"/>
            <a:ext cx="5468938" cy="4103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3732" name="Rectangle 2"/>
          <p:cNvSpPr>
            <a:spLocks noGrp="1" noChangeArrowheads="1"/>
          </p:cNvSpPr>
          <p:nvPr>
            <p:ph type="body" idx="1"/>
          </p:nvPr>
        </p:nvSpPr>
        <p:spPr>
          <a:xfrm>
            <a:off x="690906" y="5199058"/>
            <a:ext cx="5515956" cy="4924316"/>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ltLang="pt-BR" dirty="0">
              <a:latin typeface="Times New Roman" pitchFamily="18" charset="0"/>
            </a:endParaRPr>
          </a:p>
        </p:txBody>
      </p:sp>
    </p:spTree>
    <p:extLst>
      <p:ext uri="{BB962C8B-B14F-4D97-AF65-F5344CB8AC3E}">
        <p14:creationId xmlns:p14="http://schemas.microsoft.com/office/powerpoint/2010/main" val="18012754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7586" name="Rectangle 15"/>
          <p:cNvSpPr>
            <a:spLocks noGrp="1" noChangeArrowheads="1"/>
          </p:cNvSpPr>
          <p:nvPr>
            <p:ph type="sldNum" sz="quarter"/>
          </p:nvPr>
        </p:nvSpPr>
        <p:spPr>
          <a:noFill/>
        </p:spPr>
        <p:txBody>
          <a:bodyPr/>
          <a:lstStyle>
            <a:lvl1pPr>
              <a:tabLst>
                <a:tab pos="770671" algn="l"/>
                <a:tab pos="1541342" algn="l"/>
                <a:tab pos="2312013" algn="l"/>
                <a:tab pos="3082684" algn="l"/>
              </a:tabLst>
              <a:defRPr>
                <a:solidFill>
                  <a:schemeClr val="bg1"/>
                </a:solidFill>
                <a:latin typeface="Times New Roman" pitchFamily="18" charset="0"/>
                <a:ea typeface="SimSun" pitchFamily="2" charset="-122"/>
              </a:defRPr>
            </a:lvl1pPr>
            <a:lvl2pPr>
              <a:tabLst>
                <a:tab pos="770671" algn="l"/>
                <a:tab pos="1541342" algn="l"/>
                <a:tab pos="2312013" algn="l"/>
                <a:tab pos="3082684" algn="l"/>
              </a:tabLst>
              <a:defRPr>
                <a:solidFill>
                  <a:schemeClr val="bg1"/>
                </a:solidFill>
                <a:latin typeface="Times New Roman" pitchFamily="18" charset="0"/>
                <a:ea typeface="SimSun" pitchFamily="2" charset="-122"/>
              </a:defRPr>
            </a:lvl2pPr>
            <a:lvl3pPr>
              <a:tabLst>
                <a:tab pos="770671" algn="l"/>
                <a:tab pos="1541342" algn="l"/>
                <a:tab pos="2312013" algn="l"/>
                <a:tab pos="3082684" algn="l"/>
              </a:tabLst>
              <a:defRPr>
                <a:solidFill>
                  <a:schemeClr val="bg1"/>
                </a:solidFill>
                <a:latin typeface="Times New Roman" pitchFamily="18" charset="0"/>
                <a:ea typeface="SimSun" pitchFamily="2" charset="-122"/>
              </a:defRPr>
            </a:lvl3pPr>
            <a:lvl4pPr>
              <a:tabLst>
                <a:tab pos="770671" algn="l"/>
                <a:tab pos="1541342" algn="l"/>
                <a:tab pos="2312013" algn="l"/>
                <a:tab pos="3082684" algn="l"/>
              </a:tabLst>
              <a:defRPr>
                <a:solidFill>
                  <a:schemeClr val="bg1"/>
                </a:solidFill>
                <a:latin typeface="Times New Roman" pitchFamily="18" charset="0"/>
                <a:ea typeface="SimSun" pitchFamily="2" charset="-122"/>
              </a:defRPr>
            </a:lvl4pPr>
            <a:lvl5pPr>
              <a:tabLst>
                <a:tab pos="770671" algn="l"/>
                <a:tab pos="1541342" algn="l"/>
                <a:tab pos="2312013" algn="l"/>
                <a:tab pos="3082684" algn="l"/>
              </a:tabLst>
              <a:defRPr>
                <a:solidFill>
                  <a:schemeClr val="bg1"/>
                </a:solidFill>
                <a:latin typeface="Times New Roman" pitchFamily="18" charset="0"/>
                <a:ea typeface="SimSun" pitchFamily="2" charset="-122"/>
              </a:defRPr>
            </a:lvl5pPr>
            <a:lvl6pPr marL="2677068"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6pPr>
            <a:lvl7pPr marL="3163807"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7pPr>
            <a:lvl8pPr marL="3650547"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8pPr>
            <a:lvl9pPr marL="4137286"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9pPr>
          </a:lstStyle>
          <a:p>
            <a:fld id="{762C8BCD-DC2E-49E4-8E4D-0D5FD855F230}" type="slidenum">
              <a:rPr lang="pt-BR" altLang="pt-BR">
                <a:solidFill>
                  <a:srgbClr val="000000"/>
                </a:solidFill>
                <a:latin typeface="Calibri" pitchFamily="34" charset="0"/>
                <a:ea typeface="Arial Unicode MS" pitchFamily="34" charset="-128"/>
              </a:rPr>
              <a:pPr/>
              <a:t>35</a:t>
            </a:fld>
            <a:endParaRPr lang="pt-BR" altLang="pt-BR" dirty="0">
              <a:solidFill>
                <a:srgbClr val="000000"/>
              </a:solidFill>
              <a:latin typeface="Calibri" pitchFamily="34" charset="0"/>
              <a:ea typeface="Arial Unicode MS" pitchFamily="34" charset="-128"/>
            </a:endParaRPr>
          </a:p>
        </p:txBody>
      </p:sp>
      <p:sp>
        <p:nvSpPr>
          <p:cNvPr id="67587" name="Text Box 1"/>
          <p:cNvSpPr txBox="1">
            <a:spLocks noChangeArrowheads="1"/>
          </p:cNvSpPr>
          <p:nvPr/>
        </p:nvSpPr>
        <p:spPr bwMode="auto">
          <a:xfrm>
            <a:off x="3907069" y="10394613"/>
            <a:ext cx="2987475" cy="5459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264" tIns="49441" rIns="99264" bIns="49441"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r"/>
            <a:fld id="{C49F83B8-BD27-4A24-9062-603BDCB7E16C}" type="slidenum">
              <a:rPr lang="pt-BR" altLang="pt-BR" sz="1300">
                <a:solidFill>
                  <a:srgbClr val="000000"/>
                </a:solidFill>
                <a:latin typeface="Calibri" pitchFamily="34" charset="0"/>
                <a:cs typeface="Lucida Sans Unicode" pitchFamily="34" charset="0"/>
              </a:rPr>
              <a:pPr algn="r"/>
              <a:t>35</a:t>
            </a:fld>
            <a:endParaRPr lang="pt-BR" altLang="pt-BR" sz="1300" dirty="0">
              <a:solidFill>
                <a:srgbClr val="000000"/>
              </a:solidFill>
              <a:latin typeface="Calibri" pitchFamily="34" charset="0"/>
              <a:cs typeface="Lucida Sans Unicode" pitchFamily="34" charset="0"/>
            </a:endParaRPr>
          </a:p>
        </p:txBody>
      </p:sp>
      <p:sp>
        <p:nvSpPr>
          <p:cNvPr id="67588" name="Text Box 2"/>
          <p:cNvSpPr txBox="1">
            <a:spLocks noChangeArrowheads="1"/>
          </p:cNvSpPr>
          <p:nvPr/>
        </p:nvSpPr>
        <p:spPr bwMode="auto">
          <a:xfrm>
            <a:off x="3907070" y="10394611"/>
            <a:ext cx="2989084" cy="5477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264" tIns="49441" rIns="99264" bIns="49441"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r"/>
            <a:fld id="{B36EDA31-9F4A-42E5-A014-BC799E6C2F1C}" type="slidenum">
              <a:rPr lang="pt-BR" altLang="pt-BR" sz="1300">
                <a:solidFill>
                  <a:srgbClr val="000000"/>
                </a:solidFill>
                <a:latin typeface="Calibri" pitchFamily="34" charset="0"/>
                <a:cs typeface="Lucida Sans Unicode" pitchFamily="34" charset="0"/>
              </a:rPr>
              <a:pPr algn="r"/>
              <a:t>35</a:t>
            </a:fld>
            <a:endParaRPr lang="pt-BR" altLang="pt-BR" sz="1300" dirty="0">
              <a:solidFill>
                <a:srgbClr val="000000"/>
              </a:solidFill>
              <a:latin typeface="Calibri" pitchFamily="34" charset="0"/>
              <a:cs typeface="Lucida Sans Unicode" pitchFamily="34" charset="0"/>
            </a:endParaRPr>
          </a:p>
        </p:txBody>
      </p:sp>
      <p:sp>
        <p:nvSpPr>
          <p:cNvPr id="67589" name="Rectangle 3"/>
          <p:cNvSpPr>
            <a:spLocks noGrp="1" noRot="1" noChangeAspect="1" noChangeArrowheads="1" noTextEdit="1"/>
          </p:cNvSpPr>
          <p:nvPr>
            <p:ph type="sldImg"/>
          </p:nvPr>
        </p:nvSpPr>
        <p:spPr>
          <a:xfrm>
            <a:off x="1588" y="0"/>
            <a:ext cx="1587" cy="1588"/>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7590" name="Rectangle 4"/>
          <p:cNvSpPr>
            <a:spLocks noGrp="1" noChangeArrowheads="1"/>
          </p:cNvSpPr>
          <p:nvPr>
            <p:ph type="body" idx="1"/>
          </p:nvPr>
        </p:nvSpPr>
        <p:spPr>
          <a:xfrm>
            <a:off x="690906" y="5199058"/>
            <a:ext cx="5515956" cy="4924316"/>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spcBef>
                <a:spcPct val="0"/>
              </a:spcBef>
              <a:tabLst>
                <a:tab pos="0" algn="l"/>
                <a:tab pos="476599" algn="l"/>
                <a:tab pos="954889" algn="l"/>
                <a:tab pos="1433178" algn="l"/>
                <a:tab pos="1911467" algn="l"/>
                <a:tab pos="2389756" algn="l"/>
                <a:tab pos="2868046" algn="l"/>
                <a:tab pos="3346334" algn="l"/>
                <a:tab pos="3824624" algn="l"/>
                <a:tab pos="4302913" algn="l"/>
                <a:tab pos="4781203" algn="l"/>
                <a:tab pos="5259491" algn="l"/>
                <a:tab pos="5737781" algn="l"/>
                <a:tab pos="6216069" algn="l"/>
                <a:tab pos="6694359" algn="l"/>
                <a:tab pos="7172647" algn="l"/>
                <a:tab pos="7650938" algn="l"/>
                <a:tab pos="8129227" algn="l"/>
                <a:tab pos="8607516" algn="l"/>
                <a:tab pos="9085805" algn="l"/>
                <a:tab pos="9564094" algn="l"/>
              </a:tabLst>
            </a:pPr>
            <a:endParaRPr lang="pt-BR" altLang="pt-BR" sz="2100" dirty="0">
              <a:latin typeface="Arial" pitchFamily="34" charset="0"/>
              <a:cs typeface="Lucida Sans Unicode" pitchFamily="34" charset="0"/>
            </a:endParaRPr>
          </a:p>
        </p:txBody>
      </p:sp>
    </p:spTree>
    <p:extLst>
      <p:ext uri="{BB962C8B-B14F-4D97-AF65-F5344CB8AC3E}">
        <p14:creationId xmlns:p14="http://schemas.microsoft.com/office/powerpoint/2010/main" val="184660335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5778" name="Rectangle 13"/>
          <p:cNvSpPr>
            <a:spLocks noGrp="1" noChangeArrowheads="1"/>
          </p:cNvSpPr>
          <p:nvPr>
            <p:ph type="sldNum" sz="quarter"/>
          </p:nvPr>
        </p:nvSpPr>
        <p:spPr>
          <a:noFill/>
        </p:spPr>
        <p:txBody>
          <a:bodyPr/>
          <a:lstStyle>
            <a:lvl1pPr>
              <a:tabLst>
                <a:tab pos="770671" algn="l"/>
                <a:tab pos="1541342" algn="l"/>
                <a:tab pos="2312013" algn="l"/>
                <a:tab pos="3082684" algn="l"/>
              </a:tabLst>
              <a:defRPr>
                <a:solidFill>
                  <a:schemeClr val="bg1"/>
                </a:solidFill>
                <a:latin typeface="Times New Roman" pitchFamily="18" charset="0"/>
                <a:ea typeface="SimSun" pitchFamily="2" charset="-122"/>
              </a:defRPr>
            </a:lvl1pPr>
            <a:lvl2pPr>
              <a:tabLst>
                <a:tab pos="770671" algn="l"/>
                <a:tab pos="1541342" algn="l"/>
                <a:tab pos="2312013" algn="l"/>
                <a:tab pos="3082684" algn="l"/>
              </a:tabLst>
              <a:defRPr>
                <a:solidFill>
                  <a:schemeClr val="bg1"/>
                </a:solidFill>
                <a:latin typeface="Times New Roman" pitchFamily="18" charset="0"/>
                <a:ea typeface="SimSun" pitchFamily="2" charset="-122"/>
              </a:defRPr>
            </a:lvl2pPr>
            <a:lvl3pPr>
              <a:tabLst>
                <a:tab pos="770671" algn="l"/>
                <a:tab pos="1541342" algn="l"/>
                <a:tab pos="2312013" algn="l"/>
                <a:tab pos="3082684" algn="l"/>
              </a:tabLst>
              <a:defRPr>
                <a:solidFill>
                  <a:schemeClr val="bg1"/>
                </a:solidFill>
                <a:latin typeface="Times New Roman" pitchFamily="18" charset="0"/>
                <a:ea typeface="SimSun" pitchFamily="2" charset="-122"/>
              </a:defRPr>
            </a:lvl3pPr>
            <a:lvl4pPr>
              <a:tabLst>
                <a:tab pos="770671" algn="l"/>
                <a:tab pos="1541342" algn="l"/>
                <a:tab pos="2312013" algn="l"/>
                <a:tab pos="3082684" algn="l"/>
              </a:tabLst>
              <a:defRPr>
                <a:solidFill>
                  <a:schemeClr val="bg1"/>
                </a:solidFill>
                <a:latin typeface="Times New Roman" pitchFamily="18" charset="0"/>
                <a:ea typeface="SimSun" pitchFamily="2" charset="-122"/>
              </a:defRPr>
            </a:lvl4pPr>
            <a:lvl5pPr>
              <a:tabLst>
                <a:tab pos="770671" algn="l"/>
                <a:tab pos="1541342" algn="l"/>
                <a:tab pos="2312013" algn="l"/>
                <a:tab pos="3082684" algn="l"/>
              </a:tabLst>
              <a:defRPr>
                <a:solidFill>
                  <a:schemeClr val="bg1"/>
                </a:solidFill>
                <a:latin typeface="Times New Roman" pitchFamily="18" charset="0"/>
                <a:ea typeface="SimSun" pitchFamily="2" charset="-122"/>
              </a:defRPr>
            </a:lvl5pPr>
            <a:lvl6pPr marL="2677068"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6pPr>
            <a:lvl7pPr marL="3163807"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7pPr>
            <a:lvl8pPr marL="3650547"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8pPr>
            <a:lvl9pPr marL="4137286"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9pPr>
          </a:lstStyle>
          <a:p>
            <a:fld id="{BD06E79C-F757-4281-991A-3524FFC2D3EB}" type="slidenum">
              <a:rPr lang="pt-BR" altLang="pt-BR">
                <a:solidFill>
                  <a:srgbClr val="000000"/>
                </a:solidFill>
                <a:latin typeface="Calibri" pitchFamily="34" charset="0"/>
                <a:ea typeface="Arial Unicode MS" pitchFamily="34" charset="-128"/>
              </a:rPr>
              <a:pPr/>
              <a:t>36</a:t>
            </a:fld>
            <a:endParaRPr lang="pt-BR" altLang="pt-BR" dirty="0">
              <a:solidFill>
                <a:srgbClr val="000000"/>
              </a:solidFill>
              <a:latin typeface="Calibri" pitchFamily="34" charset="0"/>
              <a:ea typeface="Arial Unicode MS" pitchFamily="34" charset="-128"/>
            </a:endParaRPr>
          </a:p>
        </p:txBody>
      </p:sp>
      <p:sp>
        <p:nvSpPr>
          <p:cNvPr id="75779" name="Text Box 1"/>
          <p:cNvSpPr txBox="1">
            <a:spLocks noChangeArrowheads="1"/>
          </p:cNvSpPr>
          <p:nvPr/>
        </p:nvSpPr>
        <p:spPr bwMode="auto">
          <a:xfrm>
            <a:off x="3907070" y="10394611"/>
            <a:ext cx="2989084" cy="5477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264" tIns="49441" rIns="99264" bIns="49441"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r" eaLnBrk="1" hangingPunct="1">
              <a:buSzPct val="100000"/>
            </a:pPr>
            <a:fld id="{79742876-110C-429C-92BE-E7C8B35197D8}" type="slidenum">
              <a:rPr lang="pt-BR" altLang="pt-BR" sz="1300">
                <a:solidFill>
                  <a:srgbClr val="000000"/>
                </a:solidFill>
              </a:rPr>
              <a:pPr algn="r" eaLnBrk="1" hangingPunct="1">
                <a:buSzPct val="100000"/>
              </a:pPr>
              <a:t>36</a:t>
            </a:fld>
            <a:endParaRPr lang="pt-BR" altLang="pt-BR" sz="1300" dirty="0">
              <a:solidFill>
                <a:srgbClr val="000000"/>
              </a:solidFill>
            </a:endParaRPr>
          </a:p>
        </p:txBody>
      </p:sp>
      <p:sp>
        <p:nvSpPr>
          <p:cNvPr id="75780" name="Rectangle 2"/>
          <p:cNvSpPr>
            <a:spLocks noChangeArrowheads="1"/>
          </p:cNvSpPr>
          <p:nvPr/>
        </p:nvSpPr>
        <p:spPr bwMode="auto">
          <a:xfrm>
            <a:off x="1" y="1"/>
            <a:ext cx="1611" cy="1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7731" tIns="48674" rIns="97731" bIns="48674"/>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eaLnBrk="1" hangingPunct="1">
              <a:lnSpc>
                <a:spcPct val="93000"/>
              </a:lnSpc>
              <a:buSzPct val="100000"/>
            </a:pPr>
            <a:fld id="{C146FC3D-F560-41B8-AAB4-86A8EEFC6A2D}" type="slidenum">
              <a:rPr lang="pt-BR" altLang="pt-BR">
                <a:solidFill>
                  <a:srgbClr val="000000"/>
                </a:solidFill>
                <a:latin typeface="Arial" pitchFamily="34" charset="0"/>
              </a:rPr>
              <a:pPr eaLnBrk="1" hangingPunct="1">
                <a:lnSpc>
                  <a:spcPct val="93000"/>
                </a:lnSpc>
                <a:buSzPct val="100000"/>
              </a:pPr>
              <a:t>36</a:t>
            </a:fld>
            <a:endParaRPr lang="pt-BR" altLang="pt-BR" dirty="0">
              <a:solidFill>
                <a:srgbClr val="000000"/>
              </a:solidFill>
              <a:latin typeface="Arial" pitchFamily="34" charset="0"/>
            </a:endParaRPr>
          </a:p>
        </p:txBody>
      </p:sp>
      <p:sp>
        <p:nvSpPr>
          <p:cNvPr id="75781" name="Rectangle 3"/>
          <p:cNvSpPr>
            <a:spLocks noGrp="1" noChangeArrowheads="1"/>
          </p:cNvSpPr>
          <p:nvPr>
            <p:ph type="body"/>
          </p:nvPr>
        </p:nvSpPr>
        <p:spPr>
          <a:xfrm>
            <a:off x="684465" y="5673290"/>
            <a:ext cx="5466030" cy="5379299"/>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spcBef>
                <a:spcPct val="0"/>
              </a:spcBef>
              <a:tabLst>
                <a:tab pos="0" algn="l"/>
                <a:tab pos="476599" algn="l"/>
                <a:tab pos="954889" algn="l"/>
                <a:tab pos="1433178" algn="l"/>
                <a:tab pos="1911467" algn="l"/>
                <a:tab pos="2389756" algn="l"/>
                <a:tab pos="2868046" algn="l"/>
                <a:tab pos="3346334" algn="l"/>
                <a:tab pos="3824624" algn="l"/>
                <a:tab pos="4302913" algn="l"/>
                <a:tab pos="4781203" algn="l"/>
                <a:tab pos="5259491" algn="l"/>
                <a:tab pos="5737781" algn="l"/>
                <a:tab pos="6216069" algn="l"/>
                <a:tab pos="6694359" algn="l"/>
                <a:tab pos="7172647" algn="l"/>
                <a:tab pos="7650938" algn="l"/>
                <a:tab pos="8129227" algn="l"/>
                <a:tab pos="8607516" algn="l"/>
                <a:tab pos="9085805" algn="l"/>
                <a:tab pos="9564094" algn="l"/>
              </a:tabLst>
            </a:pPr>
            <a:endParaRPr lang="pt-BR" altLang="pt-BR" dirty="0">
              <a:latin typeface="Calibri" pitchFamily="34" charset="0"/>
              <a:ea typeface="SimSun" pitchFamily="2" charset="-122"/>
            </a:endParaRPr>
          </a:p>
        </p:txBody>
      </p:sp>
      <p:sp>
        <p:nvSpPr>
          <p:cNvPr id="75782" name="Rectangle 4"/>
          <p:cNvSpPr>
            <a:spLocks noChangeArrowheads="1"/>
          </p:cNvSpPr>
          <p:nvPr/>
        </p:nvSpPr>
        <p:spPr bwMode="auto">
          <a:xfrm>
            <a:off x="3871639" y="11350076"/>
            <a:ext cx="2960096" cy="59672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7731" tIns="48674" rIns="97731" bIns="48674"/>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r" eaLnBrk="1" hangingPunct="1">
              <a:buSzPct val="100000"/>
            </a:pPr>
            <a:fld id="{3007D320-1EDE-4AA1-9536-B9EF33E83711}" type="slidenum">
              <a:rPr lang="pt-BR" altLang="pt-BR" sz="1300">
                <a:solidFill>
                  <a:srgbClr val="000000"/>
                </a:solidFill>
                <a:latin typeface="Arial" pitchFamily="34" charset="0"/>
              </a:rPr>
              <a:pPr algn="r" eaLnBrk="1" hangingPunct="1">
                <a:buSzPct val="100000"/>
              </a:pPr>
              <a:t>36</a:t>
            </a:fld>
            <a:endParaRPr lang="pt-BR" altLang="pt-BR" sz="1300" dirty="0">
              <a:solidFill>
                <a:srgbClr val="000000"/>
              </a:solidFill>
              <a:latin typeface="Arial" pitchFamily="34" charset="0"/>
            </a:endParaRPr>
          </a:p>
        </p:txBody>
      </p:sp>
    </p:spTree>
    <p:extLst>
      <p:ext uri="{BB962C8B-B14F-4D97-AF65-F5344CB8AC3E}">
        <p14:creationId xmlns:p14="http://schemas.microsoft.com/office/powerpoint/2010/main" val="268571475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7586" name="Rectangle 15"/>
          <p:cNvSpPr>
            <a:spLocks noGrp="1" noChangeArrowheads="1"/>
          </p:cNvSpPr>
          <p:nvPr>
            <p:ph type="sldNum" sz="quarter"/>
          </p:nvPr>
        </p:nvSpPr>
        <p:spPr>
          <a:noFill/>
        </p:spPr>
        <p:txBody>
          <a:bodyPr/>
          <a:lstStyle>
            <a:lvl1pPr>
              <a:tabLst>
                <a:tab pos="770671" algn="l"/>
                <a:tab pos="1541342" algn="l"/>
                <a:tab pos="2312013" algn="l"/>
                <a:tab pos="3082684" algn="l"/>
              </a:tabLst>
              <a:defRPr>
                <a:solidFill>
                  <a:schemeClr val="bg1"/>
                </a:solidFill>
                <a:latin typeface="Times New Roman" pitchFamily="18" charset="0"/>
                <a:ea typeface="SimSun" pitchFamily="2" charset="-122"/>
              </a:defRPr>
            </a:lvl1pPr>
            <a:lvl2pPr>
              <a:tabLst>
                <a:tab pos="770671" algn="l"/>
                <a:tab pos="1541342" algn="l"/>
                <a:tab pos="2312013" algn="l"/>
                <a:tab pos="3082684" algn="l"/>
              </a:tabLst>
              <a:defRPr>
                <a:solidFill>
                  <a:schemeClr val="bg1"/>
                </a:solidFill>
                <a:latin typeface="Times New Roman" pitchFamily="18" charset="0"/>
                <a:ea typeface="SimSun" pitchFamily="2" charset="-122"/>
              </a:defRPr>
            </a:lvl2pPr>
            <a:lvl3pPr>
              <a:tabLst>
                <a:tab pos="770671" algn="l"/>
                <a:tab pos="1541342" algn="l"/>
                <a:tab pos="2312013" algn="l"/>
                <a:tab pos="3082684" algn="l"/>
              </a:tabLst>
              <a:defRPr>
                <a:solidFill>
                  <a:schemeClr val="bg1"/>
                </a:solidFill>
                <a:latin typeface="Times New Roman" pitchFamily="18" charset="0"/>
                <a:ea typeface="SimSun" pitchFamily="2" charset="-122"/>
              </a:defRPr>
            </a:lvl3pPr>
            <a:lvl4pPr>
              <a:tabLst>
                <a:tab pos="770671" algn="l"/>
                <a:tab pos="1541342" algn="l"/>
                <a:tab pos="2312013" algn="l"/>
                <a:tab pos="3082684" algn="l"/>
              </a:tabLst>
              <a:defRPr>
                <a:solidFill>
                  <a:schemeClr val="bg1"/>
                </a:solidFill>
                <a:latin typeface="Times New Roman" pitchFamily="18" charset="0"/>
                <a:ea typeface="SimSun" pitchFamily="2" charset="-122"/>
              </a:defRPr>
            </a:lvl4pPr>
            <a:lvl5pPr>
              <a:tabLst>
                <a:tab pos="770671" algn="l"/>
                <a:tab pos="1541342" algn="l"/>
                <a:tab pos="2312013" algn="l"/>
                <a:tab pos="3082684" algn="l"/>
              </a:tabLst>
              <a:defRPr>
                <a:solidFill>
                  <a:schemeClr val="bg1"/>
                </a:solidFill>
                <a:latin typeface="Times New Roman" pitchFamily="18" charset="0"/>
                <a:ea typeface="SimSun" pitchFamily="2" charset="-122"/>
              </a:defRPr>
            </a:lvl5pPr>
            <a:lvl6pPr marL="2677068"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6pPr>
            <a:lvl7pPr marL="3163807"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7pPr>
            <a:lvl8pPr marL="3650547"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8pPr>
            <a:lvl9pPr marL="4137286"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9pPr>
          </a:lstStyle>
          <a:p>
            <a:fld id="{762C8BCD-DC2E-49E4-8E4D-0D5FD855F230}" type="slidenum">
              <a:rPr lang="pt-BR" altLang="pt-BR">
                <a:solidFill>
                  <a:srgbClr val="000000"/>
                </a:solidFill>
                <a:latin typeface="Calibri" pitchFamily="34" charset="0"/>
                <a:ea typeface="Arial Unicode MS" pitchFamily="34" charset="-128"/>
              </a:rPr>
              <a:pPr/>
              <a:t>37</a:t>
            </a:fld>
            <a:endParaRPr lang="pt-BR" altLang="pt-BR" dirty="0">
              <a:solidFill>
                <a:srgbClr val="000000"/>
              </a:solidFill>
              <a:latin typeface="Calibri" pitchFamily="34" charset="0"/>
              <a:ea typeface="Arial Unicode MS" pitchFamily="34" charset="-128"/>
            </a:endParaRPr>
          </a:p>
        </p:txBody>
      </p:sp>
      <p:sp>
        <p:nvSpPr>
          <p:cNvPr id="67587" name="Text Box 1"/>
          <p:cNvSpPr txBox="1">
            <a:spLocks noChangeArrowheads="1"/>
          </p:cNvSpPr>
          <p:nvPr/>
        </p:nvSpPr>
        <p:spPr bwMode="auto">
          <a:xfrm>
            <a:off x="3907069" y="10394613"/>
            <a:ext cx="2987475" cy="5459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264" tIns="49441" rIns="99264" bIns="49441"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r"/>
            <a:fld id="{C49F83B8-BD27-4A24-9062-603BDCB7E16C}" type="slidenum">
              <a:rPr lang="pt-BR" altLang="pt-BR" sz="1300">
                <a:solidFill>
                  <a:srgbClr val="000000"/>
                </a:solidFill>
                <a:latin typeface="Calibri" pitchFamily="34" charset="0"/>
                <a:cs typeface="Lucida Sans Unicode" pitchFamily="34" charset="0"/>
              </a:rPr>
              <a:pPr algn="r"/>
              <a:t>37</a:t>
            </a:fld>
            <a:endParaRPr lang="pt-BR" altLang="pt-BR" sz="1300" dirty="0">
              <a:solidFill>
                <a:srgbClr val="000000"/>
              </a:solidFill>
              <a:latin typeface="Calibri" pitchFamily="34" charset="0"/>
              <a:cs typeface="Lucida Sans Unicode" pitchFamily="34" charset="0"/>
            </a:endParaRPr>
          </a:p>
        </p:txBody>
      </p:sp>
      <p:sp>
        <p:nvSpPr>
          <p:cNvPr id="67588" name="Text Box 2"/>
          <p:cNvSpPr txBox="1">
            <a:spLocks noChangeArrowheads="1"/>
          </p:cNvSpPr>
          <p:nvPr/>
        </p:nvSpPr>
        <p:spPr bwMode="auto">
          <a:xfrm>
            <a:off x="3907070" y="10394611"/>
            <a:ext cx="2989084" cy="5477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264" tIns="49441" rIns="99264" bIns="49441"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r"/>
            <a:fld id="{B36EDA31-9F4A-42E5-A014-BC799E6C2F1C}" type="slidenum">
              <a:rPr lang="pt-BR" altLang="pt-BR" sz="1300">
                <a:solidFill>
                  <a:srgbClr val="000000"/>
                </a:solidFill>
                <a:latin typeface="Calibri" pitchFamily="34" charset="0"/>
                <a:cs typeface="Lucida Sans Unicode" pitchFamily="34" charset="0"/>
              </a:rPr>
              <a:pPr algn="r"/>
              <a:t>37</a:t>
            </a:fld>
            <a:endParaRPr lang="pt-BR" altLang="pt-BR" sz="1300" dirty="0">
              <a:solidFill>
                <a:srgbClr val="000000"/>
              </a:solidFill>
              <a:latin typeface="Calibri" pitchFamily="34" charset="0"/>
              <a:cs typeface="Lucida Sans Unicode" pitchFamily="34" charset="0"/>
            </a:endParaRPr>
          </a:p>
        </p:txBody>
      </p:sp>
      <p:sp>
        <p:nvSpPr>
          <p:cNvPr id="67589" name="Rectangle 3"/>
          <p:cNvSpPr>
            <a:spLocks noGrp="1" noRot="1" noChangeAspect="1" noChangeArrowheads="1" noTextEdit="1"/>
          </p:cNvSpPr>
          <p:nvPr>
            <p:ph type="sldImg"/>
          </p:nvPr>
        </p:nvSpPr>
        <p:spPr>
          <a:xfrm>
            <a:off x="1588" y="0"/>
            <a:ext cx="1587" cy="1588"/>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7590" name="Rectangle 4"/>
          <p:cNvSpPr>
            <a:spLocks noGrp="1" noChangeArrowheads="1"/>
          </p:cNvSpPr>
          <p:nvPr>
            <p:ph type="body" idx="1"/>
          </p:nvPr>
        </p:nvSpPr>
        <p:spPr>
          <a:xfrm>
            <a:off x="690906" y="5199058"/>
            <a:ext cx="5515956" cy="4924316"/>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spcBef>
                <a:spcPct val="0"/>
              </a:spcBef>
              <a:tabLst>
                <a:tab pos="0" algn="l"/>
                <a:tab pos="476599" algn="l"/>
                <a:tab pos="954889" algn="l"/>
                <a:tab pos="1433178" algn="l"/>
                <a:tab pos="1911467" algn="l"/>
                <a:tab pos="2389756" algn="l"/>
                <a:tab pos="2868046" algn="l"/>
                <a:tab pos="3346334" algn="l"/>
                <a:tab pos="3824624" algn="l"/>
                <a:tab pos="4302913" algn="l"/>
                <a:tab pos="4781203" algn="l"/>
                <a:tab pos="5259491" algn="l"/>
                <a:tab pos="5737781" algn="l"/>
                <a:tab pos="6216069" algn="l"/>
                <a:tab pos="6694359" algn="l"/>
                <a:tab pos="7172647" algn="l"/>
                <a:tab pos="7650938" algn="l"/>
                <a:tab pos="8129227" algn="l"/>
                <a:tab pos="8607516" algn="l"/>
                <a:tab pos="9085805" algn="l"/>
                <a:tab pos="9564094" algn="l"/>
              </a:tabLst>
            </a:pPr>
            <a:endParaRPr lang="pt-BR" altLang="pt-BR" sz="2100" dirty="0">
              <a:latin typeface="Arial" pitchFamily="34" charset="0"/>
              <a:cs typeface="Lucida Sans Unicode" pitchFamily="34" charset="0"/>
            </a:endParaRPr>
          </a:p>
        </p:txBody>
      </p:sp>
    </p:spTree>
    <p:extLst>
      <p:ext uri="{BB962C8B-B14F-4D97-AF65-F5344CB8AC3E}">
        <p14:creationId xmlns:p14="http://schemas.microsoft.com/office/powerpoint/2010/main" val="14046352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5842" name="Rectangle 13"/>
          <p:cNvSpPr>
            <a:spLocks noGrp="1" noChangeArrowheads="1"/>
          </p:cNvSpPr>
          <p:nvPr>
            <p:ph type="sldNum" sz="quarter"/>
          </p:nvPr>
        </p:nvSpPr>
        <p:spPr>
          <a:noFill/>
        </p:spPr>
        <p:txBody>
          <a:bodyPr/>
          <a:lstStyle>
            <a:lvl1pPr>
              <a:tabLst>
                <a:tab pos="770671" algn="l"/>
                <a:tab pos="1541342" algn="l"/>
                <a:tab pos="2312013" algn="l"/>
                <a:tab pos="3082684" algn="l"/>
              </a:tabLst>
              <a:defRPr>
                <a:solidFill>
                  <a:schemeClr val="bg1"/>
                </a:solidFill>
                <a:latin typeface="Times New Roman" pitchFamily="18" charset="0"/>
                <a:ea typeface="SimSun" pitchFamily="2" charset="-122"/>
              </a:defRPr>
            </a:lvl1pPr>
            <a:lvl2pPr>
              <a:tabLst>
                <a:tab pos="770671" algn="l"/>
                <a:tab pos="1541342" algn="l"/>
                <a:tab pos="2312013" algn="l"/>
                <a:tab pos="3082684" algn="l"/>
              </a:tabLst>
              <a:defRPr>
                <a:solidFill>
                  <a:schemeClr val="bg1"/>
                </a:solidFill>
                <a:latin typeface="Times New Roman" pitchFamily="18" charset="0"/>
                <a:ea typeface="SimSun" pitchFamily="2" charset="-122"/>
              </a:defRPr>
            </a:lvl2pPr>
            <a:lvl3pPr>
              <a:tabLst>
                <a:tab pos="770671" algn="l"/>
                <a:tab pos="1541342" algn="l"/>
                <a:tab pos="2312013" algn="l"/>
                <a:tab pos="3082684" algn="l"/>
              </a:tabLst>
              <a:defRPr>
                <a:solidFill>
                  <a:schemeClr val="bg1"/>
                </a:solidFill>
                <a:latin typeface="Times New Roman" pitchFamily="18" charset="0"/>
                <a:ea typeface="SimSun" pitchFamily="2" charset="-122"/>
              </a:defRPr>
            </a:lvl3pPr>
            <a:lvl4pPr>
              <a:tabLst>
                <a:tab pos="770671" algn="l"/>
                <a:tab pos="1541342" algn="l"/>
                <a:tab pos="2312013" algn="l"/>
                <a:tab pos="3082684" algn="l"/>
              </a:tabLst>
              <a:defRPr>
                <a:solidFill>
                  <a:schemeClr val="bg1"/>
                </a:solidFill>
                <a:latin typeface="Times New Roman" pitchFamily="18" charset="0"/>
                <a:ea typeface="SimSun" pitchFamily="2" charset="-122"/>
              </a:defRPr>
            </a:lvl4pPr>
            <a:lvl5pPr>
              <a:tabLst>
                <a:tab pos="770671" algn="l"/>
                <a:tab pos="1541342" algn="l"/>
                <a:tab pos="2312013" algn="l"/>
                <a:tab pos="3082684" algn="l"/>
              </a:tabLst>
              <a:defRPr>
                <a:solidFill>
                  <a:schemeClr val="bg1"/>
                </a:solidFill>
                <a:latin typeface="Times New Roman" pitchFamily="18" charset="0"/>
                <a:ea typeface="SimSun" pitchFamily="2" charset="-122"/>
              </a:defRPr>
            </a:lvl5pPr>
            <a:lvl6pPr marL="2677068"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6pPr>
            <a:lvl7pPr marL="3163807"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7pPr>
            <a:lvl8pPr marL="3650547"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8pPr>
            <a:lvl9pPr marL="4137286"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9pPr>
          </a:lstStyle>
          <a:p>
            <a:fld id="{98B1F2D3-2DD9-441C-BCC1-0372CE7D3763}" type="slidenum">
              <a:rPr lang="pt-BR" altLang="pt-BR">
                <a:solidFill>
                  <a:srgbClr val="000000"/>
                </a:solidFill>
                <a:latin typeface="Calibri" pitchFamily="34" charset="0"/>
                <a:ea typeface="Arial Unicode MS" pitchFamily="34" charset="-128"/>
              </a:rPr>
              <a:pPr/>
              <a:t>8</a:t>
            </a:fld>
            <a:endParaRPr lang="pt-BR" altLang="pt-BR" dirty="0">
              <a:solidFill>
                <a:srgbClr val="000000"/>
              </a:solidFill>
              <a:latin typeface="Calibri" pitchFamily="34" charset="0"/>
              <a:ea typeface="Arial Unicode MS" pitchFamily="34" charset="-128"/>
            </a:endParaRPr>
          </a:p>
        </p:txBody>
      </p:sp>
      <p:sp>
        <p:nvSpPr>
          <p:cNvPr id="35843" name="Rectangle 1"/>
          <p:cNvSpPr>
            <a:spLocks noGrp="1" noRot="1" noChangeAspect="1" noChangeArrowheads="1" noTextEdit="1"/>
          </p:cNvSpPr>
          <p:nvPr>
            <p:ph type="sldImg"/>
          </p:nvPr>
        </p:nvSpPr>
        <p:spPr>
          <a:xfrm>
            <a:off x="714375" y="820738"/>
            <a:ext cx="5468938" cy="4103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5844" name="Rectangle 2"/>
          <p:cNvSpPr>
            <a:spLocks noGrp="1" noChangeArrowheads="1"/>
          </p:cNvSpPr>
          <p:nvPr>
            <p:ph type="body" idx="1"/>
          </p:nvPr>
        </p:nvSpPr>
        <p:spPr>
          <a:xfrm>
            <a:off x="690906" y="5199058"/>
            <a:ext cx="5515956" cy="4924316"/>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ltLang="pt-BR" dirty="0">
              <a:latin typeface="Times New Roman" pitchFamily="18" charset="0"/>
            </a:endParaRPr>
          </a:p>
        </p:txBody>
      </p:sp>
    </p:spTree>
    <p:extLst>
      <p:ext uri="{BB962C8B-B14F-4D97-AF65-F5344CB8AC3E}">
        <p14:creationId xmlns:p14="http://schemas.microsoft.com/office/powerpoint/2010/main" val="120852308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Espaço Reservado para Imagem de Slide 1"/>
          <p:cNvSpPr>
            <a:spLocks noGrp="1" noRot="1" noChangeAspect="1" noTextEdit="1"/>
          </p:cNvSpPr>
          <p:nvPr>
            <p:ph type="sldImg"/>
          </p:nvPr>
        </p:nvSpPr>
        <p:spPr>
          <a:ln/>
        </p:spPr>
      </p:sp>
      <p:sp>
        <p:nvSpPr>
          <p:cNvPr id="74755" name="Espaço Reservado para Anotaçõ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BR" altLang="pt-BR" dirty="0">
              <a:latin typeface="Times New Roman" pitchFamily="18" charset="0"/>
            </a:endParaRPr>
          </a:p>
        </p:txBody>
      </p:sp>
      <p:sp>
        <p:nvSpPr>
          <p:cNvPr id="74756" name="Espaço Reservado para Número de Slide 3"/>
          <p:cNvSpPr>
            <a:spLocks noGrp="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1pPr>
            <a:lvl2pPr eaLnBrk="0" hangingPunc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2pPr>
            <a:lvl3pPr eaLnBrk="0" hangingPunc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3pPr>
            <a:lvl4pPr eaLnBrk="0" hangingPunc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4pPr>
            <a:lvl5pPr eaLnBrk="0" hangingPunc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5pPr>
            <a:lvl6pPr marL="2627274" indent="-238843" algn="ctr" defTabSz="469393" eaLnBrk="0" fontAlgn="base" hangingPunct="0">
              <a:lnSpc>
                <a:spcPct val="82000"/>
              </a:lnSpc>
              <a:spcBef>
                <a:spcPct val="0"/>
              </a:spcBef>
              <a:spcAft>
                <a:spcPct val="0"/>
              </a:spcAft>
              <a:buClr>
                <a:srgbClr val="000000"/>
              </a:buClr>
              <a:buSzPct val="100000"/>
              <a:buFont typeface="Times New Roman" pitchFamily="18" charse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6pPr>
            <a:lvl7pPr marL="3104961" indent="-238843" algn="ctr" defTabSz="469393" eaLnBrk="0" fontAlgn="base" hangingPunct="0">
              <a:lnSpc>
                <a:spcPct val="82000"/>
              </a:lnSpc>
              <a:spcBef>
                <a:spcPct val="0"/>
              </a:spcBef>
              <a:spcAft>
                <a:spcPct val="0"/>
              </a:spcAft>
              <a:buClr>
                <a:srgbClr val="000000"/>
              </a:buClr>
              <a:buSzPct val="100000"/>
              <a:buFont typeface="Times New Roman" pitchFamily="18" charse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7pPr>
            <a:lvl8pPr marL="3582647" indent="-238843" algn="ctr" defTabSz="469393" eaLnBrk="0" fontAlgn="base" hangingPunct="0">
              <a:lnSpc>
                <a:spcPct val="82000"/>
              </a:lnSpc>
              <a:spcBef>
                <a:spcPct val="0"/>
              </a:spcBef>
              <a:spcAft>
                <a:spcPct val="0"/>
              </a:spcAft>
              <a:buClr>
                <a:srgbClr val="000000"/>
              </a:buClr>
              <a:buSzPct val="100000"/>
              <a:buFont typeface="Times New Roman" pitchFamily="18" charse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8pPr>
            <a:lvl9pPr marL="4060332" indent="-238843" algn="ctr" defTabSz="469393" eaLnBrk="0" fontAlgn="base" hangingPunct="0">
              <a:lnSpc>
                <a:spcPct val="82000"/>
              </a:lnSpc>
              <a:spcBef>
                <a:spcPct val="0"/>
              </a:spcBef>
              <a:spcAft>
                <a:spcPct val="0"/>
              </a:spcAft>
              <a:buClr>
                <a:srgbClr val="000000"/>
              </a:buClr>
              <a:buSzPct val="100000"/>
              <a:buFont typeface="Times New Roman" pitchFamily="18" charse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9pPr>
          </a:lstStyle>
          <a:p>
            <a:pPr eaLnBrk="1" hangingPunct="1"/>
            <a:fld id="{99D66241-9A9C-4DCF-B464-F2D0063FEB75}" type="slidenum">
              <a:rPr lang="en-US" altLang="pt-BR" sz="1300">
                <a:solidFill>
                  <a:srgbClr val="000000"/>
                </a:solidFill>
                <a:cs typeface="Lucida Sans Unicode" pitchFamily="34" charset="0"/>
              </a:rPr>
              <a:pPr eaLnBrk="1" hangingPunct="1"/>
              <a:t>38</a:t>
            </a:fld>
            <a:endParaRPr lang="en-US" altLang="pt-BR" sz="1300" dirty="0">
              <a:solidFill>
                <a:srgbClr val="000000"/>
              </a:solidFill>
              <a:cs typeface="Lucida Sans Unicode" pitchFamily="34" charset="0"/>
            </a:endParaRPr>
          </a:p>
        </p:txBody>
      </p:sp>
    </p:spTree>
    <p:extLst>
      <p:ext uri="{BB962C8B-B14F-4D97-AF65-F5344CB8AC3E}">
        <p14:creationId xmlns:p14="http://schemas.microsoft.com/office/powerpoint/2010/main" val="323036459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Espaço Reservado para Imagem de Slide 1"/>
          <p:cNvSpPr>
            <a:spLocks noGrp="1" noRot="1" noChangeAspect="1" noTextEdit="1"/>
          </p:cNvSpPr>
          <p:nvPr>
            <p:ph type="sldImg"/>
          </p:nvPr>
        </p:nvSpPr>
        <p:spPr>
          <a:ln/>
        </p:spPr>
      </p:sp>
      <p:sp>
        <p:nvSpPr>
          <p:cNvPr id="75779" name="Espaço Reservado para Anotaçõ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BR" altLang="pt-BR" dirty="0">
              <a:latin typeface="Times New Roman" pitchFamily="18" charset="0"/>
            </a:endParaRPr>
          </a:p>
        </p:txBody>
      </p:sp>
      <p:sp>
        <p:nvSpPr>
          <p:cNvPr id="75780" name="Espaço Reservado para Número de Slide 3"/>
          <p:cNvSpPr>
            <a:spLocks noGrp="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1pPr>
            <a:lvl2pPr eaLnBrk="0" hangingPunc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2pPr>
            <a:lvl3pPr eaLnBrk="0" hangingPunc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3pPr>
            <a:lvl4pPr eaLnBrk="0" hangingPunc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4pPr>
            <a:lvl5pPr eaLnBrk="0" hangingPunc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5pPr>
            <a:lvl6pPr marL="2627274" indent="-238843" algn="ctr" defTabSz="469393" eaLnBrk="0" fontAlgn="base" hangingPunct="0">
              <a:lnSpc>
                <a:spcPct val="82000"/>
              </a:lnSpc>
              <a:spcBef>
                <a:spcPct val="0"/>
              </a:spcBef>
              <a:spcAft>
                <a:spcPct val="0"/>
              </a:spcAft>
              <a:buClr>
                <a:srgbClr val="000000"/>
              </a:buClr>
              <a:buSzPct val="100000"/>
              <a:buFont typeface="Times New Roman" pitchFamily="18" charse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6pPr>
            <a:lvl7pPr marL="3104961" indent="-238843" algn="ctr" defTabSz="469393" eaLnBrk="0" fontAlgn="base" hangingPunct="0">
              <a:lnSpc>
                <a:spcPct val="82000"/>
              </a:lnSpc>
              <a:spcBef>
                <a:spcPct val="0"/>
              </a:spcBef>
              <a:spcAft>
                <a:spcPct val="0"/>
              </a:spcAft>
              <a:buClr>
                <a:srgbClr val="000000"/>
              </a:buClr>
              <a:buSzPct val="100000"/>
              <a:buFont typeface="Times New Roman" pitchFamily="18" charse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7pPr>
            <a:lvl8pPr marL="3582647" indent="-238843" algn="ctr" defTabSz="469393" eaLnBrk="0" fontAlgn="base" hangingPunct="0">
              <a:lnSpc>
                <a:spcPct val="82000"/>
              </a:lnSpc>
              <a:spcBef>
                <a:spcPct val="0"/>
              </a:spcBef>
              <a:spcAft>
                <a:spcPct val="0"/>
              </a:spcAft>
              <a:buClr>
                <a:srgbClr val="000000"/>
              </a:buClr>
              <a:buSzPct val="100000"/>
              <a:buFont typeface="Times New Roman" pitchFamily="18" charse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8pPr>
            <a:lvl9pPr marL="4060332" indent="-238843" algn="ctr" defTabSz="469393" eaLnBrk="0" fontAlgn="base" hangingPunct="0">
              <a:lnSpc>
                <a:spcPct val="82000"/>
              </a:lnSpc>
              <a:spcBef>
                <a:spcPct val="0"/>
              </a:spcBef>
              <a:spcAft>
                <a:spcPct val="0"/>
              </a:spcAft>
              <a:buClr>
                <a:srgbClr val="000000"/>
              </a:buClr>
              <a:buSzPct val="100000"/>
              <a:buFont typeface="Times New Roman" pitchFamily="18" charse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9pPr>
          </a:lstStyle>
          <a:p>
            <a:pPr eaLnBrk="1" hangingPunct="1"/>
            <a:fld id="{98D0BED0-91B8-4609-AA15-C09A4EF9E807}" type="slidenum">
              <a:rPr lang="en-US" altLang="pt-BR" sz="1300">
                <a:solidFill>
                  <a:srgbClr val="000000"/>
                </a:solidFill>
                <a:cs typeface="Lucida Sans Unicode" pitchFamily="34" charset="0"/>
              </a:rPr>
              <a:pPr eaLnBrk="1" hangingPunct="1"/>
              <a:t>39</a:t>
            </a:fld>
            <a:endParaRPr lang="en-US" altLang="pt-BR" sz="1300" dirty="0">
              <a:solidFill>
                <a:srgbClr val="000000"/>
              </a:solidFill>
              <a:cs typeface="Lucida Sans Unicode" pitchFamily="34" charset="0"/>
            </a:endParaRPr>
          </a:p>
        </p:txBody>
      </p:sp>
    </p:spTree>
    <p:extLst>
      <p:ext uri="{BB962C8B-B14F-4D97-AF65-F5344CB8AC3E}">
        <p14:creationId xmlns:p14="http://schemas.microsoft.com/office/powerpoint/2010/main" val="392052640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Espaço Reservado para Imagem de Slide 1"/>
          <p:cNvSpPr>
            <a:spLocks noGrp="1" noRot="1" noChangeAspect="1" noTextEdit="1"/>
          </p:cNvSpPr>
          <p:nvPr>
            <p:ph type="sldImg"/>
          </p:nvPr>
        </p:nvSpPr>
        <p:spPr>
          <a:ln/>
        </p:spPr>
      </p:sp>
      <p:sp>
        <p:nvSpPr>
          <p:cNvPr id="75779" name="Espaço Reservado para Anotaçõ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BR" altLang="pt-BR" dirty="0">
              <a:latin typeface="Times New Roman" pitchFamily="18" charset="0"/>
            </a:endParaRPr>
          </a:p>
        </p:txBody>
      </p:sp>
      <p:sp>
        <p:nvSpPr>
          <p:cNvPr id="75780" name="Espaço Reservado para Número de Slide 3"/>
          <p:cNvSpPr>
            <a:spLocks noGrp="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1pPr>
            <a:lvl2pPr eaLnBrk="0" hangingPunc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2pPr>
            <a:lvl3pPr eaLnBrk="0" hangingPunc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3pPr>
            <a:lvl4pPr eaLnBrk="0" hangingPunc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4pPr>
            <a:lvl5pPr eaLnBrk="0" hangingPunc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5pPr>
            <a:lvl6pPr marL="2627274" indent="-238843" algn="ctr" defTabSz="469393" eaLnBrk="0" fontAlgn="base" hangingPunct="0">
              <a:lnSpc>
                <a:spcPct val="82000"/>
              </a:lnSpc>
              <a:spcBef>
                <a:spcPct val="0"/>
              </a:spcBef>
              <a:spcAft>
                <a:spcPct val="0"/>
              </a:spcAft>
              <a:buClr>
                <a:srgbClr val="000000"/>
              </a:buClr>
              <a:buSzPct val="100000"/>
              <a:buFont typeface="Times New Roman" pitchFamily="18" charse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6pPr>
            <a:lvl7pPr marL="3104961" indent="-238843" algn="ctr" defTabSz="469393" eaLnBrk="0" fontAlgn="base" hangingPunct="0">
              <a:lnSpc>
                <a:spcPct val="82000"/>
              </a:lnSpc>
              <a:spcBef>
                <a:spcPct val="0"/>
              </a:spcBef>
              <a:spcAft>
                <a:spcPct val="0"/>
              </a:spcAft>
              <a:buClr>
                <a:srgbClr val="000000"/>
              </a:buClr>
              <a:buSzPct val="100000"/>
              <a:buFont typeface="Times New Roman" pitchFamily="18" charse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7pPr>
            <a:lvl8pPr marL="3582647" indent="-238843" algn="ctr" defTabSz="469393" eaLnBrk="0" fontAlgn="base" hangingPunct="0">
              <a:lnSpc>
                <a:spcPct val="82000"/>
              </a:lnSpc>
              <a:spcBef>
                <a:spcPct val="0"/>
              </a:spcBef>
              <a:spcAft>
                <a:spcPct val="0"/>
              </a:spcAft>
              <a:buClr>
                <a:srgbClr val="000000"/>
              </a:buClr>
              <a:buSzPct val="100000"/>
              <a:buFont typeface="Times New Roman" pitchFamily="18" charse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8pPr>
            <a:lvl9pPr marL="4060332" indent="-238843" algn="ctr" defTabSz="469393" eaLnBrk="0" fontAlgn="base" hangingPunct="0">
              <a:lnSpc>
                <a:spcPct val="82000"/>
              </a:lnSpc>
              <a:spcBef>
                <a:spcPct val="0"/>
              </a:spcBef>
              <a:spcAft>
                <a:spcPct val="0"/>
              </a:spcAft>
              <a:buClr>
                <a:srgbClr val="000000"/>
              </a:buClr>
              <a:buSzPct val="100000"/>
              <a:buFont typeface="Times New Roman" pitchFamily="18" charse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9pPr>
          </a:lstStyle>
          <a:p>
            <a:pPr eaLnBrk="1" hangingPunct="1"/>
            <a:fld id="{98D0BED0-91B8-4609-AA15-C09A4EF9E807}" type="slidenum">
              <a:rPr lang="en-US" altLang="pt-BR" sz="1300">
                <a:solidFill>
                  <a:srgbClr val="000000"/>
                </a:solidFill>
                <a:cs typeface="Lucida Sans Unicode" pitchFamily="34" charset="0"/>
              </a:rPr>
              <a:pPr eaLnBrk="1" hangingPunct="1"/>
              <a:t>40</a:t>
            </a:fld>
            <a:endParaRPr lang="en-US" altLang="pt-BR" sz="1300" dirty="0">
              <a:solidFill>
                <a:srgbClr val="000000"/>
              </a:solidFill>
              <a:cs typeface="Lucida Sans Unicode" pitchFamily="34" charset="0"/>
            </a:endParaRPr>
          </a:p>
        </p:txBody>
      </p:sp>
    </p:spTree>
    <p:extLst>
      <p:ext uri="{BB962C8B-B14F-4D97-AF65-F5344CB8AC3E}">
        <p14:creationId xmlns:p14="http://schemas.microsoft.com/office/powerpoint/2010/main" val="338477584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Espaço Reservado para Imagem de Slide 1"/>
          <p:cNvSpPr>
            <a:spLocks noGrp="1" noRot="1" noChangeAspect="1" noTextEdit="1"/>
          </p:cNvSpPr>
          <p:nvPr>
            <p:ph type="sldImg"/>
          </p:nvPr>
        </p:nvSpPr>
        <p:spPr>
          <a:ln/>
        </p:spPr>
      </p:sp>
      <p:sp>
        <p:nvSpPr>
          <p:cNvPr id="76803" name="Espaço Reservado para Anotaçõ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BR" altLang="pt-BR" dirty="0">
              <a:latin typeface="Times New Roman" pitchFamily="18" charset="0"/>
            </a:endParaRPr>
          </a:p>
        </p:txBody>
      </p:sp>
      <p:sp>
        <p:nvSpPr>
          <p:cNvPr id="76804" name="Espaço Reservado para Número de Slide 3"/>
          <p:cNvSpPr>
            <a:spLocks noGrp="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1pPr>
            <a:lvl2pPr eaLnBrk="0" hangingPunc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2pPr>
            <a:lvl3pPr eaLnBrk="0" hangingPunc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3pPr>
            <a:lvl4pPr eaLnBrk="0" hangingPunc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4pPr>
            <a:lvl5pPr eaLnBrk="0" hangingPunc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5pPr>
            <a:lvl6pPr marL="2627274" indent="-238843" algn="ctr" defTabSz="469393" eaLnBrk="0" fontAlgn="base" hangingPunct="0">
              <a:lnSpc>
                <a:spcPct val="82000"/>
              </a:lnSpc>
              <a:spcBef>
                <a:spcPct val="0"/>
              </a:spcBef>
              <a:spcAft>
                <a:spcPct val="0"/>
              </a:spcAft>
              <a:buClr>
                <a:srgbClr val="000000"/>
              </a:buClr>
              <a:buSzPct val="100000"/>
              <a:buFont typeface="Times New Roman" pitchFamily="18" charse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6pPr>
            <a:lvl7pPr marL="3104961" indent="-238843" algn="ctr" defTabSz="469393" eaLnBrk="0" fontAlgn="base" hangingPunct="0">
              <a:lnSpc>
                <a:spcPct val="82000"/>
              </a:lnSpc>
              <a:spcBef>
                <a:spcPct val="0"/>
              </a:spcBef>
              <a:spcAft>
                <a:spcPct val="0"/>
              </a:spcAft>
              <a:buClr>
                <a:srgbClr val="000000"/>
              </a:buClr>
              <a:buSzPct val="100000"/>
              <a:buFont typeface="Times New Roman" pitchFamily="18" charse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7pPr>
            <a:lvl8pPr marL="3582647" indent="-238843" algn="ctr" defTabSz="469393" eaLnBrk="0" fontAlgn="base" hangingPunct="0">
              <a:lnSpc>
                <a:spcPct val="82000"/>
              </a:lnSpc>
              <a:spcBef>
                <a:spcPct val="0"/>
              </a:spcBef>
              <a:spcAft>
                <a:spcPct val="0"/>
              </a:spcAft>
              <a:buClr>
                <a:srgbClr val="000000"/>
              </a:buClr>
              <a:buSzPct val="100000"/>
              <a:buFont typeface="Times New Roman" pitchFamily="18" charse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8pPr>
            <a:lvl9pPr marL="4060332" indent="-238843" algn="ctr" defTabSz="469393" eaLnBrk="0" fontAlgn="base" hangingPunct="0">
              <a:lnSpc>
                <a:spcPct val="82000"/>
              </a:lnSpc>
              <a:spcBef>
                <a:spcPct val="0"/>
              </a:spcBef>
              <a:spcAft>
                <a:spcPct val="0"/>
              </a:spcAft>
              <a:buClr>
                <a:srgbClr val="000000"/>
              </a:buClr>
              <a:buSzPct val="100000"/>
              <a:buFont typeface="Times New Roman" pitchFamily="18" charse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9pPr>
          </a:lstStyle>
          <a:p>
            <a:pPr eaLnBrk="1" hangingPunct="1"/>
            <a:fld id="{54C38310-08E6-4BD8-8AEA-8A8CB57F2280}" type="slidenum">
              <a:rPr lang="en-US" altLang="pt-BR" sz="1300">
                <a:solidFill>
                  <a:srgbClr val="000000"/>
                </a:solidFill>
                <a:cs typeface="Lucida Sans Unicode" pitchFamily="34" charset="0"/>
              </a:rPr>
              <a:pPr eaLnBrk="1" hangingPunct="1"/>
              <a:t>41</a:t>
            </a:fld>
            <a:endParaRPr lang="en-US" altLang="pt-BR" sz="1300" dirty="0">
              <a:solidFill>
                <a:srgbClr val="000000"/>
              </a:solidFill>
              <a:cs typeface="Lucida Sans Unicode" pitchFamily="34" charset="0"/>
            </a:endParaRPr>
          </a:p>
        </p:txBody>
      </p:sp>
    </p:spTree>
    <p:extLst>
      <p:ext uri="{BB962C8B-B14F-4D97-AF65-F5344CB8AC3E}">
        <p14:creationId xmlns:p14="http://schemas.microsoft.com/office/powerpoint/2010/main" val="36371862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Espaço Reservado para Imagem de Slide 1"/>
          <p:cNvSpPr>
            <a:spLocks noGrp="1" noRot="1" noChangeAspect="1" noTextEdit="1"/>
          </p:cNvSpPr>
          <p:nvPr>
            <p:ph type="sldImg"/>
          </p:nvPr>
        </p:nvSpPr>
        <p:spPr>
          <a:ln/>
        </p:spPr>
      </p:sp>
      <p:sp>
        <p:nvSpPr>
          <p:cNvPr id="77827" name="Espaço Reservado para Anotações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pt-BR" altLang="pt-BR" dirty="0">
              <a:latin typeface="Times New Roman" pitchFamily="18" charset="0"/>
            </a:endParaRPr>
          </a:p>
        </p:txBody>
      </p:sp>
      <p:sp>
        <p:nvSpPr>
          <p:cNvPr id="77828" name="Espaço Reservado para Número de Slide 3"/>
          <p:cNvSpPr>
            <a:spLocks noGrp="1"/>
          </p:cNvSpPr>
          <p:nvPr>
            <p:ph type="sldNum" sz="quarter"/>
          </p:nvPr>
        </p:nvSpPr>
        <p:spPr>
          <a:noFill/>
          <a:extLs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itchFamily="18" charset="0"/>
              <a:tabLst>
                <a:tab pos="0" algn="l"/>
                <a:tab pos="488430" algn="l"/>
                <a:tab pos="976859" algn="l"/>
                <a:tab pos="1468670" algn="l"/>
                <a:tab pos="1960479" algn="l"/>
                <a:tab pos="2448909" algn="l"/>
                <a:tab pos="2940718" algn="l"/>
                <a:tab pos="3430837" algn="l"/>
                <a:tab pos="3920957" algn="l"/>
                <a:tab pos="4411077" algn="l"/>
                <a:tab pos="4902888" algn="l"/>
                <a:tab pos="5391316" algn="l"/>
                <a:tab pos="5883127" algn="l"/>
                <a:tab pos="6374936" algn="l"/>
                <a:tab pos="6866746" algn="l"/>
                <a:tab pos="7355175" algn="l"/>
                <a:tab pos="7846985" algn="l"/>
                <a:tab pos="8337105" algn="l"/>
                <a:tab pos="8827225" algn="l"/>
                <a:tab pos="9317345" algn="l"/>
                <a:tab pos="9809154" algn="l"/>
              </a:tabLst>
              <a:defRPr sz="1300">
                <a:solidFill>
                  <a:srgbClr val="000000"/>
                </a:solidFill>
                <a:latin typeface="Times New Roman" pitchFamily="18" charset="0"/>
              </a:defRPr>
            </a:lvl1pPr>
            <a:lvl2pPr>
              <a:spcBef>
                <a:spcPct val="30000"/>
              </a:spcBef>
              <a:buClr>
                <a:srgbClr val="000000"/>
              </a:buClr>
              <a:buSzPct val="100000"/>
              <a:buFont typeface="Times New Roman" pitchFamily="18" charset="0"/>
              <a:tabLst>
                <a:tab pos="0" algn="l"/>
                <a:tab pos="488430" algn="l"/>
                <a:tab pos="976859" algn="l"/>
                <a:tab pos="1468670" algn="l"/>
                <a:tab pos="1960479" algn="l"/>
                <a:tab pos="2448909" algn="l"/>
                <a:tab pos="2940718" algn="l"/>
                <a:tab pos="3430837" algn="l"/>
                <a:tab pos="3920957" algn="l"/>
                <a:tab pos="4411077" algn="l"/>
                <a:tab pos="4902888" algn="l"/>
                <a:tab pos="5391316" algn="l"/>
                <a:tab pos="5883127" algn="l"/>
                <a:tab pos="6374936" algn="l"/>
                <a:tab pos="6866746" algn="l"/>
                <a:tab pos="7355175" algn="l"/>
                <a:tab pos="7846985" algn="l"/>
                <a:tab pos="8337105" algn="l"/>
                <a:tab pos="8827225" algn="l"/>
                <a:tab pos="9317345" algn="l"/>
                <a:tab pos="9809154" algn="l"/>
              </a:tabLst>
              <a:defRPr sz="1300">
                <a:solidFill>
                  <a:srgbClr val="000000"/>
                </a:solidFill>
                <a:latin typeface="Times New Roman" pitchFamily="18" charset="0"/>
              </a:defRPr>
            </a:lvl2pPr>
            <a:lvl3pPr>
              <a:spcBef>
                <a:spcPct val="30000"/>
              </a:spcBef>
              <a:buClr>
                <a:srgbClr val="000000"/>
              </a:buClr>
              <a:buSzPct val="100000"/>
              <a:buFont typeface="Times New Roman" pitchFamily="18" charset="0"/>
              <a:tabLst>
                <a:tab pos="0" algn="l"/>
                <a:tab pos="488430" algn="l"/>
                <a:tab pos="976859" algn="l"/>
                <a:tab pos="1468670" algn="l"/>
                <a:tab pos="1960479" algn="l"/>
                <a:tab pos="2448909" algn="l"/>
                <a:tab pos="2940718" algn="l"/>
                <a:tab pos="3430837" algn="l"/>
                <a:tab pos="3920957" algn="l"/>
                <a:tab pos="4411077" algn="l"/>
                <a:tab pos="4902888" algn="l"/>
                <a:tab pos="5391316" algn="l"/>
                <a:tab pos="5883127" algn="l"/>
                <a:tab pos="6374936" algn="l"/>
                <a:tab pos="6866746" algn="l"/>
                <a:tab pos="7355175" algn="l"/>
                <a:tab pos="7846985" algn="l"/>
                <a:tab pos="8337105" algn="l"/>
                <a:tab pos="8827225" algn="l"/>
                <a:tab pos="9317345" algn="l"/>
                <a:tab pos="9809154" algn="l"/>
              </a:tabLst>
              <a:defRPr sz="1300">
                <a:solidFill>
                  <a:srgbClr val="000000"/>
                </a:solidFill>
                <a:latin typeface="Times New Roman" pitchFamily="18" charset="0"/>
              </a:defRPr>
            </a:lvl3pPr>
            <a:lvl4pPr>
              <a:spcBef>
                <a:spcPct val="30000"/>
              </a:spcBef>
              <a:buClr>
                <a:srgbClr val="000000"/>
              </a:buClr>
              <a:buSzPct val="100000"/>
              <a:buFont typeface="Times New Roman" pitchFamily="18" charset="0"/>
              <a:tabLst>
                <a:tab pos="0" algn="l"/>
                <a:tab pos="488430" algn="l"/>
                <a:tab pos="976859" algn="l"/>
                <a:tab pos="1468670" algn="l"/>
                <a:tab pos="1960479" algn="l"/>
                <a:tab pos="2448909" algn="l"/>
                <a:tab pos="2940718" algn="l"/>
                <a:tab pos="3430837" algn="l"/>
                <a:tab pos="3920957" algn="l"/>
                <a:tab pos="4411077" algn="l"/>
                <a:tab pos="4902888" algn="l"/>
                <a:tab pos="5391316" algn="l"/>
                <a:tab pos="5883127" algn="l"/>
                <a:tab pos="6374936" algn="l"/>
                <a:tab pos="6866746" algn="l"/>
                <a:tab pos="7355175" algn="l"/>
                <a:tab pos="7846985" algn="l"/>
                <a:tab pos="8337105" algn="l"/>
                <a:tab pos="8827225" algn="l"/>
                <a:tab pos="9317345" algn="l"/>
                <a:tab pos="9809154" algn="l"/>
              </a:tabLst>
              <a:defRPr sz="1300">
                <a:solidFill>
                  <a:srgbClr val="000000"/>
                </a:solidFill>
                <a:latin typeface="Times New Roman" pitchFamily="18" charset="0"/>
              </a:defRPr>
            </a:lvl4pPr>
            <a:lvl5pPr>
              <a:spcBef>
                <a:spcPct val="30000"/>
              </a:spcBef>
              <a:buClr>
                <a:srgbClr val="000000"/>
              </a:buClr>
              <a:buSzPct val="100000"/>
              <a:buFont typeface="Times New Roman" pitchFamily="18" charset="0"/>
              <a:tabLst>
                <a:tab pos="0" algn="l"/>
                <a:tab pos="488430" algn="l"/>
                <a:tab pos="976859" algn="l"/>
                <a:tab pos="1468670" algn="l"/>
                <a:tab pos="1960479" algn="l"/>
                <a:tab pos="2448909" algn="l"/>
                <a:tab pos="2940718" algn="l"/>
                <a:tab pos="3430837" algn="l"/>
                <a:tab pos="3920957" algn="l"/>
                <a:tab pos="4411077" algn="l"/>
                <a:tab pos="4902888" algn="l"/>
                <a:tab pos="5391316" algn="l"/>
                <a:tab pos="5883127" algn="l"/>
                <a:tab pos="6374936" algn="l"/>
                <a:tab pos="6866746" algn="l"/>
                <a:tab pos="7355175" algn="l"/>
                <a:tab pos="7846985" algn="l"/>
                <a:tab pos="8337105" algn="l"/>
                <a:tab pos="8827225" algn="l"/>
                <a:tab pos="9317345" algn="l"/>
                <a:tab pos="9809154" algn="l"/>
              </a:tabLst>
              <a:defRPr sz="1300">
                <a:solidFill>
                  <a:srgbClr val="000000"/>
                </a:solidFill>
                <a:latin typeface="Times New Roman" pitchFamily="18" charset="0"/>
              </a:defRPr>
            </a:lvl5pPr>
            <a:lvl6pPr marL="2677068" indent="-243370" defTabSz="478290" eaLnBrk="0" fontAlgn="base" hangingPunct="0">
              <a:spcBef>
                <a:spcPct val="30000"/>
              </a:spcBef>
              <a:spcAft>
                <a:spcPct val="0"/>
              </a:spcAft>
              <a:buClr>
                <a:srgbClr val="000000"/>
              </a:buClr>
              <a:buSzPct val="100000"/>
              <a:buFont typeface="Times New Roman" pitchFamily="18" charset="0"/>
              <a:tabLst>
                <a:tab pos="0" algn="l"/>
                <a:tab pos="488430" algn="l"/>
                <a:tab pos="976859" algn="l"/>
                <a:tab pos="1468670" algn="l"/>
                <a:tab pos="1960479" algn="l"/>
                <a:tab pos="2448909" algn="l"/>
                <a:tab pos="2940718" algn="l"/>
                <a:tab pos="3430837" algn="l"/>
                <a:tab pos="3920957" algn="l"/>
                <a:tab pos="4411077" algn="l"/>
                <a:tab pos="4902888" algn="l"/>
                <a:tab pos="5391316" algn="l"/>
                <a:tab pos="5883127" algn="l"/>
                <a:tab pos="6374936" algn="l"/>
                <a:tab pos="6866746" algn="l"/>
                <a:tab pos="7355175" algn="l"/>
                <a:tab pos="7846985" algn="l"/>
                <a:tab pos="8337105" algn="l"/>
                <a:tab pos="8827225" algn="l"/>
                <a:tab pos="9317345" algn="l"/>
                <a:tab pos="9809154" algn="l"/>
              </a:tabLst>
              <a:defRPr sz="1300">
                <a:solidFill>
                  <a:srgbClr val="000000"/>
                </a:solidFill>
                <a:latin typeface="Times New Roman" pitchFamily="18" charset="0"/>
              </a:defRPr>
            </a:lvl6pPr>
            <a:lvl7pPr marL="3163807" indent="-243370" defTabSz="478290" eaLnBrk="0" fontAlgn="base" hangingPunct="0">
              <a:spcBef>
                <a:spcPct val="30000"/>
              </a:spcBef>
              <a:spcAft>
                <a:spcPct val="0"/>
              </a:spcAft>
              <a:buClr>
                <a:srgbClr val="000000"/>
              </a:buClr>
              <a:buSzPct val="100000"/>
              <a:buFont typeface="Times New Roman" pitchFamily="18" charset="0"/>
              <a:tabLst>
                <a:tab pos="0" algn="l"/>
                <a:tab pos="488430" algn="l"/>
                <a:tab pos="976859" algn="l"/>
                <a:tab pos="1468670" algn="l"/>
                <a:tab pos="1960479" algn="l"/>
                <a:tab pos="2448909" algn="l"/>
                <a:tab pos="2940718" algn="l"/>
                <a:tab pos="3430837" algn="l"/>
                <a:tab pos="3920957" algn="l"/>
                <a:tab pos="4411077" algn="l"/>
                <a:tab pos="4902888" algn="l"/>
                <a:tab pos="5391316" algn="l"/>
                <a:tab pos="5883127" algn="l"/>
                <a:tab pos="6374936" algn="l"/>
                <a:tab pos="6866746" algn="l"/>
                <a:tab pos="7355175" algn="l"/>
                <a:tab pos="7846985" algn="l"/>
                <a:tab pos="8337105" algn="l"/>
                <a:tab pos="8827225" algn="l"/>
                <a:tab pos="9317345" algn="l"/>
                <a:tab pos="9809154" algn="l"/>
              </a:tabLst>
              <a:defRPr sz="1300">
                <a:solidFill>
                  <a:srgbClr val="000000"/>
                </a:solidFill>
                <a:latin typeface="Times New Roman" pitchFamily="18" charset="0"/>
              </a:defRPr>
            </a:lvl7pPr>
            <a:lvl8pPr marL="3650547" indent="-243370" defTabSz="478290" eaLnBrk="0" fontAlgn="base" hangingPunct="0">
              <a:spcBef>
                <a:spcPct val="30000"/>
              </a:spcBef>
              <a:spcAft>
                <a:spcPct val="0"/>
              </a:spcAft>
              <a:buClr>
                <a:srgbClr val="000000"/>
              </a:buClr>
              <a:buSzPct val="100000"/>
              <a:buFont typeface="Times New Roman" pitchFamily="18" charset="0"/>
              <a:tabLst>
                <a:tab pos="0" algn="l"/>
                <a:tab pos="488430" algn="l"/>
                <a:tab pos="976859" algn="l"/>
                <a:tab pos="1468670" algn="l"/>
                <a:tab pos="1960479" algn="l"/>
                <a:tab pos="2448909" algn="l"/>
                <a:tab pos="2940718" algn="l"/>
                <a:tab pos="3430837" algn="l"/>
                <a:tab pos="3920957" algn="l"/>
                <a:tab pos="4411077" algn="l"/>
                <a:tab pos="4902888" algn="l"/>
                <a:tab pos="5391316" algn="l"/>
                <a:tab pos="5883127" algn="l"/>
                <a:tab pos="6374936" algn="l"/>
                <a:tab pos="6866746" algn="l"/>
                <a:tab pos="7355175" algn="l"/>
                <a:tab pos="7846985" algn="l"/>
                <a:tab pos="8337105" algn="l"/>
                <a:tab pos="8827225" algn="l"/>
                <a:tab pos="9317345" algn="l"/>
                <a:tab pos="9809154" algn="l"/>
              </a:tabLst>
              <a:defRPr sz="1300">
                <a:solidFill>
                  <a:srgbClr val="000000"/>
                </a:solidFill>
                <a:latin typeface="Times New Roman" pitchFamily="18" charset="0"/>
              </a:defRPr>
            </a:lvl8pPr>
            <a:lvl9pPr marL="4137286" indent="-243370" defTabSz="478290" eaLnBrk="0" fontAlgn="base" hangingPunct="0">
              <a:spcBef>
                <a:spcPct val="30000"/>
              </a:spcBef>
              <a:spcAft>
                <a:spcPct val="0"/>
              </a:spcAft>
              <a:buClr>
                <a:srgbClr val="000000"/>
              </a:buClr>
              <a:buSzPct val="100000"/>
              <a:buFont typeface="Times New Roman" pitchFamily="18" charset="0"/>
              <a:tabLst>
                <a:tab pos="0" algn="l"/>
                <a:tab pos="488430" algn="l"/>
                <a:tab pos="976859" algn="l"/>
                <a:tab pos="1468670" algn="l"/>
                <a:tab pos="1960479" algn="l"/>
                <a:tab pos="2448909" algn="l"/>
                <a:tab pos="2940718" algn="l"/>
                <a:tab pos="3430837" algn="l"/>
                <a:tab pos="3920957" algn="l"/>
                <a:tab pos="4411077" algn="l"/>
                <a:tab pos="4902888" algn="l"/>
                <a:tab pos="5391316" algn="l"/>
                <a:tab pos="5883127" algn="l"/>
                <a:tab pos="6374936" algn="l"/>
                <a:tab pos="6866746" algn="l"/>
                <a:tab pos="7355175" algn="l"/>
                <a:tab pos="7846985" algn="l"/>
                <a:tab pos="8337105" algn="l"/>
                <a:tab pos="8827225" algn="l"/>
                <a:tab pos="9317345" algn="l"/>
                <a:tab pos="9809154" algn="l"/>
              </a:tabLst>
              <a:defRPr sz="1300">
                <a:solidFill>
                  <a:srgbClr val="000000"/>
                </a:solidFill>
                <a:latin typeface="Times New Roman" pitchFamily="18" charset="0"/>
              </a:defRPr>
            </a:lvl9pPr>
          </a:lstStyle>
          <a:p>
            <a:pPr>
              <a:spcBef>
                <a:spcPct val="0"/>
              </a:spcBef>
              <a:buClrTx/>
              <a:buFontTx/>
              <a:buNone/>
            </a:pPr>
            <a:fld id="{33311564-0191-4F5E-9104-E5B464EB8214}" type="slidenum">
              <a:rPr lang="en-US" altLang="pt-BR">
                <a:ea typeface="Microsoft YaHei" pitchFamily="34" charset="-122"/>
                <a:cs typeface="Times New Roman" pitchFamily="18" charset="0"/>
              </a:rPr>
              <a:pPr>
                <a:spcBef>
                  <a:spcPct val="0"/>
                </a:spcBef>
                <a:buClrTx/>
                <a:buFontTx/>
                <a:buNone/>
              </a:pPr>
              <a:t>42</a:t>
            </a:fld>
            <a:endParaRPr lang="en-US" altLang="pt-BR" dirty="0">
              <a:ea typeface="Microsoft YaHei" pitchFamily="34" charset="-122"/>
              <a:cs typeface="Times New Roman" pitchFamily="18" charset="0"/>
            </a:endParaRPr>
          </a:p>
        </p:txBody>
      </p:sp>
    </p:spTree>
    <p:extLst>
      <p:ext uri="{BB962C8B-B14F-4D97-AF65-F5344CB8AC3E}">
        <p14:creationId xmlns:p14="http://schemas.microsoft.com/office/powerpoint/2010/main" val="359639004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7586" name="Rectangle 15"/>
          <p:cNvSpPr>
            <a:spLocks noGrp="1" noChangeArrowheads="1"/>
          </p:cNvSpPr>
          <p:nvPr>
            <p:ph type="sldNum" sz="quarter"/>
          </p:nvPr>
        </p:nvSpPr>
        <p:spPr>
          <a:noFill/>
        </p:spPr>
        <p:txBody>
          <a:bodyPr/>
          <a:lstStyle>
            <a:lvl1pPr>
              <a:tabLst>
                <a:tab pos="770671" algn="l"/>
                <a:tab pos="1541342" algn="l"/>
                <a:tab pos="2312013" algn="l"/>
                <a:tab pos="3082684" algn="l"/>
              </a:tabLst>
              <a:defRPr>
                <a:solidFill>
                  <a:schemeClr val="bg1"/>
                </a:solidFill>
                <a:latin typeface="Times New Roman" pitchFamily="18" charset="0"/>
                <a:ea typeface="SimSun" pitchFamily="2" charset="-122"/>
              </a:defRPr>
            </a:lvl1pPr>
            <a:lvl2pPr>
              <a:tabLst>
                <a:tab pos="770671" algn="l"/>
                <a:tab pos="1541342" algn="l"/>
                <a:tab pos="2312013" algn="l"/>
                <a:tab pos="3082684" algn="l"/>
              </a:tabLst>
              <a:defRPr>
                <a:solidFill>
                  <a:schemeClr val="bg1"/>
                </a:solidFill>
                <a:latin typeface="Times New Roman" pitchFamily="18" charset="0"/>
                <a:ea typeface="SimSun" pitchFamily="2" charset="-122"/>
              </a:defRPr>
            </a:lvl2pPr>
            <a:lvl3pPr>
              <a:tabLst>
                <a:tab pos="770671" algn="l"/>
                <a:tab pos="1541342" algn="l"/>
                <a:tab pos="2312013" algn="l"/>
                <a:tab pos="3082684" algn="l"/>
              </a:tabLst>
              <a:defRPr>
                <a:solidFill>
                  <a:schemeClr val="bg1"/>
                </a:solidFill>
                <a:latin typeface="Times New Roman" pitchFamily="18" charset="0"/>
                <a:ea typeface="SimSun" pitchFamily="2" charset="-122"/>
              </a:defRPr>
            </a:lvl3pPr>
            <a:lvl4pPr>
              <a:tabLst>
                <a:tab pos="770671" algn="l"/>
                <a:tab pos="1541342" algn="l"/>
                <a:tab pos="2312013" algn="l"/>
                <a:tab pos="3082684" algn="l"/>
              </a:tabLst>
              <a:defRPr>
                <a:solidFill>
                  <a:schemeClr val="bg1"/>
                </a:solidFill>
                <a:latin typeface="Times New Roman" pitchFamily="18" charset="0"/>
                <a:ea typeface="SimSun" pitchFamily="2" charset="-122"/>
              </a:defRPr>
            </a:lvl4pPr>
            <a:lvl5pPr>
              <a:tabLst>
                <a:tab pos="770671" algn="l"/>
                <a:tab pos="1541342" algn="l"/>
                <a:tab pos="2312013" algn="l"/>
                <a:tab pos="3082684" algn="l"/>
              </a:tabLst>
              <a:defRPr>
                <a:solidFill>
                  <a:schemeClr val="bg1"/>
                </a:solidFill>
                <a:latin typeface="Times New Roman" pitchFamily="18" charset="0"/>
                <a:ea typeface="SimSun" pitchFamily="2" charset="-122"/>
              </a:defRPr>
            </a:lvl5pPr>
            <a:lvl6pPr marL="2677068"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6pPr>
            <a:lvl7pPr marL="3163807"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7pPr>
            <a:lvl8pPr marL="3650547"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8pPr>
            <a:lvl9pPr marL="4137286"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9pPr>
          </a:lstStyle>
          <a:p>
            <a:fld id="{762C8BCD-DC2E-49E4-8E4D-0D5FD855F230}" type="slidenum">
              <a:rPr lang="pt-BR" altLang="pt-BR">
                <a:solidFill>
                  <a:srgbClr val="000000"/>
                </a:solidFill>
                <a:latin typeface="Calibri" pitchFamily="34" charset="0"/>
                <a:ea typeface="Arial Unicode MS" pitchFamily="34" charset="-128"/>
              </a:rPr>
              <a:pPr/>
              <a:t>43</a:t>
            </a:fld>
            <a:endParaRPr lang="pt-BR" altLang="pt-BR" dirty="0">
              <a:solidFill>
                <a:srgbClr val="000000"/>
              </a:solidFill>
              <a:latin typeface="Calibri" pitchFamily="34" charset="0"/>
              <a:ea typeface="Arial Unicode MS" pitchFamily="34" charset="-128"/>
            </a:endParaRPr>
          </a:p>
        </p:txBody>
      </p:sp>
      <p:sp>
        <p:nvSpPr>
          <p:cNvPr id="67587" name="Text Box 1"/>
          <p:cNvSpPr txBox="1">
            <a:spLocks noChangeArrowheads="1"/>
          </p:cNvSpPr>
          <p:nvPr/>
        </p:nvSpPr>
        <p:spPr bwMode="auto">
          <a:xfrm>
            <a:off x="3907069" y="10394613"/>
            <a:ext cx="2987475" cy="5459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264" tIns="49441" rIns="99264" bIns="49441"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r"/>
            <a:fld id="{C49F83B8-BD27-4A24-9062-603BDCB7E16C}" type="slidenum">
              <a:rPr lang="pt-BR" altLang="pt-BR" sz="1300">
                <a:solidFill>
                  <a:srgbClr val="000000"/>
                </a:solidFill>
                <a:latin typeface="Calibri" pitchFamily="34" charset="0"/>
                <a:cs typeface="Lucida Sans Unicode" pitchFamily="34" charset="0"/>
              </a:rPr>
              <a:pPr algn="r"/>
              <a:t>43</a:t>
            </a:fld>
            <a:endParaRPr lang="pt-BR" altLang="pt-BR" sz="1300" dirty="0">
              <a:solidFill>
                <a:srgbClr val="000000"/>
              </a:solidFill>
              <a:latin typeface="Calibri" pitchFamily="34" charset="0"/>
              <a:cs typeface="Lucida Sans Unicode" pitchFamily="34" charset="0"/>
            </a:endParaRPr>
          </a:p>
        </p:txBody>
      </p:sp>
      <p:sp>
        <p:nvSpPr>
          <p:cNvPr id="67588" name="Text Box 2"/>
          <p:cNvSpPr txBox="1">
            <a:spLocks noChangeArrowheads="1"/>
          </p:cNvSpPr>
          <p:nvPr/>
        </p:nvSpPr>
        <p:spPr bwMode="auto">
          <a:xfrm>
            <a:off x="3907070" y="10394611"/>
            <a:ext cx="2989084" cy="5477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264" tIns="49441" rIns="99264" bIns="49441"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r"/>
            <a:fld id="{B36EDA31-9F4A-42E5-A014-BC799E6C2F1C}" type="slidenum">
              <a:rPr lang="pt-BR" altLang="pt-BR" sz="1300">
                <a:solidFill>
                  <a:srgbClr val="000000"/>
                </a:solidFill>
                <a:latin typeface="Calibri" pitchFamily="34" charset="0"/>
                <a:cs typeface="Lucida Sans Unicode" pitchFamily="34" charset="0"/>
              </a:rPr>
              <a:pPr algn="r"/>
              <a:t>43</a:t>
            </a:fld>
            <a:endParaRPr lang="pt-BR" altLang="pt-BR" sz="1300" dirty="0">
              <a:solidFill>
                <a:srgbClr val="000000"/>
              </a:solidFill>
              <a:latin typeface="Calibri" pitchFamily="34" charset="0"/>
              <a:cs typeface="Lucida Sans Unicode" pitchFamily="34" charset="0"/>
            </a:endParaRPr>
          </a:p>
        </p:txBody>
      </p:sp>
      <p:sp>
        <p:nvSpPr>
          <p:cNvPr id="67589" name="Rectangle 3"/>
          <p:cNvSpPr>
            <a:spLocks noGrp="1" noRot="1" noChangeAspect="1" noChangeArrowheads="1" noTextEdit="1"/>
          </p:cNvSpPr>
          <p:nvPr>
            <p:ph type="sldImg"/>
          </p:nvPr>
        </p:nvSpPr>
        <p:spPr>
          <a:xfrm>
            <a:off x="1588" y="0"/>
            <a:ext cx="1587" cy="1588"/>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7590" name="Rectangle 4"/>
          <p:cNvSpPr>
            <a:spLocks noGrp="1" noChangeArrowheads="1"/>
          </p:cNvSpPr>
          <p:nvPr>
            <p:ph type="body" idx="1"/>
          </p:nvPr>
        </p:nvSpPr>
        <p:spPr>
          <a:xfrm>
            <a:off x="690906" y="5199058"/>
            <a:ext cx="5515956" cy="4924316"/>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spcBef>
                <a:spcPct val="0"/>
              </a:spcBef>
              <a:tabLst>
                <a:tab pos="0" algn="l"/>
                <a:tab pos="476599" algn="l"/>
                <a:tab pos="954889" algn="l"/>
                <a:tab pos="1433178" algn="l"/>
                <a:tab pos="1911467" algn="l"/>
                <a:tab pos="2389756" algn="l"/>
                <a:tab pos="2868046" algn="l"/>
                <a:tab pos="3346334" algn="l"/>
                <a:tab pos="3824624" algn="l"/>
                <a:tab pos="4302913" algn="l"/>
                <a:tab pos="4781203" algn="l"/>
                <a:tab pos="5259491" algn="l"/>
                <a:tab pos="5737781" algn="l"/>
                <a:tab pos="6216069" algn="l"/>
                <a:tab pos="6694359" algn="l"/>
                <a:tab pos="7172647" algn="l"/>
                <a:tab pos="7650938" algn="l"/>
                <a:tab pos="8129227" algn="l"/>
                <a:tab pos="8607516" algn="l"/>
                <a:tab pos="9085805" algn="l"/>
                <a:tab pos="9564094" algn="l"/>
              </a:tabLst>
            </a:pPr>
            <a:endParaRPr lang="pt-BR" altLang="pt-BR" sz="2100" dirty="0">
              <a:latin typeface="Arial" pitchFamily="34" charset="0"/>
              <a:cs typeface="Lucida Sans Unicode" pitchFamily="34" charset="0"/>
            </a:endParaRPr>
          </a:p>
        </p:txBody>
      </p:sp>
    </p:spTree>
    <p:extLst>
      <p:ext uri="{BB962C8B-B14F-4D97-AF65-F5344CB8AC3E}">
        <p14:creationId xmlns:p14="http://schemas.microsoft.com/office/powerpoint/2010/main" val="292078852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lvl="0"/>
            <a:r>
              <a:rPr lang="pt-BR" sz="1200" kern="1200" dirty="0">
                <a:solidFill>
                  <a:schemeClr val="tx1"/>
                </a:solidFill>
                <a:effectLst/>
                <a:latin typeface="+mn-lt"/>
                <a:ea typeface="+mn-ea"/>
                <a:cs typeface="+mn-cs"/>
              </a:rPr>
              <a:t>Prazo de esclarecimentos adicionais, citar o previsto no decreto 9.492/18. – art. 18 - </a:t>
            </a:r>
            <a:r>
              <a:rPr lang="pt-BR" sz="1200" b="0" i="0" kern="1200" dirty="0">
                <a:solidFill>
                  <a:schemeClr val="tx1"/>
                </a:solidFill>
                <a:effectLst/>
                <a:latin typeface="+mn-lt"/>
                <a:ea typeface="+mn-ea"/>
                <a:cs typeface="+mn-cs"/>
              </a:rPr>
              <a:t> § 6º As unidades que compõem o Sistema de Ouvidoria do Poder Executivo federal poderão solicitar informações às áreas dos órgãos e das entidades da administração pública federal responsáveis pela tomada de providências, as quais deverão responder no prazo de vinte dias, contado da data de recebimento do pedido na área competente, prorrogável uma vez por igual período mediante justificativa expressa. </a:t>
            </a:r>
            <a:br>
              <a:rPr lang="pt-BR" dirty="0"/>
            </a:br>
            <a:endParaRPr lang="pt-BR" sz="1200" kern="1200" dirty="0">
              <a:solidFill>
                <a:schemeClr val="tx1"/>
              </a:solidFill>
              <a:effectLst/>
              <a:latin typeface="+mn-lt"/>
              <a:ea typeface="+mn-ea"/>
              <a:cs typeface="+mn-cs"/>
            </a:endParaRPr>
          </a:p>
          <a:p>
            <a:endParaRPr lang="pt-BR" dirty="0"/>
          </a:p>
        </p:txBody>
      </p:sp>
      <p:sp>
        <p:nvSpPr>
          <p:cNvPr id="4" name="Espaço Reservado para Número de Slide 3"/>
          <p:cNvSpPr>
            <a:spLocks noGrp="1"/>
          </p:cNvSpPr>
          <p:nvPr>
            <p:ph type="sldNum" sz="quarter" idx="10"/>
          </p:nvPr>
        </p:nvSpPr>
        <p:spPr/>
        <p:txBody>
          <a:bodyPr/>
          <a:lstStyle/>
          <a:p>
            <a:fld id="{BA612BBF-E838-4E75-B7C8-F54F2C89C745}" type="slidenum">
              <a:rPr lang="pt-BR" smtClean="0"/>
              <a:t>44</a:t>
            </a:fld>
            <a:endParaRPr lang="pt-BR" dirty="0"/>
          </a:p>
        </p:txBody>
      </p:sp>
    </p:spTree>
    <p:extLst>
      <p:ext uri="{BB962C8B-B14F-4D97-AF65-F5344CB8AC3E}">
        <p14:creationId xmlns:p14="http://schemas.microsoft.com/office/powerpoint/2010/main" val="163871398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7586" name="Rectangle 15"/>
          <p:cNvSpPr>
            <a:spLocks noGrp="1" noChangeArrowheads="1"/>
          </p:cNvSpPr>
          <p:nvPr>
            <p:ph type="sldNum" sz="quarter"/>
          </p:nvPr>
        </p:nvSpPr>
        <p:spPr>
          <a:noFill/>
        </p:spPr>
        <p:txBody>
          <a:bodyPr/>
          <a:lstStyle>
            <a:lvl1pPr>
              <a:tabLst>
                <a:tab pos="770671" algn="l"/>
                <a:tab pos="1541342" algn="l"/>
                <a:tab pos="2312013" algn="l"/>
                <a:tab pos="3082684" algn="l"/>
              </a:tabLst>
              <a:defRPr>
                <a:solidFill>
                  <a:schemeClr val="bg1"/>
                </a:solidFill>
                <a:latin typeface="Times New Roman" pitchFamily="18" charset="0"/>
                <a:ea typeface="SimSun" pitchFamily="2" charset="-122"/>
              </a:defRPr>
            </a:lvl1pPr>
            <a:lvl2pPr>
              <a:tabLst>
                <a:tab pos="770671" algn="l"/>
                <a:tab pos="1541342" algn="l"/>
                <a:tab pos="2312013" algn="l"/>
                <a:tab pos="3082684" algn="l"/>
              </a:tabLst>
              <a:defRPr>
                <a:solidFill>
                  <a:schemeClr val="bg1"/>
                </a:solidFill>
                <a:latin typeface="Times New Roman" pitchFamily="18" charset="0"/>
                <a:ea typeface="SimSun" pitchFamily="2" charset="-122"/>
              </a:defRPr>
            </a:lvl2pPr>
            <a:lvl3pPr>
              <a:tabLst>
                <a:tab pos="770671" algn="l"/>
                <a:tab pos="1541342" algn="l"/>
                <a:tab pos="2312013" algn="l"/>
                <a:tab pos="3082684" algn="l"/>
              </a:tabLst>
              <a:defRPr>
                <a:solidFill>
                  <a:schemeClr val="bg1"/>
                </a:solidFill>
                <a:latin typeface="Times New Roman" pitchFamily="18" charset="0"/>
                <a:ea typeface="SimSun" pitchFamily="2" charset="-122"/>
              </a:defRPr>
            </a:lvl3pPr>
            <a:lvl4pPr>
              <a:tabLst>
                <a:tab pos="770671" algn="l"/>
                <a:tab pos="1541342" algn="l"/>
                <a:tab pos="2312013" algn="l"/>
                <a:tab pos="3082684" algn="l"/>
              </a:tabLst>
              <a:defRPr>
                <a:solidFill>
                  <a:schemeClr val="bg1"/>
                </a:solidFill>
                <a:latin typeface="Times New Roman" pitchFamily="18" charset="0"/>
                <a:ea typeface="SimSun" pitchFamily="2" charset="-122"/>
              </a:defRPr>
            </a:lvl4pPr>
            <a:lvl5pPr>
              <a:tabLst>
                <a:tab pos="770671" algn="l"/>
                <a:tab pos="1541342" algn="l"/>
                <a:tab pos="2312013" algn="l"/>
                <a:tab pos="3082684" algn="l"/>
              </a:tabLst>
              <a:defRPr>
                <a:solidFill>
                  <a:schemeClr val="bg1"/>
                </a:solidFill>
                <a:latin typeface="Times New Roman" pitchFamily="18" charset="0"/>
                <a:ea typeface="SimSun" pitchFamily="2" charset="-122"/>
              </a:defRPr>
            </a:lvl5pPr>
            <a:lvl6pPr marL="2677068"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6pPr>
            <a:lvl7pPr marL="3163807"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7pPr>
            <a:lvl8pPr marL="3650547"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8pPr>
            <a:lvl9pPr marL="4137286"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9pPr>
          </a:lstStyle>
          <a:p>
            <a:fld id="{762C8BCD-DC2E-49E4-8E4D-0D5FD855F230}" type="slidenum">
              <a:rPr lang="pt-BR" altLang="pt-BR">
                <a:solidFill>
                  <a:srgbClr val="000000"/>
                </a:solidFill>
                <a:latin typeface="Calibri" pitchFamily="34" charset="0"/>
                <a:ea typeface="Arial Unicode MS" pitchFamily="34" charset="-128"/>
              </a:rPr>
              <a:pPr/>
              <a:t>46</a:t>
            </a:fld>
            <a:endParaRPr lang="pt-BR" altLang="pt-BR" dirty="0">
              <a:solidFill>
                <a:srgbClr val="000000"/>
              </a:solidFill>
              <a:latin typeface="Calibri" pitchFamily="34" charset="0"/>
              <a:ea typeface="Arial Unicode MS" pitchFamily="34" charset="-128"/>
            </a:endParaRPr>
          </a:p>
        </p:txBody>
      </p:sp>
      <p:sp>
        <p:nvSpPr>
          <p:cNvPr id="67587" name="Text Box 1"/>
          <p:cNvSpPr txBox="1">
            <a:spLocks noChangeArrowheads="1"/>
          </p:cNvSpPr>
          <p:nvPr/>
        </p:nvSpPr>
        <p:spPr bwMode="auto">
          <a:xfrm>
            <a:off x="3907069" y="10394613"/>
            <a:ext cx="2987475" cy="5459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264" tIns="49441" rIns="99264" bIns="49441"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r"/>
            <a:fld id="{C49F83B8-BD27-4A24-9062-603BDCB7E16C}" type="slidenum">
              <a:rPr lang="pt-BR" altLang="pt-BR" sz="1300">
                <a:solidFill>
                  <a:srgbClr val="000000"/>
                </a:solidFill>
                <a:latin typeface="Calibri" pitchFamily="34" charset="0"/>
                <a:cs typeface="Lucida Sans Unicode" pitchFamily="34" charset="0"/>
              </a:rPr>
              <a:pPr algn="r"/>
              <a:t>46</a:t>
            </a:fld>
            <a:endParaRPr lang="pt-BR" altLang="pt-BR" sz="1300" dirty="0">
              <a:solidFill>
                <a:srgbClr val="000000"/>
              </a:solidFill>
              <a:latin typeface="Calibri" pitchFamily="34" charset="0"/>
              <a:cs typeface="Lucida Sans Unicode" pitchFamily="34" charset="0"/>
            </a:endParaRPr>
          </a:p>
        </p:txBody>
      </p:sp>
      <p:sp>
        <p:nvSpPr>
          <p:cNvPr id="67588" name="Text Box 2"/>
          <p:cNvSpPr txBox="1">
            <a:spLocks noChangeArrowheads="1"/>
          </p:cNvSpPr>
          <p:nvPr/>
        </p:nvSpPr>
        <p:spPr bwMode="auto">
          <a:xfrm>
            <a:off x="3907070" y="10394611"/>
            <a:ext cx="2989084" cy="5477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264" tIns="49441" rIns="99264" bIns="49441"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r"/>
            <a:fld id="{B36EDA31-9F4A-42E5-A014-BC799E6C2F1C}" type="slidenum">
              <a:rPr lang="pt-BR" altLang="pt-BR" sz="1300">
                <a:solidFill>
                  <a:srgbClr val="000000"/>
                </a:solidFill>
                <a:latin typeface="Calibri" pitchFamily="34" charset="0"/>
                <a:cs typeface="Lucida Sans Unicode" pitchFamily="34" charset="0"/>
              </a:rPr>
              <a:pPr algn="r"/>
              <a:t>46</a:t>
            </a:fld>
            <a:endParaRPr lang="pt-BR" altLang="pt-BR" sz="1300" dirty="0">
              <a:solidFill>
                <a:srgbClr val="000000"/>
              </a:solidFill>
              <a:latin typeface="Calibri" pitchFamily="34" charset="0"/>
              <a:cs typeface="Lucida Sans Unicode" pitchFamily="34" charset="0"/>
            </a:endParaRPr>
          </a:p>
        </p:txBody>
      </p:sp>
      <p:sp>
        <p:nvSpPr>
          <p:cNvPr id="67589" name="Rectangle 3"/>
          <p:cNvSpPr>
            <a:spLocks noGrp="1" noRot="1" noChangeAspect="1" noChangeArrowheads="1" noTextEdit="1"/>
          </p:cNvSpPr>
          <p:nvPr>
            <p:ph type="sldImg"/>
          </p:nvPr>
        </p:nvSpPr>
        <p:spPr>
          <a:xfrm>
            <a:off x="1588" y="0"/>
            <a:ext cx="1587" cy="1588"/>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7590" name="Rectangle 4"/>
          <p:cNvSpPr>
            <a:spLocks noGrp="1" noChangeArrowheads="1"/>
          </p:cNvSpPr>
          <p:nvPr>
            <p:ph type="body" idx="1"/>
          </p:nvPr>
        </p:nvSpPr>
        <p:spPr>
          <a:xfrm>
            <a:off x="690906" y="5199058"/>
            <a:ext cx="5515956" cy="4924316"/>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spcBef>
                <a:spcPct val="0"/>
              </a:spcBef>
              <a:tabLst>
                <a:tab pos="0" algn="l"/>
                <a:tab pos="476599" algn="l"/>
                <a:tab pos="954889" algn="l"/>
                <a:tab pos="1433178" algn="l"/>
                <a:tab pos="1911467" algn="l"/>
                <a:tab pos="2389756" algn="l"/>
                <a:tab pos="2868046" algn="l"/>
                <a:tab pos="3346334" algn="l"/>
                <a:tab pos="3824624" algn="l"/>
                <a:tab pos="4302913" algn="l"/>
                <a:tab pos="4781203" algn="l"/>
                <a:tab pos="5259491" algn="l"/>
                <a:tab pos="5737781" algn="l"/>
                <a:tab pos="6216069" algn="l"/>
                <a:tab pos="6694359" algn="l"/>
                <a:tab pos="7172647" algn="l"/>
                <a:tab pos="7650938" algn="l"/>
                <a:tab pos="8129227" algn="l"/>
                <a:tab pos="8607516" algn="l"/>
                <a:tab pos="9085805" algn="l"/>
                <a:tab pos="9564094" algn="l"/>
              </a:tabLst>
            </a:pPr>
            <a:endParaRPr lang="pt-BR" altLang="pt-BR" sz="2100" dirty="0">
              <a:latin typeface="Arial" pitchFamily="34" charset="0"/>
              <a:cs typeface="Lucida Sans Unicode" pitchFamily="34" charset="0"/>
            </a:endParaRPr>
          </a:p>
        </p:txBody>
      </p:sp>
    </p:spTree>
    <p:extLst>
      <p:ext uri="{BB962C8B-B14F-4D97-AF65-F5344CB8AC3E}">
        <p14:creationId xmlns:p14="http://schemas.microsoft.com/office/powerpoint/2010/main" val="147446823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Espaço Reservado para Imagem de Slide 1"/>
          <p:cNvSpPr>
            <a:spLocks noGrp="1" noRot="1" noChangeAspect="1" noTextEdit="1"/>
          </p:cNvSpPr>
          <p:nvPr>
            <p:ph type="sldImg"/>
          </p:nvPr>
        </p:nvSpPr>
        <p:spPr>
          <a:ln/>
        </p:spPr>
      </p:sp>
      <p:sp>
        <p:nvSpPr>
          <p:cNvPr id="81923" name="Espaço Reservado para Anotaçõ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BR" altLang="pt-BR" dirty="0">
              <a:latin typeface="Times New Roman" pitchFamily="18" charset="0"/>
            </a:endParaRPr>
          </a:p>
        </p:txBody>
      </p:sp>
      <p:sp>
        <p:nvSpPr>
          <p:cNvPr id="81924" name="Espaço Reservado para Número de Slide 3"/>
          <p:cNvSpPr>
            <a:spLocks noGrp="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1pPr>
            <a:lvl2pPr eaLnBrk="0" hangingPunc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2pPr>
            <a:lvl3pPr eaLnBrk="0" hangingPunc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3pPr>
            <a:lvl4pPr eaLnBrk="0" hangingPunc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4pPr>
            <a:lvl5pPr eaLnBrk="0" hangingPunc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5pPr>
            <a:lvl6pPr marL="2627274" indent="-238843" algn="ctr" defTabSz="469393" eaLnBrk="0" fontAlgn="base" hangingPunct="0">
              <a:lnSpc>
                <a:spcPct val="82000"/>
              </a:lnSpc>
              <a:spcBef>
                <a:spcPct val="0"/>
              </a:spcBef>
              <a:spcAft>
                <a:spcPct val="0"/>
              </a:spcAft>
              <a:buClr>
                <a:srgbClr val="000000"/>
              </a:buClr>
              <a:buSzPct val="100000"/>
              <a:buFont typeface="Times New Roman" pitchFamily="18" charse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6pPr>
            <a:lvl7pPr marL="3104961" indent="-238843" algn="ctr" defTabSz="469393" eaLnBrk="0" fontAlgn="base" hangingPunct="0">
              <a:lnSpc>
                <a:spcPct val="82000"/>
              </a:lnSpc>
              <a:spcBef>
                <a:spcPct val="0"/>
              </a:spcBef>
              <a:spcAft>
                <a:spcPct val="0"/>
              </a:spcAft>
              <a:buClr>
                <a:srgbClr val="000000"/>
              </a:buClr>
              <a:buSzPct val="100000"/>
              <a:buFont typeface="Times New Roman" pitchFamily="18" charse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7pPr>
            <a:lvl8pPr marL="3582647" indent="-238843" algn="ctr" defTabSz="469393" eaLnBrk="0" fontAlgn="base" hangingPunct="0">
              <a:lnSpc>
                <a:spcPct val="82000"/>
              </a:lnSpc>
              <a:spcBef>
                <a:spcPct val="0"/>
              </a:spcBef>
              <a:spcAft>
                <a:spcPct val="0"/>
              </a:spcAft>
              <a:buClr>
                <a:srgbClr val="000000"/>
              </a:buClr>
              <a:buSzPct val="100000"/>
              <a:buFont typeface="Times New Roman" pitchFamily="18" charse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8pPr>
            <a:lvl9pPr marL="4060332" indent="-238843" algn="ctr" defTabSz="469393" eaLnBrk="0" fontAlgn="base" hangingPunct="0">
              <a:lnSpc>
                <a:spcPct val="82000"/>
              </a:lnSpc>
              <a:spcBef>
                <a:spcPct val="0"/>
              </a:spcBef>
              <a:spcAft>
                <a:spcPct val="0"/>
              </a:spcAft>
              <a:buClr>
                <a:srgbClr val="000000"/>
              </a:buClr>
              <a:buSzPct val="100000"/>
              <a:buFont typeface="Times New Roman" pitchFamily="18" charse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9pPr>
          </a:lstStyle>
          <a:p>
            <a:pPr eaLnBrk="1" hangingPunct="1"/>
            <a:fld id="{BC7B1024-1705-444B-9496-ACB987ECA96A}" type="slidenum">
              <a:rPr lang="en-US" altLang="pt-BR" sz="1300">
                <a:solidFill>
                  <a:srgbClr val="000000"/>
                </a:solidFill>
                <a:cs typeface="Lucida Sans Unicode" pitchFamily="34" charset="0"/>
              </a:rPr>
              <a:pPr eaLnBrk="1" hangingPunct="1"/>
              <a:t>47</a:t>
            </a:fld>
            <a:endParaRPr lang="en-US" altLang="pt-BR" sz="1300" dirty="0">
              <a:solidFill>
                <a:srgbClr val="000000"/>
              </a:solidFill>
              <a:cs typeface="Lucida Sans Unicode" pitchFamily="34" charset="0"/>
            </a:endParaRPr>
          </a:p>
        </p:txBody>
      </p:sp>
    </p:spTree>
    <p:extLst>
      <p:ext uri="{BB962C8B-B14F-4D97-AF65-F5344CB8AC3E}">
        <p14:creationId xmlns:p14="http://schemas.microsoft.com/office/powerpoint/2010/main" val="18786608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Espaço Reservado para Imagem de Slide 1"/>
          <p:cNvSpPr>
            <a:spLocks noGrp="1" noRot="1" noChangeAspect="1" noTextEdit="1"/>
          </p:cNvSpPr>
          <p:nvPr>
            <p:ph type="sldImg"/>
          </p:nvPr>
        </p:nvSpPr>
        <p:spPr>
          <a:ln/>
        </p:spPr>
      </p:sp>
      <p:sp>
        <p:nvSpPr>
          <p:cNvPr id="82947" name="Espaço Reservado para Anotaçõ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BR" altLang="pt-BR" dirty="0">
              <a:latin typeface="Times New Roman" pitchFamily="18" charset="0"/>
            </a:endParaRPr>
          </a:p>
        </p:txBody>
      </p:sp>
      <p:sp>
        <p:nvSpPr>
          <p:cNvPr id="82948" name="Espaço Reservado para Número de Slide 3"/>
          <p:cNvSpPr>
            <a:spLocks noGrp="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1pPr>
            <a:lvl2pPr eaLnBrk="0" hangingPunc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2pPr>
            <a:lvl3pPr eaLnBrk="0" hangingPunc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3pPr>
            <a:lvl4pPr eaLnBrk="0" hangingPunc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4pPr>
            <a:lvl5pPr eaLnBrk="0" hangingPunc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5pPr>
            <a:lvl6pPr marL="2627274" indent="-238843" algn="ctr" defTabSz="469393" eaLnBrk="0" fontAlgn="base" hangingPunct="0">
              <a:lnSpc>
                <a:spcPct val="82000"/>
              </a:lnSpc>
              <a:spcBef>
                <a:spcPct val="0"/>
              </a:spcBef>
              <a:spcAft>
                <a:spcPct val="0"/>
              </a:spcAft>
              <a:buClr>
                <a:srgbClr val="000000"/>
              </a:buClr>
              <a:buSzPct val="100000"/>
              <a:buFont typeface="Times New Roman" pitchFamily="18" charse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6pPr>
            <a:lvl7pPr marL="3104961" indent="-238843" algn="ctr" defTabSz="469393" eaLnBrk="0" fontAlgn="base" hangingPunct="0">
              <a:lnSpc>
                <a:spcPct val="82000"/>
              </a:lnSpc>
              <a:spcBef>
                <a:spcPct val="0"/>
              </a:spcBef>
              <a:spcAft>
                <a:spcPct val="0"/>
              </a:spcAft>
              <a:buClr>
                <a:srgbClr val="000000"/>
              </a:buClr>
              <a:buSzPct val="100000"/>
              <a:buFont typeface="Times New Roman" pitchFamily="18" charse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7pPr>
            <a:lvl8pPr marL="3582647" indent="-238843" algn="ctr" defTabSz="469393" eaLnBrk="0" fontAlgn="base" hangingPunct="0">
              <a:lnSpc>
                <a:spcPct val="82000"/>
              </a:lnSpc>
              <a:spcBef>
                <a:spcPct val="0"/>
              </a:spcBef>
              <a:spcAft>
                <a:spcPct val="0"/>
              </a:spcAft>
              <a:buClr>
                <a:srgbClr val="000000"/>
              </a:buClr>
              <a:buSzPct val="100000"/>
              <a:buFont typeface="Times New Roman" pitchFamily="18" charse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8pPr>
            <a:lvl9pPr marL="4060332" indent="-238843" algn="ctr" defTabSz="469393" eaLnBrk="0" fontAlgn="base" hangingPunct="0">
              <a:lnSpc>
                <a:spcPct val="82000"/>
              </a:lnSpc>
              <a:spcBef>
                <a:spcPct val="0"/>
              </a:spcBef>
              <a:spcAft>
                <a:spcPct val="0"/>
              </a:spcAft>
              <a:buClr>
                <a:srgbClr val="000000"/>
              </a:buClr>
              <a:buSzPct val="100000"/>
              <a:buFont typeface="Times New Roman" pitchFamily="18" charse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9pPr>
          </a:lstStyle>
          <a:p>
            <a:pPr eaLnBrk="1" hangingPunct="1"/>
            <a:fld id="{8F82962B-A5C9-4C9C-B98A-900F3835E145}" type="slidenum">
              <a:rPr lang="en-US" altLang="pt-BR" sz="1300">
                <a:solidFill>
                  <a:srgbClr val="000000"/>
                </a:solidFill>
                <a:cs typeface="Lucida Sans Unicode" pitchFamily="34" charset="0"/>
              </a:rPr>
              <a:pPr eaLnBrk="1" hangingPunct="1"/>
              <a:t>48</a:t>
            </a:fld>
            <a:endParaRPr lang="en-US" altLang="pt-BR" sz="1300" dirty="0">
              <a:solidFill>
                <a:srgbClr val="000000"/>
              </a:solidFill>
              <a:cs typeface="Lucida Sans Unicode" pitchFamily="34" charset="0"/>
            </a:endParaRPr>
          </a:p>
        </p:txBody>
      </p:sp>
    </p:spTree>
    <p:extLst>
      <p:ext uri="{BB962C8B-B14F-4D97-AF65-F5344CB8AC3E}">
        <p14:creationId xmlns:p14="http://schemas.microsoft.com/office/powerpoint/2010/main" val="18301403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7890" name="Rectangle 13"/>
          <p:cNvSpPr>
            <a:spLocks noGrp="1" noChangeArrowheads="1"/>
          </p:cNvSpPr>
          <p:nvPr>
            <p:ph type="sldNum" sz="quarter"/>
          </p:nvPr>
        </p:nvSpPr>
        <p:spPr>
          <a:noFill/>
        </p:spPr>
        <p:txBody>
          <a:bodyPr/>
          <a:lstStyle>
            <a:lvl1pPr>
              <a:tabLst>
                <a:tab pos="770671" algn="l"/>
                <a:tab pos="1541342" algn="l"/>
                <a:tab pos="2312013" algn="l"/>
                <a:tab pos="3082684" algn="l"/>
              </a:tabLst>
              <a:defRPr>
                <a:solidFill>
                  <a:schemeClr val="bg1"/>
                </a:solidFill>
                <a:latin typeface="Times New Roman" pitchFamily="18" charset="0"/>
                <a:ea typeface="SimSun" pitchFamily="2" charset="-122"/>
              </a:defRPr>
            </a:lvl1pPr>
            <a:lvl2pPr>
              <a:tabLst>
                <a:tab pos="770671" algn="l"/>
                <a:tab pos="1541342" algn="l"/>
                <a:tab pos="2312013" algn="l"/>
                <a:tab pos="3082684" algn="l"/>
              </a:tabLst>
              <a:defRPr>
                <a:solidFill>
                  <a:schemeClr val="bg1"/>
                </a:solidFill>
                <a:latin typeface="Times New Roman" pitchFamily="18" charset="0"/>
                <a:ea typeface="SimSun" pitchFamily="2" charset="-122"/>
              </a:defRPr>
            </a:lvl2pPr>
            <a:lvl3pPr>
              <a:tabLst>
                <a:tab pos="770671" algn="l"/>
                <a:tab pos="1541342" algn="l"/>
                <a:tab pos="2312013" algn="l"/>
                <a:tab pos="3082684" algn="l"/>
              </a:tabLst>
              <a:defRPr>
                <a:solidFill>
                  <a:schemeClr val="bg1"/>
                </a:solidFill>
                <a:latin typeface="Times New Roman" pitchFamily="18" charset="0"/>
                <a:ea typeface="SimSun" pitchFamily="2" charset="-122"/>
              </a:defRPr>
            </a:lvl3pPr>
            <a:lvl4pPr>
              <a:tabLst>
                <a:tab pos="770671" algn="l"/>
                <a:tab pos="1541342" algn="l"/>
                <a:tab pos="2312013" algn="l"/>
                <a:tab pos="3082684" algn="l"/>
              </a:tabLst>
              <a:defRPr>
                <a:solidFill>
                  <a:schemeClr val="bg1"/>
                </a:solidFill>
                <a:latin typeface="Times New Roman" pitchFamily="18" charset="0"/>
                <a:ea typeface="SimSun" pitchFamily="2" charset="-122"/>
              </a:defRPr>
            </a:lvl4pPr>
            <a:lvl5pPr>
              <a:tabLst>
                <a:tab pos="770671" algn="l"/>
                <a:tab pos="1541342" algn="l"/>
                <a:tab pos="2312013" algn="l"/>
                <a:tab pos="3082684" algn="l"/>
              </a:tabLst>
              <a:defRPr>
                <a:solidFill>
                  <a:schemeClr val="bg1"/>
                </a:solidFill>
                <a:latin typeface="Times New Roman" pitchFamily="18" charset="0"/>
                <a:ea typeface="SimSun" pitchFamily="2" charset="-122"/>
              </a:defRPr>
            </a:lvl5pPr>
            <a:lvl6pPr marL="2677068"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6pPr>
            <a:lvl7pPr marL="3163807"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7pPr>
            <a:lvl8pPr marL="3650547"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8pPr>
            <a:lvl9pPr marL="4137286"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9pPr>
          </a:lstStyle>
          <a:p>
            <a:fld id="{2AEC03F7-C6A2-4714-A094-F65F4CF33A68}" type="slidenum">
              <a:rPr lang="pt-BR" altLang="pt-BR">
                <a:solidFill>
                  <a:srgbClr val="000000"/>
                </a:solidFill>
                <a:latin typeface="Calibri" pitchFamily="34" charset="0"/>
                <a:ea typeface="Arial Unicode MS" pitchFamily="34" charset="-128"/>
              </a:rPr>
              <a:pPr/>
              <a:t>9</a:t>
            </a:fld>
            <a:endParaRPr lang="pt-BR" altLang="pt-BR" dirty="0">
              <a:solidFill>
                <a:srgbClr val="000000"/>
              </a:solidFill>
              <a:latin typeface="Calibri" pitchFamily="34" charset="0"/>
              <a:ea typeface="Arial Unicode MS" pitchFamily="34" charset="-128"/>
            </a:endParaRPr>
          </a:p>
        </p:txBody>
      </p:sp>
      <p:sp>
        <p:nvSpPr>
          <p:cNvPr id="37891" name="Text Box 1"/>
          <p:cNvSpPr txBox="1">
            <a:spLocks noChangeArrowheads="1"/>
          </p:cNvSpPr>
          <p:nvPr/>
        </p:nvSpPr>
        <p:spPr bwMode="auto">
          <a:xfrm>
            <a:off x="3907070" y="10394611"/>
            <a:ext cx="2989084" cy="5477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264" tIns="49441" rIns="99264" bIns="49441"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r" eaLnBrk="1" hangingPunct="1">
              <a:buSzPct val="100000"/>
            </a:pPr>
            <a:fld id="{316AFA2A-5A7F-4D26-A866-93FC38CD7E03}" type="slidenum">
              <a:rPr lang="pt-BR" altLang="pt-BR" sz="1300">
                <a:solidFill>
                  <a:srgbClr val="000000"/>
                </a:solidFill>
              </a:rPr>
              <a:pPr algn="r" eaLnBrk="1" hangingPunct="1">
                <a:buSzPct val="100000"/>
              </a:pPr>
              <a:t>9</a:t>
            </a:fld>
            <a:endParaRPr lang="pt-BR" altLang="pt-BR" sz="1300" dirty="0">
              <a:solidFill>
                <a:srgbClr val="000000"/>
              </a:solidFill>
            </a:endParaRPr>
          </a:p>
        </p:txBody>
      </p:sp>
      <p:sp>
        <p:nvSpPr>
          <p:cNvPr id="37892" name="Rectangle 2"/>
          <p:cNvSpPr>
            <a:spLocks noChangeArrowheads="1"/>
          </p:cNvSpPr>
          <p:nvPr/>
        </p:nvSpPr>
        <p:spPr bwMode="auto">
          <a:xfrm>
            <a:off x="1" y="1"/>
            <a:ext cx="1611" cy="1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7731" tIns="48674" rIns="97731" bIns="48674"/>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eaLnBrk="1" hangingPunct="1">
              <a:lnSpc>
                <a:spcPct val="93000"/>
              </a:lnSpc>
              <a:buSzPct val="100000"/>
            </a:pPr>
            <a:fld id="{448CFE15-24EB-4C15-9B35-6C1252DDA8AA}" type="slidenum">
              <a:rPr lang="pt-BR" altLang="pt-BR">
                <a:solidFill>
                  <a:srgbClr val="000000"/>
                </a:solidFill>
                <a:latin typeface="Arial" pitchFamily="34" charset="0"/>
              </a:rPr>
              <a:pPr eaLnBrk="1" hangingPunct="1">
                <a:lnSpc>
                  <a:spcPct val="93000"/>
                </a:lnSpc>
                <a:buSzPct val="100000"/>
              </a:pPr>
              <a:t>9</a:t>
            </a:fld>
            <a:endParaRPr lang="pt-BR" altLang="pt-BR" dirty="0">
              <a:solidFill>
                <a:srgbClr val="000000"/>
              </a:solidFill>
              <a:latin typeface="Arial" pitchFamily="34" charset="0"/>
            </a:endParaRPr>
          </a:p>
        </p:txBody>
      </p:sp>
      <p:sp>
        <p:nvSpPr>
          <p:cNvPr id="37893" name="Rectangle 3"/>
          <p:cNvSpPr>
            <a:spLocks noGrp="1" noChangeArrowheads="1"/>
          </p:cNvSpPr>
          <p:nvPr>
            <p:ph type="body"/>
          </p:nvPr>
        </p:nvSpPr>
        <p:spPr>
          <a:xfrm>
            <a:off x="690906" y="5199058"/>
            <a:ext cx="5515956" cy="4924316"/>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spcBef>
                <a:spcPct val="0"/>
              </a:spcBef>
              <a:tabLst>
                <a:tab pos="0" algn="l"/>
                <a:tab pos="476599" algn="l"/>
                <a:tab pos="954889" algn="l"/>
                <a:tab pos="1433178" algn="l"/>
                <a:tab pos="1911467" algn="l"/>
                <a:tab pos="2389756" algn="l"/>
                <a:tab pos="2868046" algn="l"/>
                <a:tab pos="3346334" algn="l"/>
                <a:tab pos="3824624" algn="l"/>
                <a:tab pos="4302913" algn="l"/>
                <a:tab pos="4781203" algn="l"/>
                <a:tab pos="5259491" algn="l"/>
                <a:tab pos="5737781" algn="l"/>
                <a:tab pos="6216069" algn="l"/>
                <a:tab pos="6694359" algn="l"/>
                <a:tab pos="7172647" algn="l"/>
                <a:tab pos="7650938" algn="l"/>
                <a:tab pos="8129227" algn="l"/>
                <a:tab pos="8607516" algn="l"/>
                <a:tab pos="9085805" algn="l"/>
                <a:tab pos="9564094" algn="l"/>
              </a:tabLst>
            </a:pPr>
            <a:endParaRPr lang="pt-BR" altLang="pt-BR" dirty="0">
              <a:latin typeface="Calibri" pitchFamily="34" charset="0"/>
              <a:ea typeface="SimSun" pitchFamily="2" charset="-122"/>
            </a:endParaRPr>
          </a:p>
        </p:txBody>
      </p:sp>
    </p:spTree>
    <p:extLst>
      <p:ext uri="{BB962C8B-B14F-4D97-AF65-F5344CB8AC3E}">
        <p14:creationId xmlns:p14="http://schemas.microsoft.com/office/powerpoint/2010/main" val="395158877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Espaço Reservado para Imagem de Slide 1"/>
          <p:cNvSpPr>
            <a:spLocks noGrp="1" noRot="1" noChangeAspect="1" noTextEdit="1"/>
          </p:cNvSpPr>
          <p:nvPr>
            <p:ph type="sldImg"/>
          </p:nvPr>
        </p:nvSpPr>
        <p:spPr>
          <a:ln/>
        </p:spPr>
      </p:sp>
      <p:sp>
        <p:nvSpPr>
          <p:cNvPr id="83971" name="Espaço Reservado para Anotaçõ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BR" altLang="pt-BR" dirty="0">
              <a:latin typeface="Times New Roman" pitchFamily="18" charset="0"/>
            </a:endParaRPr>
          </a:p>
        </p:txBody>
      </p:sp>
      <p:sp>
        <p:nvSpPr>
          <p:cNvPr id="83972" name="Espaço Reservado para Número de Slide 3"/>
          <p:cNvSpPr>
            <a:spLocks noGrp="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1pPr>
            <a:lvl2pPr eaLnBrk="0" hangingPunc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2pPr>
            <a:lvl3pPr eaLnBrk="0" hangingPunc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3pPr>
            <a:lvl4pPr eaLnBrk="0" hangingPunc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4pPr>
            <a:lvl5pPr eaLnBrk="0" hangingPunc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5pPr>
            <a:lvl6pPr marL="2627274" indent="-238843" algn="ctr" defTabSz="469393" eaLnBrk="0" fontAlgn="base" hangingPunct="0">
              <a:lnSpc>
                <a:spcPct val="82000"/>
              </a:lnSpc>
              <a:spcBef>
                <a:spcPct val="0"/>
              </a:spcBef>
              <a:spcAft>
                <a:spcPct val="0"/>
              </a:spcAft>
              <a:buClr>
                <a:srgbClr val="000000"/>
              </a:buClr>
              <a:buSzPct val="100000"/>
              <a:buFont typeface="Times New Roman" pitchFamily="18" charse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6pPr>
            <a:lvl7pPr marL="3104961" indent="-238843" algn="ctr" defTabSz="469393" eaLnBrk="0" fontAlgn="base" hangingPunct="0">
              <a:lnSpc>
                <a:spcPct val="82000"/>
              </a:lnSpc>
              <a:spcBef>
                <a:spcPct val="0"/>
              </a:spcBef>
              <a:spcAft>
                <a:spcPct val="0"/>
              </a:spcAft>
              <a:buClr>
                <a:srgbClr val="000000"/>
              </a:buClr>
              <a:buSzPct val="100000"/>
              <a:buFont typeface="Times New Roman" pitchFamily="18" charse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7pPr>
            <a:lvl8pPr marL="3582647" indent="-238843" algn="ctr" defTabSz="469393" eaLnBrk="0" fontAlgn="base" hangingPunct="0">
              <a:lnSpc>
                <a:spcPct val="82000"/>
              </a:lnSpc>
              <a:spcBef>
                <a:spcPct val="0"/>
              </a:spcBef>
              <a:spcAft>
                <a:spcPct val="0"/>
              </a:spcAft>
              <a:buClr>
                <a:srgbClr val="000000"/>
              </a:buClr>
              <a:buSzPct val="100000"/>
              <a:buFont typeface="Times New Roman" pitchFamily="18" charse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8pPr>
            <a:lvl9pPr marL="4060332" indent="-238843" algn="ctr" defTabSz="469393" eaLnBrk="0" fontAlgn="base" hangingPunct="0">
              <a:lnSpc>
                <a:spcPct val="82000"/>
              </a:lnSpc>
              <a:spcBef>
                <a:spcPct val="0"/>
              </a:spcBef>
              <a:spcAft>
                <a:spcPct val="0"/>
              </a:spcAft>
              <a:buClr>
                <a:srgbClr val="000000"/>
              </a:buClr>
              <a:buSzPct val="100000"/>
              <a:buFont typeface="Times New Roman" pitchFamily="18" charset="0"/>
              <a:tabLst>
                <a:tab pos="0" algn="l"/>
                <a:tab pos="485979" algn="l"/>
                <a:tab pos="973617" algn="l"/>
                <a:tab pos="1462914" algn="l"/>
                <a:tab pos="1953869" algn="l"/>
                <a:tab pos="2441508" algn="l"/>
                <a:tab pos="2930804" algn="l"/>
                <a:tab pos="3420100" algn="l"/>
                <a:tab pos="3907738" algn="l"/>
                <a:tab pos="4397036" algn="l"/>
                <a:tab pos="4887991" algn="l"/>
                <a:tab pos="5373970" algn="l"/>
                <a:tab pos="5864925" algn="l"/>
                <a:tab pos="6354222" algn="l"/>
                <a:tab pos="6845177" algn="l"/>
                <a:tab pos="7332816" algn="l"/>
                <a:tab pos="7822111" algn="l"/>
                <a:tab pos="8311408" algn="l"/>
                <a:tab pos="8800704" algn="l"/>
                <a:tab pos="9288342" algn="l"/>
                <a:tab pos="9779298" algn="l"/>
              </a:tabLst>
              <a:defRPr sz="2500">
                <a:solidFill>
                  <a:schemeClr val="bg1"/>
                </a:solidFill>
                <a:latin typeface="Times New Roman" pitchFamily="18" charset="0"/>
                <a:ea typeface="Microsoft YaHei" pitchFamily="34" charset="-122"/>
              </a:defRPr>
            </a:lvl9pPr>
          </a:lstStyle>
          <a:p>
            <a:pPr eaLnBrk="1" hangingPunct="1"/>
            <a:fld id="{8C0F8A0F-B4B5-4CEB-9965-76A183E73528}" type="slidenum">
              <a:rPr lang="en-US" altLang="pt-BR" sz="1300">
                <a:solidFill>
                  <a:srgbClr val="000000"/>
                </a:solidFill>
                <a:cs typeface="Lucida Sans Unicode" pitchFamily="34" charset="0"/>
              </a:rPr>
              <a:pPr eaLnBrk="1" hangingPunct="1"/>
              <a:t>49</a:t>
            </a:fld>
            <a:endParaRPr lang="en-US" altLang="pt-BR" sz="1300" dirty="0">
              <a:solidFill>
                <a:srgbClr val="000000"/>
              </a:solidFill>
              <a:cs typeface="Lucida Sans Unicode" pitchFamily="34" charset="0"/>
            </a:endParaRPr>
          </a:p>
        </p:txBody>
      </p:sp>
    </p:spTree>
    <p:extLst>
      <p:ext uri="{BB962C8B-B14F-4D97-AF65-F5344CB8AC3E}">
        <p14:creationId xmlns:p14="http://schemas.microsoft.com/office/powerpoint/2010/main" val="286996219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9874" name="Rectangle 13"/>
          <p:cNvSpPr>
            <a:spLocks noGrp="1" noChangeArrowheads="1"/>
          </p:cNvSpPr>
          <p:nvPr>
            <p:ph type="sldNum" sz="quarter"/>
          </p:nvPr>
        </p:nvSpPr>
        <p:spPr>
          <a:noFill/>
        </p:spPr>
        <p:txBody>
          <a:bodyPr/>
          <a:lstStyle>
            <a:lvl1pPr>
              <a:tabLst>
                <a:tab pos="770671" algn="l"/>
                <a:tab pos="1541342" algn="l"/>
                <a:tab pos="2312013" algn="l"/>
                <a:tab pos="3082684" algn="l"/>
              </a:tabLst>
              <a:defRPr>
                <a:solidFill>
                  <a:schemeClr val="bg1"/>
                </a:solidFill>
                <a:latin typeface="Times New Roman" pitchFamily="18" charset="0"/>
                <a:ea typeface="SimSun" pitchFamily="2" charset="-122"/>
              </a:defRPr>
            </a:lvl1pPr>
            <a:lvl2pPr>
              <a:tabLst>
                <a:tab pos="770671" algn="l"/>
                <a:tab pos="1541342" algn="l"/>
                <a:tab pos="2312013" algn="l"/>
                <a:tab pos="3082684" algn="l"/>
              </a:tabLst>
              <a:defRPr>
                <a:solidFill>
                  <a:schemeClr val="bg1"/>
                </a:solidFill>
                <a:latin typeface="Times New Roman" pitchFamily="18" charset="0"/>
                <a:ea typeface="SimSun" pitchFamily="2" charset="-122"/>
              </a:defRPr>
            </a:lvl2pPr>
            <a:lvl3pPr>
              <a:tabLst>
                <a:tab pos="770671" algn="l"/>
                <a:tab pos="1541342" algn="l"/>
                <a:tab pos="2312013" algn="l"/>
                <a:tab pos="3082684" algn="l"/>
              </a:tabLst>
              <a:defRPr>
                <a:solidFill>
                  <a:schemeClr val="bg1"/>
                </a:solidFill>
                <a:latin typeface="Times New Roman" pitchFamily="18" charset="0"/>
                <a:ea typeface="SimSun" pitchFamily="2" charset="-122"/>
              </a:defRPr>
            </a:lvl3pPr>
            <a:lvl4pPr>
              <a:tabLst>
                <a:tab pos="770671" algn="l"/>
                <a:tab pos="1541342" algn="l"/>
                <a:tab pos="2312013" algn="l"/>
                <a:tab pos="3082684" algn="l"/>
              </a:tabLst>
              <a:defRPr>
                <a:solidFill>
                  <a:schemeClr val="bg1"/>
                </a:solidFill>
                <a:latin typeface="Times New Roman" pitchFamily="18" charset="0"/>
                <a:ea typeface="SimSun" pitchFamily="2" charset="-122"/>
              </a:defRPr>
            </a:lvl4pPr>
            <a:lvl5pPr>
              <a:tabLst>
                <a:tab pos="770671" algn="l"/>
                <a:tab pos="1541342" algn="l"/>
                <a:tab pos="2312013" algn="l"/>
                <a:tab pos="3082684" algn="l"/>
              </a:tabLst>
              <a:defRPr>
                <a:solidFill>
                  <a:schemeClr val="bg1"/>
                </a:solidFill>
                <a:latin typeface="Times New Roman" pitchFamily="18" charset="0"/>
                <a:ea typeface="SimSun" pitchFamily="2" charset="-122"/>
              </a:defRPr>
            </a:lvl5pPr>
            <a:lvl6pPr marL="2677068"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6pPr>
            <a:lvl7pPr marL="3163807"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7pPr>
            <a:lvl8pPr marL="3650547"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8pPr>
            <a:lvl9pPr marL="4137286"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9pPr>
          </a:lstStyle>
          <a:p>
            <a:fld id="{861AB0A9-C26D-4A8F-88ED-24C7B6129082}" type="slidenum">
              <a:rPr lang="pt-BR" altLang="pt-BR">
                <a:solidFill>
                  <a:srgbClr val="000000"/>
                </a:solidFill>
                <a:latin typeface="Calibri" pitchFamily="34" charset="0"/>
                <a:ea typeface="Arial Unicode MS" pitchFamily="34" charset="-128"/>
              </a:rPr>
              <a:pPr/>
              <a:t>50</a:t>
            </a:fld>
            <a:endParaRPr lang="pt-BR" altLang="pt-BR" dirty="0">
              <a:solidFill>
                <a:srgbClr val="000000"/>
              </a:solidFill>
              <a:latin typeface="Calibri" pitchFamily="34" charset="0"/>
              <a:ea typeface="Arial Unicode MS" pitchFamily="34" charset="-128"/>
            </a:endParaRPr>
          </a:p>
        </p:txBody>
      </p:sp>
      <p:sp>
        <p:nvSpPr>
          <p:cNvPr id="79875" name="Text Box 1"/>
          <p:cNvSpPr txBox="1">
            <a:spLocks noChangeArrowheads="1"/>
          </p:cNvSpPr>
          <p:nvPr/>
        </p:nvSpPr>
        <p:spPr bwMode="auto">
          <a:xfrm>
            <a:off x="3907070" y="10394611"/>
            <a:ext cx="2989084" cy="5477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264" tIns="49441" rIns="99264" bIns="49441"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r" eaLnBrk="1" hangingPunct="1">
              <a:buSzPct val="100000"/>
            </a:pPr>
            <a:fld id="{4E21CFCC-5CBD-4564-8751-C458979D2946}" type="slidenum">
              <a:rPr lang="pt-BR" altLang="pt-BR" sz="1300">
                <a:solidFill>
                  <a:srgbClr val="000000"/>
                </a:solidFill>
              </a:rPr>
              <a:pPr algn="r" eaLnBrk="1" hangingPunct="1">
                <a:buSzPct val="100000"/>
              </a:pPr>
              <a:t>50</a:t>
            </a:fld>
            <a:endParaRPr lang="pt-BR" altLang="pt-BR" sz="1300" dirty="0">
              <a:solidFill>
                <a:srgbClr val="000000"/>
              </a:solidFill>
            </a:endParaRPr>
          </a:p>
        </p:txBody>
      </p:sp>
      <p:sp>
        <p:nvSpPr>
          <p:cNvPr id="79876" name="Rectangle 2"/>
          <p:cNvSpPr>
            <a:spLocks noGrp="1" noRot="1" noChangeAspect="1" noChangeArrowheads="1" noTextEdit="1"/>
          </p:cNvSpPr>
          <p:nvPr>
            <p:ph type="sldImg"/>
          </p:nvPr>
        </p:nvSpPr>
        <p:spPr>
          <a:xfrm>
            <a:off x="603250" y="973138"/>
            <a:ext cx="6394450" cy="4797425"/>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9877" name="Rectangle 3"/>
          <p:cNvSpPr>
            <a:spLocks noGrp="1" noChangeArrowheads="1"/>
          </p:cNvSpPr>
          <p:nvPr>
            <p:ph type="body" idx="1"/>
          </p:nvPr>
        </p:nvSpPr>
        <p:spPr>
          <a:xfrm>
            <a:off x="760155" y="6077523"/>
            <a:ext cx="6082852" cy="5760785"/>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spcBef>
                <a:spcPct val="0"/>
              </a:spcBef>
              <a:tabLst>
                <a:tab pos="0" algn="l"/>
                <a:tab pos="476599" algn="l"/>
                <a:tab pos="954889" algn="l"/>
                <a:tab pos="1433178" algn="l"/>
                <a:tab pos="1911467" algn="l"/>
                <a:tab pos="2389756" algn="l"/>
                <a:tab pos="2868046" algn="l"/>
                <a:tab pos="3346334" algn="l"/>
                <a:tab pos="3824624" algn="l"/>
                <a:tab pos="4302913" algn="l"/>
                <a:tab pos="4781203" algn="l"/>
                <a:tab pos="5259491" algn="l"/>
                <a:tab pos="5737781" algn="l"/>
                <a:tab pos="6216069" algn="l"/>
                <a:tab pos="6694359" algn="l"/>
                <a:tab pos="7172647" algn="l"/>
                <a:tab pos="7650938" algn="l"/>
                <a:tab pos="8129227" algn="l"/>
                <a:tab pos="8607516" algn="l"/>
                <a:tab pos="9085805" algn="l"/>
                <a:tab pos="9564094" algn="l"/>
              </a:tabLst>
            </a:pPr>
            <a:endParaRPr lang="pt-BR" altLang="pt-BR" dirty="0">
              <a:latin typeface="Calibri" pitchFamily="34" charset="0"/>
              <a:ea typeface="SimSun" pitchFamily="2" charset="-122"/>
            </a:endParaRPr>
          </a:p>
        </p:txBody>
      </p:sp>
    </p:spTree>
    <p:extLst>
      <p:ext uri="{BB962C8B-B14F-4D97-AF65-F5344CB8AC3E}">
        <p14:creationId xmlns:p14="http://schemas.microsoft.com/office/powerpoint/2010/main" val="374657875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22" name="Rectangle 13"/>
          <p:cNvSpPr>
            <a:spLocks noGrp="1" noChangeArrowheads="1"/>
          </p:cNvSpPr>
          <p:nvPr>
            <p:ph type="sldNum" sz="quarter"/>
          </p:nvPr>
        </p:nvSpPr>
        <p:spPr>
          <a:noFill/>
        </p:spPr>
        <p:txBody>
          <a:bodyPr/>
          <a:lstStyle>
            <a:lvl1pPr>
              <a:tabLst>
                <a:tab pos="770671" algn="l"/>
                <a:tab pos="1541342" algn="l"/>
                <a:tab pos="2312013" algn="l"/>
                <a:tab pos="3082684" algn="l"/>
              </a:tabLst>
              <a:defRPr>
                <a:solidFill>
                  <a:schemeClr val="bg1"/>
                </a:solidFill>
                <a:latin typeface="Times New Roman" pitchFamily="18" charset="0"/>
                <a:ea typeface="SimSun" pitchFamily="2" charset="-122"/>
              </a:defRPr>
            </a:lvl1pPr>
            <a:lvl2pPr>
              <a:tabLst>
                <a:tab pos="770671" algn="l"/>
                <a:tab pos="1541342" algn="l"/>
                <a:tab pos="2312013" algn="l"/>
                <a:tab pos="3082684" algn="l"/>
              </a:tabLst>
              <a:defRPr>
                <a:solidFill>
                  <a:schemeClr val="bg1"/>
                </a:solidFill>
                <a:latin typeface="Times New Roman" pitchFamily="18" charset="0"/>
                <a:ea typeface="SimSun" pitchFamily="2" charset="-122"/>
              </a:defRPr>
            </a:lvl2pPr>
            <a:lvl3pPr>
              <a:tabLst>
                <a:tab pos="770671" algn="l"/>
                <a:tab pos="1541342" algn="l"/>
                <a:tab pos="2312013" algn="l"/>
                <a:tab pos="3082684" algn="l"/>
              </a:tabLst>
              <a:defRPr>
                <a:solidFill>
                  <a:schemeClr val="bg1"/>
                </a:solidFill>
                <a:latin typeface="Times New Roman" pitchFamily="18" charset="0"/>
                <a:ea typeface="SimSun" pitchFamily="2" charset="-122"/>
              </a:defRPr>
            </a:lvl3pPr>
            <a:lvl4pPr>
              <a:tabLst>
                <a:tab pos="770671" algn="l"/>
                <a:tab pos="1541342" algn="l"/>
                <a:tab pos="2312013" algn="l"/>
                <a:tab pos="3082684" algn="l"/>
              </a:tabLst>
              <a:defRPr>
                <a:solidFill>
                  <a:schemeClr val="bg1"/>
                </a:solidFill>
                <a:latin typeface="Times New Roman" pitchFamily="18" charset="0"/>
                <a:ea typeface="SimSun" pitchFamily="2" charset="-122"/>
              </a:defRPr>
            </a:lvl4pPr>
            <a:lvl5pPr>
              <a:tabLst>
                <a:tab pos="770671" algn="l"/>
                <a:tab pos="1541342" algn="l"/>
                <a:tab pos="2312013" algn="l"/>
                <a:tab pos="3082684" algn="l"/>
              </a:tabLst>
              <a:defRPr>
                <a:solidFill>
                  <a:schemeClr val="bg1"/>
                </a:solidFill>
                <a:latin typeface="Times New Roman" pitchFamily="18" charset="0"/>
                <a:ea typeface="SimSun" pitchFamily="2" charset="-122"/>
              </a:defRPr>
            </a:lvl5pPr>
            <a:lvl6pPr marL="2677068"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6pPr>
            <a:lvl7pPr marL="3163807"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7pPr>
            <a:lvl8pPr marL="3650547"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8pPr>
            <a:lvl9pPr marL="4137286"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9pPr>
          </a:lstStyle>
          <a:p>
            <a:fld id="{80703D9C-28C4-4958-9102-CF7D90D8AB62}" type="slidenum">
              <a:rPr lang="pt-BR" altLang="pt-BR">
                <a:solidFill>
                  <a:srgbClr val="000000"/>
                </a:solidFill>
                <a:latin typeface="Calibri" pitchFamily="34" charset="0"/>
                <a:ea typeface="Arial Unicode MS" pitchFamily="34" charset="-128"/>
              </a:rPr>
              <a:pPr/>
              <a:t>51</a:t>
            </a:fld>
            <a:endParaRPr lang="pt-BR" altLang="pt-BR" dirty="0">
              <a:solidFill>
                <a:srgbClr val="000000"/>
              </a:solidFill>
              <a:latin typeface="Calibri" pitchFamily="34" charset="0"/>
              <a:ea typeface="Arial Unicode MS" pitchFamily="34" charset="-128"/>
            </a:endParaRPr>
          </a:p>
        </p:txBody>
      </p:sp>
      <p:sp>
        <p:nvSpPr>
          <p:cNvPr id="81923" name="Rectangle 1"/>
          <p:cNvSpPr>
            <a:spLocks noGrp="1" noRot="1" noChangeAspect="1" noChangeArrowheads="1" noTextEdit="1"/>
          </p:cNvSpPr>
          <p:nvPr>
            <p:ph type="sldImg"/>
          </p:nvPr>
        </p:nvSpPr>
        <p:spPr>
          <a:xfrm>
            <a:off x="714375" y="820738"/>
            <a:ext cx="5468938" cy="4103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81924" name="Rectangle 2"/>
          <p:cNvSpPr>
            <a:spLocks noGrp="1" noChangeArrowheads="1"/>
          </p:cNvSpPr>
          <p:nvPr>
            <p:ph type="body" idx="1"/>
          </p:nvPr>
        </p:nvSpPr>
        <p:spPr>
          <a:xfrm>
            <a:off x="690906" y="5199058"/>
            <a:ext cx="5515956" cy="4924316"/>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ltLang="pt-BR" dirty="0">
              <a:latin typeface="Times New Roman" pitchFamily="18" charset="0"/>
            </a:endParaRPr>
          </a:p>
        </p:txBody>
      </p:sp>
    </p:spTree>
    <p:extLst>
      <p:ext uri="{BB962C8B-B14F-4D97-AF65-F5344CB8AC3E}">
        <p14:creationId xmlns:p14="http://schemas.microsoft.com/office/powerpoint/2010/main" val="107350816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Espaço Reservado para Imagem de Slide 1"/>
          <p:cNvSpPr>
            <a:spLocks noGrp="1" noRot="1" noChangeAspect="1" noTextEdit="1"/>
          </p:cNvSpPr>
          <p:nvPr>
            <p:ph type="sldImg"/>
          </p:nvPr>
        </p:nvSpPr>
        <p:spPr>
          <a:ln/>
        </p:spPr>
      </p:sp>
      <p:sp>
        <p:nvSpPr>
          <p:cNvPr id="131075" name="Espaço Reservado para Anotações 2"/>
          <p:cNvSpPr>
            <a:spLocks noGrp="1"/>
          </p:cNvSpPr>
          <p:nvPr>
            <p:ph type="body" idx="1"/>
          </p:nvPr>
        </p:nvSpPr>
        <p:spPr>
          <a:noFill/>
          <a:extLst>
            <a:ext uri="{91240B29-F687-4F45-9708-019B960494DF}">
              <a14:hiddenLine xmlns:a14="http://schemas.microsoft.com/office/drawing/2010/main" w="9525">
                <a:solidFill>
                  <a:srgbClr val="808080"/>
                </a:solidFill>
                <a:miter lim="800000"/>
                <a:headEnd/>
                <a:tailEnd/>
              </a14:hiddenLine>
            </a:ext>
          </a:extLst>
        </p:spPr>
        <p:txBody>
          <a:bodyPr/>
          <a:lstStyle/>
          <a:p>
            <a:endParaRPr lang="pt-BR" altLang="pt-BR" dirty="0">
              <a:latin typeface="Times New Roman" pitchFamily="18" charset="0"/>
            </a:endParaRPr>
          </a:p>
        </p:txBody>
      </p:sp>
      <p:sp>
        <p:nvSpPr>
          <p:cNvPr id="131076" name="Espaço Reservado para Número de Slide 3"/>
          <p:cNvSpPr>
            <a:spLocks noGrp="1"/>
          </p:cNvSpPr>
          <p:nvPr>
            <p:ph type="sldNum" sz="quarter"/>
          </p:nvPr>
        </p:nvSpPr>
        <p:spPr>
          <a:noFill/>
        </p:spPr>
        <p:txBody>
          <a:bodyPr/>
          <a:lstStyle>
            <a:lvl1pPr>
              <a:tabLst>
                <a:tab pos="770671" algn="l"/>
                <a:tab pos="1541342" algn="l"/>
                <a:tab pos="2312013" algn="l"/>
                <a:tab pos="3082684" algn="l"/>
              </a:tabLst>
              <a:defRPr>
                <a:solidFill>
                  <a:schemeClr val="bg1"/>
                </a:solidFill>
                <a:latin typeface="Times New Roman" pitchFamily="18" charset="0"/>
                <a:ea typeface="SimSun" pitchFamily="2" charset="-122"/>
              </a:defRPr>
            </a:lvl1pPr>
            <a:lvl2pPr>
              <a:tabLst>
                <a:tab pos="770671" algn="l"/>
                <a:tab pos="1541342" algn="l"/>
                <a:tab pos="2312013" algn="l"/>
                <a:tab pos="3082684" algn="l"/>
              </a:tabLst>
              <a:defRPr>
                <a:solidFill>
                  <a:schemeClr val="bg1"/>
                </a:solidFill>
                <a:latin typeface="Times New Roman" pitchFamily="18" charset="0"/>
                <a:ea typeface="SimSun" pitchFamily="2" charset="-122"/>
              </a:defRPr>
            </a:lvl2pPr>
            <a:lvl3pPr>
              <a:tabLst>
                <a:tab pos="770671" algn="l"/>
                <a:tab pos="1541342" algn="l"/>
                <a:tab pos="2312013" algn="l"/>
                <a:tab pos="3082684" algn="l"/>
              </a:tabLst>
              <a:defRPr>
                <a:solidFill>
                  <a:schemeClr val="bg1"/>
                </a:solidFill>
                <a:latin typeface="Times New Roman" pitchFamily="18" charset="0"/>
                <a:ea typeface="SimSun" pitchFamily="2" charset="-122"/>
              </a:defRPr>
            </a:lvl3pPr>
            <a:lvl4pPr>
              <a:tabLst>
                <a:tab pos="770671" algn="l"/>
                <a:tab pos="1541342" algn="l"/>
                <a:tab pos="2312013" algn="l"/>
                <a:tab pos="3082684" algn="l"/>
              </a:tabLst>
              <a:defRPr>
                <a:solidFill>
                  <a:schemeClr val="bg1"/>
                </a:solidFill>
                <a:latin typeface="Times New Roman" pitchFamily="18" charset="0"/>
                <a:ea typeface="SimSun" pitchFamily="2" charset="-122"/>
              </a:defRPr>
            </a:lvl4pPr>
            <a:lvl5pPr>
              <a:tabLst>
                <a:tab pos="770671" algn="l"/>
                <a:tab pos="1541342" algn="l"/>
                <a:tab pos="2312013" algn="l"/>
                <a:tab pos="3082684" algn="l"/>
              </a:tabLst>
              <a:defRPr>
                <a:solidFill>
                  <a:schemeClr val="bg1"/>
                </a:solidFill>
                <a:latin typeface="Times New Roman" pitchFamily="18" charset="0"/>
                <a:ea typeface="SimSun" pitchFamily="2" charset="-122"/>
              </a:defRPr>
            </a:lvl5pPr>
            <a:lvl6pPr marL="2677068"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6pPr>
            <a:lvl7pPr marL="3163807"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7pPr>
            <a:lvl8pPr marL="3650547"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8pPr>
            <a:lvl9pPr marL="4137286"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9pPr>
          </a:lstStyle>
          <a:p>
            <a:fld id="{A6D4FE4F-A3A4-49A4-9BF8-D9F2FEDFB94D}" type="slidenum">
              <a:rPr lang="pt-BR" altLang="pt-BR">
                <a:solidFill>
                  <a:srgbClr val="000000"/>
                </a:solidFill>
                <a:latin typeface="Calibri" pitchFamily="34" charset="0"/>
                <a:ea typeface="Arial Unicode MS" pitchFamily="34" charset="-128"/>
              </a:rPr>
              <a:pPr/>
              <a:t>52</a:t>
            </a:fld>
            <a:endParaRPr lang="pt-BR" altLang="pt-BR" dirty="0">
              <a:solidFill>
                <a:srgbClr val="000000"/>
              </a:solidFill>
              <a:latin typeface="Calibri" pitchFamily="34" charset="0"/>
              <a:ea typeface="Arial Unicode MS" pitchFamily="34" charset="-128"/>
            </a:endParaRPr>
          </a:p>
        </p:txBody>
      </p:sp>
    </p:spTree>
    <p:extLst>
      <p:ext uri="{BB962C8B-B14F-4D97-AF65-F5344CB8AC3E}">
        <p14:creationId xmlns:p14="http://schemas.microsoft.com/office/powerpoint/2010/main" val="3943186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530" name="Rectangle 7"/>
          <p:cNvSpPr>
            <a:spLocks noGrp="1" noChangeArrowheads="1"/>
          </p:cNvSpPr>
          <p:nvPr>
            <p:ph type="sldNum" sz="quarter"/>
          </p:nvPr>
        </p:nvSpPr>
        <p:spPr>
          <a:noFill/>
        </p:spPr>
        <p:txBody>
          <a:bodyPr/>
          <a:lstStyle>
            <a:lvl1pPr>
              <a:tabLst>
                <a:tab pos="770671" algn="l"/>
                <a:tab pos="1541342" algn="l"/>
                <a:tab pos="2312013" algn="l"/>
                <a:tab pos="3082684" algn="l"/>
              </a:tabLst>
              <a:defRPr>
                <a:solidFill>
                  <a:schemeClr val="bg1"/>
                </a:solidFill>
                <a:latin typeface="Times New Roman" pitchFamily="18" charset="0"/>
                <a:ea typeface="SimSun" pitchFamily="2" charset="-122"/>
              </a:defRPr>
            </a:lvl1pPr>
            <a:lvl2pPr>
              <a:tabLst>
                <a:tab pos="770671" algn="l"/>
                <a:tab pos="1541342" algn="l"/>
                <a:tab pos="2312013" algn="l"/>
                <a:tab pos="3082684" algn="l"/>
              </a:tabLst>
              <a:defRPr>
                <a:solidFill>
                  <a:schemeClr val="bg1"/>
                </a:solidFill>
                <a:latin typeface="Times New Roman" pitchFamily="18" charset="0"/>
                <a:ea typeface="SimSun" pitchFamily="2" charset="-122"/>
              </a:defRPr>
            </a:lvl2pPr>
            <a:lvl3pPr>
              <a:tabLst>
                <a:tab pos="770671" algn="l"/>
                <a:tab pos="1541342" algn="l"/>
                <a:tab pos="2312013" algn="l"/>
                <a:tab pos="3082684" algn="l"/>
              </a:tabLst>
              <a:defRPr>
                <a:solidFill>
                  <a:schemeClr val="bg1"/>
                </a:solidFill>
                <a:latin typeface="Times New Roman" pitchFamily="18" charset="0"/>
                <a:ea typeface="SimSun" pitchFamily="2" charset="-122"/>
              </a:defRPr>
            </a:lvl3pPr>
            <a:lvl4pPr>
              <a:tabLst>
                <a:tab pos="770671" algn="l"/>
                <a:tab pos="1541342" algn="l"/>
                <a:tab pos="2312013" algn="l"/>
                <a:tab pos="3082684" algn="l"/>
              </a:tabLst>
              <a:defRPr>
                <a:solidFill>
                  <a:schemeClr val="bg1"/>
                </a:solidFill>
                <a:latin typeface="Times New Roman" pitchFamily="18" charset="0"/>
                <a:ea typeface="SimSun" pitchFamily="2" charset="-122"/>
              </a:defRPr>
            </a:lvl4pPr>
            <a:lvl5pPr>
              <a:tabLst>
                <a:tab pos="770671" algn="l"/>
                <a:tab pos="1541342" algn="l"/>
                <a:tab pos="2312013" algn="l"/>
                <a:tab pos="3082684" algn="l"/>
              </a:tabLst>
              <a:defRPr>
                <a:solidFill>
                  <a:schemeClr val="bg1"/>
                </a:solidFill>
                <a:latin typeface="Times New Roman" pitchFamily="18" charset="0"/>
                <a:ea typeface="SimSun" pitchFamily="2" charset="-122"/>
              </a:defRPr>
            </a:lvl5pPr>
            <a:lvl6pPr marL="2677068"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6pPr>
            <a:lvl7pPr marL="3163807"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7pPr>
            <a:lvl8pPr marL="3650547"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8pPr>
            <a:lvl9pPr marL="4137286"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9pPr>
          </a:lstStyle>
          <a:p>
            <a:fld id="{8281307F-D474-4321-8FE0-53687F3C6266}" type="slidenum">
              <a:rPr lang="pt-BR" altLang="pt-BR">
                <a:solidFill>
                  <a:srgbClr val="000000"/>
                </a:solidFill>
                <a:latin typeface="Calibri" pitchFamily="34" charset="0"/>
                <a:ea typeface="Arial Unicode MS" pitchFamily="34" charset="-128"/>
              </a:rPr>
              <a:pPr/>
              <a:t>10</a:t>
            </a:fld>
            <a:endParaRPr lang="pt-BR" altLang="pt-BR" dirty="0">
              <a:solidFill>
                <a:srgbClr val="000000"/>
              </a:solidFill>
              <a:latin typeface="Calibri" pitchFamily="34" charset="0"/>
              <a:ea typeface="Arial Unicode MS" pitchFamily="34" charset="-128"/>
            </a:endParaRPr>
          </a:p>
        </p:txBody>
      </p:sp>
      <p:sp>
        <p:nvSpPr>
          <p:cNvPr id="22531" name="Rectangle 1"/>
          <p:cNvSpPr>
            <a:spLocks noChangeArrowheads="1"/>
          </p:cNvSpPr>
          <p:nvPr/>
        </p:nvSpPr>
        <p:spPr bwMode="auto">
          <a:xfrm>
            <a:off x="3823323" y="10228369"/>
            <a:ext cx="2924665" cy="53722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4032" tIns="47017" rIns="94032" bIns="47017" anchor="b"/>
          <a:lstStyle>
            <a:lvl1pPr>
              <a:tabLst>
                <a:tab pos="0" algn="l"/>
                <a:tab pos="438150" algn="l"/>
                <a:tab pos="879475" algn="l"/>
                <a:tab pos="1320800" algn="l"/>
                <a:tab pos="1760538" algn="l"/>
                <a:tab pos="2201863" algn="l"/>
                <a:tab pos="2643188" algn="l"/>
                <a:tab pos="3084513" algn="l"/>
                <a:tab pos="3524250" algn="l"/>
                <a:tab pos="3965575" algn="l"/>
                <a:tab pos="4406900" algn="l"/>
                <a:tab pos="4848225" algn="l"/>
                <a:tab pos="5287963" algn="l"/>
                <a:tab pos="5729288" algn="l"/>
                <a:tab pos="6170613" algn="l"/>
                <a:tab pos="6611938" algn="l"/>
                <a:tab pos="7051675" algn="l"/>
                <a:tab pos="7493000" algn="l"/>
                <a:tab pos="7934325" algn="l"/>
                <a:tab pos="8375650" algn="l"/>
                <a:tab pos="8815388" algn="l"/>
              </a:tabLst>
              <a:defRPr>
                <a:solidFill>
                  <a:schemeClr val="bg1"/>
                </a:solidFill>
                <a:latin typeface="Times New Roman" pitchFamily="18" charset="0"/>
                <a:ea typeface="SimSun" pitchFamily="2" charset="-122"/>
              </a:defRPr>
            </a:lvl1pPr>
            <a:lvl2pPr>
              <a:tabLst>
                <a:tab pos="0" algn="l"/>
                <a:tab pos="438150" algn="l"/>
                <a:tab pos="879475" algn="l"/>
                <a:tab pos="1320800" algn="l"/>
                <a:tab pos="1760538" algn="l"/>
                <a:tab pos="2201863" algn="l"/>
                <a:tab pos="2643188" algn="l"/>
                <a:tab pos="3084513" algn="l"/>
                <a:tab pos="3524250" algn="l"/>
                <a:tab pos="3965575" algn="l"/>
                <a:tab pos="4406900" algn="l"/>
                <a:tab pos="4848225" algn="l"/>
                <a:tab pos="5287963" algn="l"/>
                <a:tab pos="5729288" algn="l"/>
                <a:tab pos="6170613" algn="l"/>
                <a:tab pos="6611938" algn="l"/>
                <a:tab pos="7051675" algn="l"/>
                <a:tab pos="7493000" algn="l"/>
                <a:tab pos="7934325" algn="l"/>
                <a:tab pos="8375650" algn="l"/>
                <a:tab pos="8815388" algn="l"/>
              </a:tabLst>
              <a:defRPr>
                <a:solidFill>
                  <a:schemeClr val="bg1"/>
                </a:solidFill>
                <a:latin typeface="Times New Roman" pitchFamily="18" charset="0"/>
                <a:ea typeface="SimSun" pitchFamily="2" charset="-122"/>
              </a:defRPr>
            </a:lvl2pPr>
            <a:lvl3pPr>
              <a:tabLst>
                <a:tab pos="0" algn="l"/>
                <a:tab pos="438150" algn="l"/>
                <a:tab pos="879475" algn="l"/>
                <a:tab pos="1320800" algn="l"/>
                <a:tab pos="1760538" algn="l"/>
                <a:tab pos="2201863" algn="l"/>
                <a:tab pos="2643188" algn="l"/>
                <a:tab pos="3084513" algn="l"/>
                <a:tab pos="3524250" algn="l"/>
                <a:tab pos="3965575" algn="l"/>
                <a:tab pos="4406900" algn="l"/>
                <a:tab pos="4848225" algn="l"/>
                <a:tab pos="5287963" algn="l"/>
                <a:tab pos="5729288" algn="l"/>
                <a:tab pos="6170613" algn="l"/>
                <a:tab pos="6611938" algn="l"/>
                <a:tab pos="7051675" algn="l"/>
                <a:tab pos="7493000" algn="l"/>
                <a:tab pos="7934325" algn="l"/>
                <a:tab pos="8375650" algn="l"/>
                <a:tab pos="8815388" algn="l"/>
              </a:tabLst>
              <a:defRPr>
                <a:solidFill>
                  <a:schemeClr val="bg1"/>
                </a:solidFill>
                <a:latin typeface="Times New Roman" pitchFamily="18" charset="0"/>
                <a:ea typeface="SimSun" pitchFamily="2" charset="-122"/>
              </a:defRPr>
            </a:lvl3pPr>
            <a:lvl4pPr>
              <a:tabLst>
                <a:tab pos="0" algn="l"/>
                <a:tab pos="438150" algn="l"/>
                <a:tab pos="879475" algn="l"/>
                <a:tab pos="1320800" algn="l"/>
                <a:tab pos="1760538" algn="l"/>
                <a:tab pos="2201863" algn="l"/>
                <a:tab pos="2643188" algn="l"/>
                <a:tab pos="3084513" algn="l"/>
                <a:tab pos="3524250" algn="l"/>
                <a:tab pos="3965575" algn="l"/>
                <a:tab pos="4406900" algn="l"/>
                <a:tab pos="4848225" algn="l"/>
                <a:tab pos="5287963" algn="l"/>
                <a:tab pos="5729288" algn="l"/>
                <a:tab pos="6170613" algn="l"/>
                <a:tab pos="6611938" algn="l"/>
                <a:tab pos="7051675" algn="l"/>
                <a:tab pos="7493000" algn="l"/>
                <a:tab pos="7934325" algn="l"/>
                <a:tab pos="8375650" algn="l"/>
                <a:tab pos="8815388" algn="l"/>
              </a:tabLst>
              <a:defRPr>
                <a:solidFill>
                  <a:schemeClr val="bg1"/>
                </a:solidFill>
                <a:latin typeface="Times New Roman" pitchFamily="18" charset="0"/>
                <a:ea typeface="SimSun" pitchFamily="2" charset="-122"/>
              </a:defRPr>
            </a:lvl4pPr>
            <a:lvl5pPr>
              <a:tabLst>
                <a:tab pos="0" algn="l"/>
                <a:tab pos="438150" algn="l"/>
                <a:tab pos="879475" algn="l"/>
                <a:tab pos="1320800" algn="l"/>
                <a:tab pos="1760538" algn="l"/>
                <a:tab pos="2201863" algn="l"/>
                <a:tab pos="2643188" algn="l"/>
                <a:tab pos="3084513" algn="l"/>
                <a:tab pos="3524250" algn="l"/>
                <a:tab pos="3965575" algn="l"/>
                <a:tab pos="4406900" algn="l"/>
                <a:tab pos="4848225" algn="l"/>
                <a:tab pos="5287963" algn="l"/>
                <a:tab pos="5729288" algn="l"/>
                <a:tab pos="6170613" algn="l"/>
                <a:tab pos="6611938" algn="l"/>
                <a:tab pos="7051675" algn="l"/>
                <a:tab pos="7493000" algn="l"/>
                <a:tab pos="7934325" algn="l"/>
                <a:tab pos="8375650" algn="l"/>
                <a:tab pos="8815388"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38150" algn="l"/>
                <a:tab pos="879475" algn="l"/>
                <a:tab pos="1320800" algn="l"/>
                <a:tab pos="1760538" algn="l"/>
                <a:tab pos="2201863" algn="l"/>
                <a:tab pos="2643188" algn="l"/>
                <a:tab pos="3084513" algn="l"/>
                <a:tab pos="3524250" algn="l"/>
                <a:tab pos="3965575" algn="l"/>
                <a:tab pos="4406900" algn="l"/>
                <a:tab pos="4848225" algn="l"/>
                <a:tab pos="5287963" algn="l"/>
                <a:tab pos="5729288" algn="l"/>
                <a:tab pos="6170613" algn="l"/>
                <a:tab pos="6611938" algn="l"/>
                <a:tab pos="7051675" algn="l"/>
                <a:tab pos="7493000" algn="l"/>
                <a:tab pos="7934325" algn="l"/>
                <a:tab pos="8375650" algn="l"/>
                <a:tab pos="8815388"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38150" algn="l"/>
                <a:tab pos="879475" algn="l"/>
                <a:tab pos="1320800" algn="l"/>
                <a:tab pos="1760538" algn="l"/>
                <a:tab pos="2201863" algn="l"/>
                <a:tab pos="2643188" algn="l"/>
                <a:tab pos="3084513" algn="l"/>
                <a:tab pos="3524250" algn="l"/>
                <a:tab pos="3965575" algn="l"/>
                <a:tab pos="4406900" algn="l"/>
                <a:tab pos="4848225" algn="l"/>
                <a:tab pos="5287963" algn="l"/>
                <a:tab pos="5729288" algn="l"/>
                <a:tab pos="6170613" algn="l"/>
                <a:tab pos="6611938" algn="l"/>
                <a:tab pos="7051675" algn="l"/>
                <a:tab pos="7493000" algn="l"/>
                <a:tab pos="7934325" algn="l"/>
                <a:tab pos="8375650" algn="l"/>
                <a:tab pos="8815388"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38150" algn="l"/>
                <a:tab pos="879475" algn="l"/>
                <a:tab pos="1320800" algn="l"/>
                <a:tab pos="1760538" algn="l"/>
                <a:tab pos="2201863" algn="l"/>
                <a:tab pos="2643188" algn="l"/>
                <a:tab pos="3084513" algn="l"/>
                <a:tab pos="3524250" algn="l"/>
                <a:tab pos="3965575" algn="l"/>
                <a:tab pos="4406900" algn="l"/>
                <a:tab pos="4848225" algn="l"/>
                <a:tab pos="5287963" algn="l"/>
                <a:tab pos="5729288" algn="l"/>
                <a:tab pos="6170613" algn="l"/>
                <a:tab pos="6611938" algn="l"/>
                <a:tab pos="7051675" algn="l"/>
                <a:tab pos="7493000" algn="l"/>
                <a:tab pos="7934325" algn="l"/>
                <a:tab pos="8375650" algn="l"/>
                <a:tab pos="8815388"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38150" algn="l"/>
                <a:tab pos="879475" algn="l"/>
                <a:tab pos="1320800" algn="l"/>
                <a:tab pos="1760538" algn="l"/>
                <a:tab pos="2201863" algn="l"/>
                <a:tab pos="2643188" algn="l"/>
                <a:tab pos="3084513" algn="l"/>
                <a:tab pos="3524250" algn="l"/>
                <a:tab pos="3965575" algn="l"/>
                <a:tab pos="4406900" algn="l"/>
                <a:tab pos="4848225" algn="l"/>
                <a:tab pos="5287963" algn="l"/>
                <a:tab pos="5729288" algn="l"/>
                <a:tab pos="6170613" algn="l"/>
                <a:tab pos="6611938" algn="l"/>
                <a:tab pos="7051675" algn="l"/>
                <a:tab pos="7493000" algn="l"/>
                <a:tab pos="7934325" algn="l"/>
                <a:tab pos="8375650" algn="l"/>
                <a:tab pos="8815388" algn="l"/>
              </a:tabLst>
              <a:defRPr>
                <a:solidFill>
                  <a:schemeClr val="bg1"/>
                </a:solidFill>
                <a:latin typeface="Times New Roman" pitchFamily="18" charset="0"/>
                <a:ea typeface="SimSun" pitchFamily="2" charset="-122"/>
              </a:defRPr>
            </a:lvl9pPr>
          </a:lstStyle>
          <a:p>
            <a:pPr algn="r" eaLnBrk="1" hangingPunct="1">
              <a:buClr>
                <a:srgbClr val="000000"/>
              </a:buClr>
              <a:buSzPct val="100000"/>
              <a:buFont typeface="Times New Roman" pitchFamily="18" charset="0"/>
              <a:buNone/>
            </a:pPr>
            <a:fld id="{14FACC13-6D67-4AD2-8799-2D4F6DCCDC58}" type="slidenum">
              <a:rPr lang="pt-BR" altLang="pt-BR" sz="1300">
                <a:solidFill>
                  <a:srgbClr val="FFFFFF"/>
                </a:solidFill>
              </a:rPr>
              <a:pPr algn="r" eaLnBrk="1" hangingPunct="1">
                <a:buClr>
                  <a:srgbClr val="000000"/>
                </a:buClr>
                <a:buSzPct val="100000"/>
                <a:buFont typeface="Times New Roman" pitchFamily="18" charset="0"/>
                <a:buNone/>
              </a:pPr>
              <a:t>10</a:t>
            </a:fld>
            <a:endParaRPr lang="pt-BR" altLang="pt-BR" sz="1300" dirty="0">
              <a:solidFill>
                <a:srgbClr val="FFFFFF"/>
              </a:solidFill>
            </a:endParaRPr>
          </a:p>
        </p:txBody>
      </p:sp>
      <p:sp>
        <p:nvSpPr>
          <p:cNvPr id="32770" name="Text Box 2"/>
          <p:cNvSpPr txBox="1">
            <a:spLocks noGrp="1" noChangeArrowheads="1"/>
          </p:cNvSpPr>
          <p:nvPr>
            <p:ph type="body"/>
          </p:nvPr>
        </p:nvSpPr>
        <p:spPr>
          <a:xfrm>
            <a:off x="1" y="-7993699"/>
            <a:ext cx="1611" cy="15989153"/>
          </a:xfrm>
          <a:ln/>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4032" tIns="47017" rIns="94032" bIns="47017"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5pPr>
            <a:lvl6pPr marL="2514600" indent="-228600" defTabSz="449263" eaLnBrk="0" fontAlgn="base" hangingPunct="0">
              <a:spcBef>
                <a:spcPct val="3000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6pPr>
            <a:lvl7pPr marL="2971800" indent="-228600" defTabSz="449263" eaLnBrk="0" fontAlgn="base" hangingPunct="0">
              <a:spcBef>
                <a:spcPct val="3000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7pPr>
            <a:lvl8pPr marL="3429000" indent="-228600" defTabSz="449263" eaLnBrk="0" fontAlgn="base" hangingPunct="0">
              <a:spcBef>
                <a:spcPct val="3000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8pPr>
            <a:lvl9pPr marL="3886200" indent="-228600" defTabSz="449263" eaLnBrk="0" fontAlgn="base" hangingPunct="0">
              <a:spcBef>
                <a:spcPct val="3000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6" charset="0"/>
              </a:defRPr>
            </a:lvl9pPr>
          </a:lstStyle>
          <a:p>
            <a:pPr eaLnBrk="1">
              <a:spcBef>
                <a:spcPct val="0"/>
              </a:spcBef>
              <a:buClrTx/>
              <a:buFontTx/>
              <a:buNone/>
              <a:defRPr/>
            </a:pPr>
            <a:endParaRPr lang="pt-BR" sz="2100" dirty="0">
              <a:ea typeface="+mn-ea" charset="0"/>
              <a:cs typeface="+mn-ea" charset="0"/>
            </a:endParaRPr>
          </a:p>
        </p:txBody>
      </p:sp>
    </p:spTree>
    <p:extLst>
      <p:ext uri="{BB962C8B-B14F-4D97-AF65-F5344CB8AC3E}">
        <p14:creationId xmlns:p14="http://schemas.microsoft.com/office/powerpoint/2010/main" val="14685218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7586" name="Rectangle 15"/>
          <p:cNvSpPr>
            <a:spLocks noGrp="1" noChangeArrowheads="1"/>
          </p:cNvSpPr>
          <p:nvPr>
            <p:ph type="sldNum" sz="quarter"/>
          </p:nvPr>
        </p:nvSpPr>
        <p:spPr>
          <a:noFill/>
        </p:spPr>
        <p:txBody>
          <a:bodyPr/>
          <a:lstStyle>
            <a:lvl1pPr>
              <a:tabLst>
                <a:tab pos="770671" algn="l"/>
                <a:tab pos="1541342" algn="l"/>
                <a:tab pos="2312013" algn="l"/>
                <a:tab pos="3082684" algn="l"/>
              </a:tabLst>
              <a:defRPr>
                <a:solidFill>
                  <a:schemeClr val="bg1"/>
                </a:solidFill>
                <a:latin typeface="Times New Roman" pitchFamily="18" charset="0"/>
                <a:ea typeface="SimSun" pitchFamily="2" charset="-122"/>
              </a:defRPr>
            </a:lvl1pPr>
            <a:lvl2pPr>
              <a:tabLst>
                <a:tab pos="770671" algn="l"/>
                <a:tab pos="1541342" algn="l"/>
                <a:tab pos="2312013" algn="l"/>
                <a:tab pos="3082684" algn="l"/>
              </a:tabLst>
              <a:defRPr>
                <a:solidFill>
                  <a:schemeClr val="bg1"/>
                </a:solidFill>
                <a:latin typeface="Times New Roman" pitchFamily="18" charset="0"/>
                <a:ea typeface="SimSun" pitchFamily="2" charset="-122"/>
              </a:defRPr>
            </a:lvl2pPr>
            <a:lvl3pPr>
              <a:tabLst>
                <a:tab pos="770671" algn="l"/>
                <a:tab pos="1541342" algn="l"/>
                <a:tab pos="2312013" algn="l"/>
                <a:tab pos="3082684" algn="l"/>
              </a:tabLst>
              <a:defRPr>
                <a:solidFill>
                  <a:schemeClr val="bg1"/>
                </a:solidFill>
                <a:latin typeface="Times New Roman" pitchFamily="18" charset="0"/>
                <a:ea typeface="SimSun" pitchFamily="2" charset="-122"/>
              </a:defRPr>
            </a:lvl3pPr>
            <a:lvl4pPr>
              <a:tabLst>
                <a:tab pos="770671" algn="l"/>
                <a:tab pos="1541342" algn="l"/>
                <a:tab pos="2312013" algn="l"/>
                <a:tab pos="3082684" algn="l"/>
              </a:tabLst>
              <a:defRPr>
                <a:solidFill>
                  <a:schemeClr val="bg1"/>
                </a:solidFill>
                <a:latin typeface="Times New Roman" pitchFamily="18" charset="0"/>
                <a:ea typeface="SimSun" pitchFamily="2" charset="-122"/>
              </a:defRPr>
            </a:lvl4pPr>
            <a:lvl5pPr>
              <a:tabLst>
                <a:tab pos="770671" algn="l"/>
                <a:tab pos="1541342" algn="l"/>
                <a:tab pos="2312013" algn="l"/>
                <a:tab pos="3082684" algn="l"/>
              </a:tabLst>
              <a:defRPr>
                <a:solidFill>
                  <a:schemeClr val="bg1"/>
                </a:solidFill>
                <a:latin typeface="Times New Roman" pitchFamily="18" charset="0"/>
                <a:ea typeface="SimSun" pitchFamily="2" charset="-122"/>
              </a:defRPr>
            </a:lvl5pPr>
            <a:lvl6pPr marL="2677068"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6pPr>
            <a:lvl7pPr marL="3163807"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7pPr>
            <a:lvl8pPr marL="3650547"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8pPr>
            <a:lvl9pPr marL="4137286"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9pPr>
          </a:lstStyle>
          <a:p>
            <a:fld id="{762C8BCD-DC2E-49E4-8E4D-0D5FD855F230}" type="slidenum">
              <a:rPr lang="pt-BR" altLang="pt-BR">
                <a:solidFill>
                  <a:srgbClr val="000000"/>
                </a:solidFill>
                <a:latin typeface="Calibri" pitchFamily="34" charset="0"/>
                <a:ea typeface="Arial Unicode MS" pitchFamily="34" charset="-128"/>
              </a:rPr>
              <a:pPr/>
              <a:t>13</a:t>
            </a:fld>
            <a:endParaRPr lang="pt-BR" altLang="pt-BR" dirty="0">
              <a:solidFill>
                <a:srgbClr val="000000"/>
              </a:solidFill>
              <a:latin typeface="Calibri" pitchFamily="34" charset="0"/>
              <a:ea typeface="Arial Unicode MS" pitchFamily="34" charset="-128"/>
            </a:endParaRPr>
          </a:p>
        </p:txBody>
      </p:sp>
      <p:sp>
        <p:nvSpPr>
          <p:cNvPr id="67587" name="Text Box 1"/>
          <p:cNvSpPr txBox="1">
            <a:spLocks noChangeArrowheads="1"/>
          </p:cNvSpPr>
          <p:nvPr/>
        </p:nvSpPr>
        <p:spPr bwMode="auto">
          <a:xfrm>
            <a:off x="3907069" y="10394613"/>
            <a:ext cx="2987475" cy="5459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264" tIns="49441" rIns="99264" bIns="49441"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r"/>
            <a:fld id="{C49F83B8-BD27-4A24-9062-603BDCB7E16C}" type="slidenum">
              <a:rPr lang="pt-BR" altLang="pt-BR" sz="1300">
                <a:solidFill>
                  <a:srgbClr val="000000"/>
                </a:solidFill>
                <a:latin typeface="Calibri" pitchFamily="34" charset="0"/>
                <a:cs typeface="Lucida Sans Unicode" pitchFamily="34" charset="0"/>
              </a:rPr>
              <a:pPr algn="r"/>
              <a:t>13</a:t>
            </a:fld>
            <a:endParaRPr lang="pt-BR" altLang="pt-BR" sz="1300" dirty="0">
              <a:solidFill>
                <a:srgbClr val="000000"/>
              </a:solidFill>
              <a:latin typeface="Calibri" pitchFamily="34" charset="0"/>
              <a:cs typeface="Lucida Sans Unicode" pitchFamily="34" charset="0"/>
            </a:endParaRPr>
          </a:p>
        </p:txBody>
      </p:sp>
      <p:sp>
        <p:nvSpPr>
          <p:cNvPr id="67588" name="Text Box 2"/>
          <p:cNvSpPr txBox="1">
            <a:spLocks noChangeArrowheads="1"/>
          </p:cNvSpPr>
          <p:nvPr/>
        </p:nvSpPr>
        <p:spPr bwMode="auto">
          <a:xfrm>
            <a:off x="3907070" y="10394611"/>
            <a:ext cx="2989084" cy="5477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264" tIns="49441" rIns="99264" bIns="49441"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r"/>
            <a:fld id="{B36EDA31-9F4A-42E5-A014-BC799E6C2F1C}" type="slidenum">
              <a:rPr lang="pt-BR" altLang="pt-BR" sz="1300">
                <a:solidFill>
                  <a:srgbClr val="000000"/>
                </a:solidFill>
                <a:latin typeface="Calibri" pitchFamily="34" charset="0"/>
                <a:cs typeface="Lucida Sans Unicode" pitchFamily="34" charset="0"/>
              </a:rPr>
              <a:pPr algn="r"/>
              <a:t>13</a:t>
            </a:fld>
            <a:endParaRPr lang="pt-BR" altLang="pt-BR" sz="1300" dirty="0">
              <a:solidFill>
                <a:srgbClr val="000000"/>
              </a:solidFill>
              <a:latin typeface="Calibri" pitchFamily="34" charset="0"/>
              <a:cs typeface="Lucida Sans Unicode" pitchFamily="34" charset="0"/>
            </a:endParaRPr>
          </a:p>
        </p:txBody>
      </p:sp>
      <p:sp>
        <p:nvSpPr>
          <p:cNvPr id="67589" name="Rectangle 3"/>
          <p:cNvSpPr>
            <a:spLocks noGrp="1" noRot="1" noChangeAspect="1" noChangeArrowheads="1" noTextEdit="1"/>
          </p:cNvSpPr>
          <p:nvPr>
            <p:ph type="sldImg"/>
          </p:nvPr>
        </p:nvSpPr>
        <p:spPr>
          <a:xfrm>
            <a:off x="1588" y="0"/>
            <a:ext cx="1587" cy="1588"/>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7590" name="Rectangle 4"/>
          <p:cNvSpPr>
            <a:spLocks noGrp="1" noChangeArrowheads="1"/>
          </p:cNvSpPr>
          <p:nvPr>
            <p:ph type="body" idx="1"/>
          </p:nvPr>
        </p:nvSpPr>
        <p:spPr>
          <a:xfrm>
            <a:off x="690906" y="5199058"/>
            <a:ext cx="5515956" cy="4924316"/>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spcBef>
                <a:spcPct val="0"/>
              </a:spcBef>
              <a:tabLst>
                <a:tab pos="0" algn="l"/>
                <a:tab pos="476599" algn="l"/>
                <a:tab pos="954889" algn="l"/>
                <a:tab pos="1433178" algn="l"/>
                <a:tab pos="1911467" algn="l"/>
                <a:tab pos="2389756" algn="l"/>
                <a:tab pos="2868046" algn="l"/>
                <a:tab pos="3346334" algn="l"/>
                <a:tab pos="3824624" algn="l"/>
                <a:tab pos="4302913" algn="l"/>
                <a:tab pos="4781203" algn="l"/>
                <a:tab pos="5259491" algn="l"/>
                <a:tab pos="5737781" algn="l"/>
                <a:tab pos="6216069" algn="l"/>
                <a:tab pos="6694359" algn="l"/>
                <a:tab pos="7172647" algn="l"/>
                <a:tab pos="7650938" algn="l"/>
                <a:tab pos="8129227" algn="l"/>
                <a:tab pos="8607516" algn="l"/>
                <a:tab pos="9085805" algn="l"/>
                <a:tab pos="9564094" algn="l"/>
              </a:tabLst>
            </a:pPr>
            <a:endParaRPr lang="pt-BR" altLang="pt-BR" sz="2100" dirty="0">
              <a:latin typeface="Arial" pitchFamily="34" charset="0"/>
              <a:cs typeface="Lucida Sans Unicode" pitchFamily="34" charset="0"/>
            </a:endParaRPr>
          </a:p>
        </p:txBody>
      </p:sp>
    </p:spTree>
    <p:extLst>
      <p:ext uri="{BB962C8B-B14F-4D97-AF65-F5344CB8AC3E}">
        <p14:creationId xmlns:p14="http://schemas.microsoft.com/office/powerpoint/2010/main" val="13986431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Espaço Reservado para Imagem de Slide 1"/>
          <p:cNvSpPr>
            <a:spLocks noGrp="1" noRot="1" noChangeAspect="1" noTextEdit="1"/>
          </p:cNvSpPr>
          <p:nvPr>
            <p:ph type="sldImg"/>
          </p:nvPr>
        </p:nvSpPr>
        <p:spPr>
          <a:ln/>
        </p:spPr>
      </p:sp>
      <p:sp>
        <p:nvSpPr>
          <p:cNvPr id="39939" name="Espaço Reservado para Anotações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pt-BR" altLang="pt-BR" dirty="0">
              <a:latin typeface="Times New Roman" pitchFamily="18" charset="0"/>
            </a:endParaRPr>
          </a:p>
        </p:txBody>
      </p:sp>
      <p:sp>
        <p:nvSpPr>
          <p:cNvPr id="39940" name="Espaço Reservado para Número de Slide 3"/>
          <p:cNvSpPr>
            <a:spLocks noGrp="1"/>
          </p:cNvSpPr>
          <p:nvPr>
            <p:ph type="sldNum" sz="quarter"/>
          </p:nvPr>
        </p:nvSpPr>
        <p:spPr>
          <a:noFill/>
          <a:extLs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itchFamily="18" charset="0"/>
              <a:tabLst>
                <a:tab pos="770671" algn="l"/>
                <a:tab pos="1541342" algn="l"/>
                <a:tab pos="2312013" algn="l"/>
                <a:tab pos="3082684" algn="l"/>
              </a:tabLst>
              <a:defRPr sz="1300">
                <a:solidFill>
                  <a:srgbClr val="000000"/>
                </a:solidFill>
                <a:latin typeface="Times New Roman" pitchFamily="18" charset="0"/>
              </a:defRPr>
            </a:lvl1pPr>
            <a:lvl2pPr>
              <a:spcBef>
                <a:spcPct val="30000"/>
              </a:spcBef>
              <a:buClr>
                <a:srgbClr val="000000"/>
              </a:buClr>
              <a:buSzPct val="100000"/>
              <a:buFont typeface="Times New Roman" pitchFamily="18" charset="0"/>
              <a:tabLst>
                <a:tab pos="770671" algn="l"/>
                <a:tab pos="1541342" algn="l"/>
                <a:tab pos="2312013" algn="l"/>
                <a:tab pos="3082684" algn="l"/>
              </a:tabLst>
              <a:defRPr sz="1300">
                <a:solidFill>
                  <a:srgbClr val="000000"/>
                </a:solidFill>
                <a:latin typeface="Times New Roman" pitchFamily="18" charset="0"/>
              </a:defRPr>
            </a:lvl2pPr>
            <a:lvl3pPr>
              <a:spcBef>
                <a:spcPct val="30000"/>
              </a:spcBef>
              <a:buClr>
                <a:srgbClr val="000000"/>
              </a:buClr>
              <a:buSzPct val="100000"/>
              <a:buFont typeface="Times New Roman" pitchFamily="18" charset="0"/>
              <a:tabLst>
                <a:tab pos="770671" algn="l"/>
                <a:tab pos="1541342" algn="l"/>
                <a:tab pos="2312013" algn="l"/>
                <a:tab pos="3082684" algn="l"/>
              </a:tabLst>
              <a:defRPr sz="1300">
                <a:solidFill>
                  <a:srgbClr val="000000"/>
                </a:solidFill>
                <a:latin typeface="Times New Roman" pitchFamily="18" charset="0"/>
              </a:defRPr>
            </a:lvl3pPr>
            <a:lvl4pPr>
              <a:spcBef>
                <a:spcPct val="30000"/>
              </a:spcBef>
              <a:buClr>
                <a:srgbClr val="000000"/>
              </a:buClr>
              <a:buSzPct val="100000"/>
              <a:buFont typeface="Times New Roman" pitchFamily="18" charset="0"/>
              <a:tabLst>
                <a:tab pos="770671" algn="l"/>
                <a:tab pos="1541342" algn="l"/>
                <a:tab pos="2312013" algn="l"/>
                <a:tab pos="3082684" algn="l"/>
              </a:tabLst>
              <a:defRPr sz="1300">
                <a:solidFill>
                  <a:srgbClr val="000000"/>
                </a:solidFill>
                <a:latin typeface="Times New Roman" pitchFamily="18" charset="0"/>
              </a:defRPr>
            </a:lvl4pPr>
            <a:lvl5pPr>
              <a:spcBef>
                <a:spcPct val="30000"/>
              </a:spcBef>
              <a:buClr>
                <a:srgbClr val="000000"/>
              </a:buClr>
              <a:buSzPct val="100000"/>
              <a:buFont typeface="Times New Roman" pitchFamily="18" charset="0"/>
              <a:tabLst>
                <a:tab pos="770671" algn="l"/>
                <a:tab pos="1541342" algn="l"/>
                <a:tab pos="2312013" algn="l"/>
                <a:tab pos="3082684" algn="l"/>
              </a:tabLst>
              <a:defRPr sz="1300">
                <a:solidFill>
                  <a:srgbClr val="000000"/>
                </a:solidFill>
                <a:latin typeface="Times New Roman" pitchFamily="18" charset="0"/>
              </a:defRPr>
            </a:lvl5pPr>
            <a:lvl6pPr marL="2677068" indent="-243370" defTabSz="478290" eaLnBrk="0" fontAlgn="base" hangingPunct="0">
              <a:spcBef>
                <a:spcPct val="30000"/>
              </a:spcBef>
              <a:spcAft>
                <a:spcPct val="0"/>
              </a:spcAft>
              <a:buClr>
                <a:srgbClr val="000000"/>
              </a:buClr>
              <a:buSzPct val="100000"/>
              <a:buFont typeface="Times New Roman" pitchFamily="18" charset="0"/>
              <a:tabLst>
                <a:tab pos="770671" algn="l"/>
                <a:tab pos="1541342" algn="l"/>
                <a:tab pos="2312013" algn="l"/>
                <a:tab pos="3082684" algn="l"/>
              </a:tabLst>
              <a:defRPr sz="1300">
                <a:solidFill>
                  <a:srgbClr val="000000"/>
                </a:solidFill>
                <a:latin typeface="Times New Roman" pitchFamily="18" charset="0"/>
              </a:defRPr>
            </a:lvl6pPr>
            <a:lvl7pPr marL="3163807" indent="-243370" defTabSz="478290" eaLnBrk="0" fontAlgn="base" hangingPunct="0">
              <a:spcBef>
                <a:spcPct val="30000"/>
              </a:spcBef>
              <a:spcAft>
                <a:spcPct val="0"/>
              </a:spcAft>
              <a:buClr>
                <a:srgbClr val="000000"/>
              </a:buClr>
              <a:buSzPct val="100000"/>
              <a:buFont typeface="Times New Roman" pitchFamily="18" charset="0"/>
              <a:tabLst>
                <a:tab pos="770671" algn="l"/>
                <a:tab pos="1541342" algn="l"/>
                <a:tab pos="2312013" algn="l"/>
                <a:tab pos="3082684" algn="l"/>
              </a:tabLst>
              <a:defRPr sz="1300">
                <a:solidFill>
                  <a:srgbClr val="000000"/>
                </a:solidFill>
                <a:latin typeface="Times New Roman" pitchFamily="18" charset="0"/>
              </a:defRPr>
            </a:lvl7pPr>
            <a:lvl8pPr marL="3650547" indent="-243370" defTabSz="478290" eaLnBrk="0" fontAlgn="base" hangingPunct="0">
              <a:spcBef>
                <a:spcPct val="30000"/>
              </a:spcBef>
              <a:spcAft>
                <a:spcPct val="0"/>
              </a:spcAft>
              <a:buClr>
                <a:srgbClr val="000000"/>
              </a:buClr>
              <a:buSzPct val="100000"/>
              <a:buFont typeface="Times New Roman" pitchFamily="18" charset="0"/>
              <a:tabLst>
                <a:tab pos="770671" algn="l"/>
                <a:tab pos="1541342" algn="l"/>
                <a:tab pos="2312013" algn="l"/>
                <a:tab pos="3082684" algn="l"/>
              </a:tabLst>
              <a:defRPr sz="1300">
                <a:solidFill>
                  <a:srgbClr val="000000"/>
                </a:solidFill>
                <a:latin typeface="Times New Roman" pitchFamily="18" charset="0"/>
              </a:defRPr>
            </a:lvl8pPr>
            <a:lvl9pPr marL="4137286" indent="-243370" defTabSz="478290" eaLnBrk="0" fontAlgn="base" hangingPunct="0">
              <a:spcBef>
                <a:spcPct val="30000"/>
              </a:spcBef>
              <a:spcAft>
                <a:spcPct val="0"/>
              </a:spcAft>
              <a:buClr>
                <a:srgbClr val="000000"/>
              </a:buClr>
              <a:buSzPct val="100000"/>
              <a:buFont typeface="Times New Roman" pitchFamily="18" charset="0"/>
              <a:tabLst>
                <a:tab pos="770671" algn="l"/>
                <a:tab pos="1541342" algn="l"/>
                <a:tab pos="2312013" algn="l"/>
                <a:tab pos="3082684" algn="l"/>
              </a:tabLst>
              <a:defRPr sz="1300">
                <a:solidFill>
                  <a:srgbClr val="000000"/>
                </a:solidFill>
                <a:latin typeface="Times New Roman" pitchFamily="18" charset="0"/>
              </a:defRPr>
            </a:lvl9pPr>
          </a:lstStyle>
          <a:p>
            <a:pPr>
              <a:spcBef>
                <a:spcPct val="0"/>
              </a:spcBef>
              <a:buClrTx/>
              <a:buFontTx/>
              <a:buNone/>
            </a:pPr>
            <a:fld id="{A6832971-6DC2-48BD-BCD1-189440D469BA}" type="slidenum">
              <a:rPr lang="en-US" altLang="pt-BR">
                <a:ea typeface="SimSun" pitchFamily="2" charset="-122"/>
                <a:cs typeface="Lucida Sans Unicode" pitchFamily="34" charset="0"/>
              </a:rPr>
              <a:pPr>
                <a:spcBef>
                  <a:spcPct val="0"/>
                </a:spcBef>
                <a:buClrTx/>
                <a:buFontTx/>
                <a:buNone/>
              </a:pPr>
              <a:t>14</a:t>
            </a:fld>
            <a:endParaRPr lang="en-US" altLang="pt-BR" dirty="0">
              <a:ea typeface="SimSun" pitchFamily="2" charset="-122"/>
              <a:cs typeface="Lucida Sans Unicode" pitchFamily="34" charset="0"/>
            </a:endParaRPr>
          </a:p>
        </p:txBody>
      </p:sp>
    </p:spTree>
    <p:extLst>
      <p:ext uri="{BB962C8B-B14F-4D97-AF65-F5344CB8AC3E}">
        <p14:creationId xmlns:p14="http://schemas.microsoft.com/office/powerpoint/2010/main" val="10944292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6" name="Rectangle 13"/>
          <p:cNvSpPr>
            <a:spLocks noGrp="1" noChangeArrowheads="1"/>
          </p:cNvSpPr>
          <p:nvPr>
            <p:ph type="sldNum" sz="quarter"/>
          </p:nvPr>
        </p:nvSpPr>
        <p:spPr>
          <a:noFill/>
        </p:spPr>
        <p:txBody>
          <a:bodyPr/>
          <a:lstStyle>
            <a:lvl1pPr>
              <a:tabLst>
                <a:tab pos="770671" algn="l"/>
                <a:tab pos="1541342" algn="l"/>
                <a:tab pos="2312013" algn="l"/>
                <a:tab pos="3082684" algn="l"/>
              </a:tabLst>
              <a:defRPr>
                <a:solidFill>
                  <a:schemeClr val="bg1"/>
                </a:solidFill>
                <a:latin typeface="Times New Roman" pitchFamily="18" charset="0"/>
                <a:ea typeface="SimSun" pitchFamily="2" charset="-122"/>
              </a:defRPr>
            </a:lvl1pPr>
            <a:lvl2pPr>
              <a:tabLst>
                <a:tab pos="770671" algn="l"/>
                <a:tab pos="1541342" algn="l"/>
                <a:tab pos="2312013" algn="l"/>
                <a:tab pos="3082684" algn="l"/>
              </a:tabLst>
              <a:defRPr>
                <a:solidFill>
                  <a:schemeClr val="bg1"/>
                </a:solidFill>
                <a:latin typeface="Times New Roman" pitchFamily="18" charset="0"/>
                <a:ea typeface="SimSun" pitchFamily="2" charset="-122"/>
              </a:defRPr>
            </a:lvl2pPr>
            <a:lvl3pPr>
              <a:tabLst>
                <a:tab pos="770671" algn="l"/>
                <a:tab pos="1541342" algn="l"/>
                <a:tab pos="2312013" algn="l"/>
                <a:tab pos="3082684" algn="l"/>
              </a:tabLst>
              <a:defRPr>
                <a:solidFill>
                  <a:schemeClr val="bg1"/>
                </a:solidFill>
                <a:latin typeface="Times New Roman" pitchFamily="18" charset="0"/>
                <a:ea typeface="SimSun" pitchFamily="2" charset="-122"/>
              </a:defRPr>
            </a:lvl3pPr>
            <a:lvl4pPr>
              <a:tabLst>
                <a:tab pos="770671" algn="l"/>
                <a:tab pos="1541342" algn="l"/>
                <a:tab pos="2312013" algn="l"/>
                <a:tab pos="3082684" algn="l"/>
              </a:tabLst>
              <a:defRPr>
                <a:solidFill>
                  <a:schemeClr val="bg1"/>
                </a:solidFill>
                <a:latin typeface="Times New Roman" pitchFamily="18" charset="0"/>
                <a:ea typeface="SimSun" pitchFamily="2" charset="-122"/>
              </a:defRPr>
            </a:lvl4pPr>
            <a:lvl5pPr>
              <a:tabLst>
                <a:tab pos="770671" algn="l"/>
                <a:tab pos="1541342" algn="l"/>
                <a:tab pos="2312013" algn="l"/>
                <a:tab pos="3082684" algn="l"/>
              </a:tabLst>
              <a:defRPr>
                <a:solidFill>
                  <a:schemeClr val="bg1"/>
                </a:solidFill>
                <a:latin typeface="Times New Roman" pitchFamily="18" charset="0"/>
                <a:ea typeface="SimSun" pitchFamily="2" charset="-122"/>
              </a:defRPr>
            </a:lvl5pPr>
            <a:lvl6pPr marL="2677068"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6pPr>
            <a:lvl7pPr marL="3163807"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7pPr>
            <a:lvl8pPr marL="3650547"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8pPr>
            <a:lvl9pPr marL="4137286"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9pPr>
          </a:lstStyle>
          <a:p>
            <a:fld id="{45047D0F-234D-425C-A1FA-101DCFF098D8}" type="slidenum">
              <a:rPr lang="pt-BR" altLang="pt-BR">
                <a:solidFill>
                  <a:srgbClr val="000000"/>
                </a:solidFill>
                <a:latin typeface="Calibri" pitchFamily="34" charset="0"/>
                <a:ea typeface="Arial Unicode MS" pitchFamily="34" charset="-128"/>
              </a:rPr>
              <a:pPr/>
              <a:t>15</a:t>
            </a:fld>
            <a:endParaRPr lang="pt-BR" altLang="pt-BR" dirty="0">
              <a:solidFill>
                <a:srgbClr val="000000"/>
              </a:solidFill>
              <a:latin typeface="Calibri" pitchFamily="34" charset="0"/>
              <a:ea typeface="Arial Unicode MS" pitchFamily="34" charset="-128"/>
            </a:endParaRPr>
          </a:p>
        </p:txBody>
      </p:sp>
      <p:sp>
        <p:nvSpPr>
          <p:cNvPr id="41987" name="Rectangle 1"/>
          <p:cNvSpPr>
            <a:spLocks noGrp="1" noRot="1" noChangeAspect="1" noChangeArrowheads="1" noTextEdit="1"/>
          </p:cNvSpPr>
          <p:nvPr>
            <p:ph type="sldImg"/>
          </p:nvPr>
        </p:nvSpPr>
        <p:spPr>
          <a:xfrm>
            <a:off x="714375" y="820738"/>
            <a:ext cx="5468938" cy="4103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1988" name="Rectangle 2"/>
          <p:cNvSpPr>
            <a:spLocks noGrp="1" noChangeArrowheads="1"/>
          </p:cNvSpPr>
          <p:nvPr>
            <p:ph type="body" idx="1"/>
          </p:nvPr>
        </p:nvSpPr>
        <p:spPr>
          <a:xfrm>
            <a:off x="690906" y="5199058"/>
            <a:ext cx="5515956" cy="4924316"/>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ltLang="pt-BR" dirty="0">
              <a:latin typeface="Times New Roman" pitchFamily="18" charset="0"/>
            </a:endParaRPr>
          </a:p>
        </p:txBody>
      </p:sp>
    </p:spTree>
    <p:extLst>
      <p:ext uri="{BB962C8B-B14F-4D97-AF65-F5344CB8AC3E}">
        <p14:creationId xmlns:p14="http://schemas.microsoft.com/office/powerpoint/2010/main" val="37015467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034" name="Rectangle 15"/>
          <p:cNvSpPr>
            <a:spLocks noGrp="1" noChangeArrowheads="1"/>
          </p:cNvSpPr>
          <p:nvPr>
            <p:ph type="sldNum" sz="quarter"/>
          </p:nvPr>
        </p:nvSpPr>
        <p:spPr>
          <a:noFill/>
        </p:spPr>
        <p:txBody>
          <a:bodyPr/>
          <a:lstStyle>
            <a:lvl1pPr>
              <a:tabLst>
                <a:tab pos="770671" algn="l"/>
                <a:tab pos="1541342" algn="l"/>
                <a:tab pos="2312013" algn="l"/>
                <a:tab pos="3082684" algn="l"/>
              </a:tabLst>
              <a:defRPr>
                <a:solidFill>
                  <a:schemeClr val="bg1"/>
                </a:solidFill>
                <a:latin typeface="Times New Roman" pitchFamily="18" charset="0"/>
                <a:ea typeface="SimSun" pitchFamily="2" charset="-122"/>
              </a:defRPr>
            </a:lvl1pPr>
            <a:lvl2pPr>
              <a:tabLst>
                <a:tab pos="770671" algn="l"/>
                <a:tab pos="1541342" algn="l"/>
                <a:tab pos="2312013" algn="l"/>
                <a:tab pos="3082684" algn="l"/>
              </a:tabLst>
              <a:defRPr>
                <a:solidFill>
                  <a:schemeClr val="bg1"/>
                </a:solidFill>
                <a:latin typeface="Times New Roman" pitchFamily="18" charset="0"/>
                <a:ea typeface="SimSun" pitchFamily="2" charset="-122"/>
              </a:defRPr>
            </a:lvl2pPr>
            <a:lvl3pPr>
              <a:tabLst>
                <a:tab pos="770671" algn="l"/>
                <a:tab pos="1541342" algn="l"/>
                <a:tab pos="2312013" algn="l"/>
                <a:tab pos="3082684" algn="l"/>
              </a:tabLst>
              <a:defRPr>
                <a:solidFill>
                  <a:schemeClr val="bg1"/>
                </a:solidFill>
                <a:latin typeface="Times New Roman" pitchFamily="18" charset="0"/>
                <a:ea typeface="SimSun" pitchFamily="2" charset="-122"/>
              </a:defRPr>
            </a:lvl3pPr>
            <a:lvl4pPr>
              <a:tabLst>
                <a:tab pos="770671" algn="l"/>
                <a:tab pos="1541342" algn="l"/>
                <a:tab pos="2312013" algn="l"/>
                <a:tab pos="3082684" algn="l"/>
              </a:tabLst>
              <a:defRPr>
                <a:solidFill>
                  <a:schemeClr val="bg1"/>
                </a:solidFill>
                <a:latin typeface="Times New Roman" pitchFamily="18" charset="0"/>
                <a:ea typeface="SimSun" pitchFamily="2" charset="-122"/>
              </a:defRPr>
            </a:lvl4pPr>
            <a:lvl5pPr>
              <a:tabLst>
                <a:tab pos="770671" algn="l"/>
                <a:tab pos="1541342" algn="l"/>
                <a:tab pos="2312013" algn="l"/>
                <a:tab pos="3082684" algn="l"/>
              </a:tabLst>
              <a:defRPr>
                <a:solidFill>
                  <a:schemeClr val="bg1"/>
                </a:solidFill>
                <a:latin typeface="Times New Roman" pitchFamily="18" charset="0"/>
                <a:ea typeface="SimSun" pitchFamily="2" charset="-122"/>
              </a:defRPr>
            </a:lvl5pPr>
            <a:lvl6pPr marL="2677068"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6pPr>
            <a:lvl7pPr marL="3163807"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7pPr>
            <a:lvl8pPr marL="3650547"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8pPr>
            <a:lvl9pPr marL="4137286" indent="-243370" defTabSz="478290" eaLnBrk="0" fontAlgn="base" hangingPunct="0">
              <a:spcBef>
                <a:spcPct val="0"/>
              </a:spcBef>
              <a:spcAft>
                <a:spcPct val="0"/>
              </a:spcAft>
              <a:tabLst>
                <a:tab pos="770671" algn="l"/>
                <a:tab pos="1541342" algn="l"/>
                <a:tab pos="2312013" algn="l"/>
                <a:tab pos="3082684" algn="l"/>
              </a:tabLst>
              <a:defRPr>
                <a:solidFill>
                  <a:schemeClr val="bg1"/>
                </a:solidFill>
                <a:latin typeface="Times New Roman" pitchFamily="18" charset="0"/>
                <a:ea typeface="SimSun" pitchFamily="2" charset="-122"/>
              </a:defRPr>
            </a:lvl9pPr>
          </a:lstStyle>
          <a:p>
            <a:fld id="{CAD4C3D8-7F14-41D8-8FDC-596514BCAC2E}" type="slidenum">
              <a:rPr lang="pt-BR" altLang="pt-BR">
                <a:solidFill>
                  <a:srgbClr val="000000"/>
                </a:solidFill>
                <a:latin typeface="Calibri" pitchFamily="34" charset="0"/>
                <a:ea typeface="Arial Unicode MS" pitchFamily="34" charset="-128"/>
              </a:rPr>
              <a:pPr/>
              <a:t>16</a:t>
            </a:fld>
            <a:endParaRPr lang="pt-BR" altLang="pt-BR" dirty="0">
              <a:solidFill>
                <a:srgbClr val="000000"/>
              </a:solidFill>
              <a:latin typeface="Calibri" pitchFamily="34" charset="0"/>
              <a:ea typeface="Arial Unicode MS" pitchFamily="34" charset="-128"/>
            </a:endParaRPr>
          </a:p>
        </p:txBody>
      </p:sp>
      <p:sp>
        <p:nvSpPr>
          <p:cNvPr id="44035" name="Text Box 1"/>
          <p:cNvSpPr txBox="1">
            <a:spLocks noChangeArrowheads="1"/>
          </p:cNvSpPr>
          <p:nvPr/>
        </p:nvSpPr>
        <p:spPr bwMode="auto">
          <a:xfrm>
            <a:off x="3907069" y="10394613"/>
            <a:ext cx="2987475" cy="5459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264" tIns="49441" rIns="99264" bIns="49441"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r"/>
            <a:fld id="{82E265BB-0E41-4AE0-AAF3-8E61CB7AE127}" type="slidenum">
              <a:rPr lang="pt-BR" altLang="pt-BR" sz="1300">
                <a:solidFill>
                  <a:srgbClr val="000000"/>
                </a:solidFill>
                <a:latin typeface="Calibri" pitchFamily="34" charset="0"/>
                <a:cs typeface="Lucida Sans Unicode" pitchFamily="34" charset="0"/>
              </a:rPr>
              <a:pPr algn="r"/>
              <a:t>16</a:t>
            </a:fld>
            <a:endParaRPr lang="pt-BR" altLang="pt-BR" sz="1300" dirty="0">
              <a:solidFill>
                <a:srgbClr val="000000"/>
              </a:solidFill>
              <a:latin typeface="Calibri" pitchFamily="34" charset="0"/>
              <a:cs typeface="Lucida Sans Unicode" pitchFamily="34" charset="0"/>
            </a:endParaRPr>
          </a:p>
        </p:txBody>
      </p:sp>
      <p:sp>
        <p:nvSpPr>
          <p:cNvPr id="44036" name="Rectangle 2"/>
          <p:cNvSpPr>
            <a:spLocks noGrp="1" noRot="1" noChangeAspect="1" noChangeArrowheads="1" noTextEdit="1"/>
          </p:cNvSpPr>
          <p:nvPr>
            <p:ph type="sldImg"/>
          </p:nvPr>
        </p:nvSpPr>
        <p:spPr>
          <a:xfrm>
            <a:off x="714375" y="820738"/>
            <a:ext cx="5468938" cy="4103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4037" name="Rectangle 3"/>
          <p:cNvSpPr>
            <a:spLocks noGrp="1" noChangeArrowheads="1"/>
          </p:cNvSpPr>
          <p:nvPr>
            <p:ph type="body" idx="1"/>
          </p:nvPr>
        </p:nvSpPr>
        <p:spPr>
          <a:xfrm>
            <a:off x="690905" y="5199058"/>
            <a:ext cx="5506293" cy="4913816"/>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ltLang="pt-BR" dirty="0">
              <a:latin typeface="Times New Roman" pitchFamily="18" charset="0"/>
            </a:endParaRPr>
          </a:p>
        </p:txBody>
      </p:sp>
    </p:spTree>
    <p:extLst>
      <p:ext uri="{BB962C8B-B14F-4D97-AF65-F5344CB8AC3E}">
        <p14:creationId xmlns:p14="http://schemas.microsoft.com/office/powerpoint/2010/main" val="39783786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pt-BR"/>
              <a:t>Clique para editar o título mestre</a:t>
            </a:r>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BR"/>
              <a:t>Clique para editar o estilo do subtítulo mestre</a:t>
            </a:r>
          </a:p>
        </p:txBody>
      </p:sp>
      <p:sp>
        <p:nvSpPr>
          <p:cNvPr id="4" name="Espaço Reservado para Data 3"/>
          <p:cNvSpPr>
            <a:spLocks noGrp="1"/>
          </p:cNvSpPr>
          <p:nvPr>
            <p:ph type="dt" sz="half" idx="10"/>
          </p:nvPr>
        </p:nvSpPr>
        <p:spPr/>
        <p:txBody>
          <a:bodyPr/>
          <a:lstStyle/>
          <a:p>
            <a:fld id="{9CAF8BF7-51CE-4008-A914-21DFE30E5D20}" type="datetimeFigureOut">
              <a:rPr lang="pt-BR" smtClean="0"/>
              <a:pPr/>
              <a:t>24/06/2019</a:t>
            </a:fld>
            <a:endParaRPr lang="pt-BR" dirty="0"/>
          </a:p>
        </p:txBody>
      </p:sp>
      <p:sp>
        <p:nvSpPr>
          <p:cNvPr id="5" name="Espaço Reservado para Rodapé 4"/>
          <p:cNvSpPr>
            <a:spLocks noGrp="1"/>
          </p:cNvSpPr>
          <p:nvPr>
            <p:ph type="ftr" sz="quarter" idx="11"/>
          </p:nvPr>
        </p:nvSpPr>
        <p:spPr/>
        <p:txBody>
          <a:bodyPr/>
          <a:lstStyle/>
          <a:p>
            <a:endParaRPr lang="pt-BR" dirty="0"/>
          </a:p>
        </p:txBody>
      </p:sp>
      <p:sp>
        <p:nvSpPr>
          <p:cNvPr id="6" name="Espaço Reservado para Número de Slide 5"/>
          <p:cNvSpPr>
            <a:spLocks noGrp="1"/>
          </p:cNvSpPr>
          <p:nvPr>
            <p:ph type="sldNum" sz="quarter" idx="12"/>
          </p:nvPr>
        </p:nvSpPr>
        <p:spPr/>
        <p:txBody>
          <a:bodyPr/>
          <a:lstStyle/>
          <a:p>
            <a:fld id="{50BD0E3C-0F65-4516-8E6C-29BD045F69B5}" type="slidenum">
              <a:rPr lang="pt-BR" smtClean="0"/>
              <a:pPr/>
              <a:t>‹nº›</a:t>
            </a:fld>
            <a:endParaRPr lang="pt-BR" dirty="0"/>
          </a:p>
        </p:txBody>
      </p:sp>
    </p:spTree>
    <p:extLst>
      <p:ext uri="{BB962C8B-B14F-4D97-AF65-F5344CB8AC3E}">
        <p14:creationId xmlns:p14="http://schemas.microsoft.com/office/powerpoint/2010/main" val="39237974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Texto Vertical 2"/>
          <p:cNvSpPr>
            <a:spLocks noGrp="1"/>
          </p:cNvSpPr>
          <p:nvPr>
            <p:ph type="body" orient="vert" idx="1"/>
          </p:nvPr>
        </p:nvSpPr>
        <p:spPr/>
        <p:txBody>
          <a:bodyPr vert="eaVert"/>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9CAF8BF7-51CE-4008-A914-21DFE30E5D20}" type="datetimeFigureOut">
              <a:rPr lang="pt-BR" smtClean="0"/>
              <a:pPr/>
              <a:t>24/06/2019</a:t>
            </a:fld>
            <a:endParaRPr lang="pt-BR" dirty="0"/>
          </a:p>
        </p:txBody>
      </p:sp>
      <p:sp>
        <p:nvSpPr>
          <p:cNvPr id="5" name="Espaço Reservado para Rodapé 4"/>
          <p:cNvSpPr>
            <a:spLocks noGrp="1"/>
          </p:cNvSpPr>
          <p:nvPr>
            <p:ph type="ftr" sz="quarter" idx="11"/>
          </p:nvPr>
        </p:nvSpPr>
        <p:spPr/>
        <p:txBody>
          <a:bodyPr/>
          <a:lstStyle/>
          <a:p>
            <a:endParaRPr lang="pt-BR" dirty="0"/>
          </a:p>
        </p:txBody>
      </p:sp>
      <p:sp>
        <p:nvSpPr>
          <p:cNvPr id="6" name="Espaço Reservado para Número de Slide 5"/>
          <p:cNvSpPr>
            <a:spLocks noGrp="1"/>
          </p:cNvSpPr>
          <p:nvPr>
            <p:ph type="sldNum" sz="quarter" idx="12"/>
          </p:nvPr>
        </p:nvSpPr>
        <p:spPr/>
        <p:txBody>
          <a:bodyPr/>
          <a:lstStyle/>
          <a:p>
            <a:fld id="{50BD0E3C-0F65-4516-8E6C-29BD045F69B5}" type="slidenum">
              <a:rPr lang="pt-BR" smtClean="0"/>
              <a:pPr/>
              <a:t>‹nº›</a:t>
            </a:fld>
            <a:endParaRPr lang="pt-BR" dirty="0"/>
          </a:p>
        </p:txBody>
      </p:sp>
    </p:spTree>
    <p:extLst>
      <p:ext uri="{BB962C8B-B14F-4D97-AF65-F5344CB8AC3E}">
        <p14:creationId xmlns:p14="http://schemas.microsoft.com/office/powerpoint/2010/main" val="17802046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pt-BR"/>
              <a:t>Clique para editar o título mestre</a:t>
            </a:r>
          </a:p>
        </p:txBody>
      </p:sp>
      <p:sp>
        <p:nvSpPr>
          <p:cNvPr id="3" name="Espaço Reservado para Texto Vertical 2"/>
          <p:cNvSpPr>
            <a:spLocks noGrp="1"/>
          </p:cNvSpPr>
          <p:nvPr>
            <p:ph type="body" orient="vert" idx="1"/>
          </p:nvPr>
        </p:nvSpPr>
        <p:spPr>
          <a:xfrm>
            <a:off x="457200" y="274638"/>
            <a:ext cx="6019800" cy="5851525"/>
          </a:xfrm>
        </p:spPr>
        <p:txBody>
          <a:bodyPr vert="eaVert"/>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9CAF8BF7-51CE-4008-A914-21DFE30E5D20}" type="datetimeFigureOut">
              <a:rPr lang="pt-BR" smtClean="0"/>
              <a:pPr/>
              <a:t>24/06/2019</a:t>
            </a:fld>
            <a:endParaRPr lang="pt-BR" dirty="0"/>
          </a:p>
        </p:txBody>
      </p:sp>
      <p:sp>
        <p:nvSpPr>
          <p:cNvPr id="5" name="Espaço Reservado para Rodapé 4"/>
          <p:cNvSpPr>
            <a:spLocks noGrp="1"/>
          </p:cNvSpPr>
          <p:nvPr>
            <p:ph type="ftr" sz="quarter" idx="11"/>
          </p:nvPr>
        </p:nvSpPr>
        <p:spPr/>
        <p:txBody>
          <a:bodyPr/>
          <a:lstStyle/>
          <a:p>
            <a:endParaRPr lang="pt-BR" dirty="0"/>
          </a:p>
        </p:txBody>
      </p:sp>
      <p:sp>
        <p:nvSpPr>
          <p:cNvPr id="6" name="Espaço Reservado para Número de Slide 5"/>
          <p:cNvSpPr>
            <a:spLocks noGrp="1"/>
          </p:cNvSpPr>
          <p:nvPr>
            <p:ph type="sldNum" sz="quarter" idx="12"/>
          </p:nvPr>
        </p:nvSpPr>
        <p:spPr/>
        <p:txBody>
          <a:bodyPr/>
          <a:lstStyle/>
          <a:p>
            <a:fld id="{50BD0E3C-0F65-4516-8E6C-29BD045F69B5}" type="slidenum">
              <a:rPr lang="pt-BR" smtClean="0"/>
              <a:pPr/>
              <a:t>‹nº›</a:t>
            </a:fld>
            <a:endParaRPr lang="pt-BR" dirty="0"/>
          </a:p>
        </p:txBody>
      </p:sp>
    </p:spTree>
    <p:extLst>
      <p:ext uri="{BB962C8B-B14F-4D97-AF65-F5344CB8AC3E}">
        <p14:creationId xmlns:p14="http://schemas.microsoft.com/office/powerpoint/2010/main" val="7097615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Slide de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62180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lide de Título">
    <p:spTree>
      <p:nvGrpSpPr>
        <p:cNvPr id="1" name=""/>
        <p:cNvGrpSpPr/>
        <p:nvPr/>
      </p:nvGrpSpPr>
      <p:grpSpPr>
        <a:xfrm>
          <a:off x="0" y="0"/>
          <a:ext cx="0" cy="0"/>
          <a:chOff x="0" y="0"/>
          <a:chExt cx="0" cy="0"/>
        </a:xfrm>
      </p:grpSpPr>
      <p:pic>
        <p:nvPicPr>
          <p:cNvPr id="7" name="Imagem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079"/>
            <a:ext cx="9145442" cy="6856921"/>
          </a:xfrm>
          <a:prstGeom prst="rect">
            <a:avLst/>
          </a:prstGeom>
        </p:spPr>
      </p:pic>
    </p:spTree>
    <p:extLst>
      <p:ext uri="{BB962C8B-B14F-4D97-AF65-F5344CB8AC3E}">
        <p14:creationId xmlns:p14="http://schemas.microsoft.com/office/powerpoint/2010/main" val="19961591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Conteúdo 2"/>
          <p:cNvSpPr>
            <a:spLocks noGrp="1"/>
          </p:cNvSpPr>
          <p:nvPr>
            <p:ph idx="1"/>
          </p:nvPr>
        </p:nvSpPr>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68F7C14E-9AA3-40E0-BA2F-8ABEB8D63F17}" type="datetimeFigureOut">
              <a:rPr lang="pt-BR" smtClean="0"/>
              <a:t>24/06/2019</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8332667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9"/>
            <a:ext cx="7886700" cy="2852737"/>
          </a:xfrm>
        </p:spPr>
        <p:txBody>
          <a:bodyPr anchor="b"/>
          <a:lstStyle>
            <a:lvl1pPr>
              <a:defRPr sz="4500"/>
            </a:lvl1pPr>
          </a:lstStyle>
          <a:p>
            <a:r>
              <a:rPr lang="pt-BR"/>
              <a:t>Clique para editar o título mestre</a:t>
            </a:r>
          </a:p>
        </p:txBody>
      </p:sp>
      <p:sp>
        <p:nvSpPr>
          <p:cNvPr id="3" name="Espaço Reservado para Texto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pt-BR"/>
              <a:t>Editar estilos de texto Mestre</a:t>
            </a:r>
          </a:p>
        </p:txBody>
      </p:sp>
      <p:sp>
        <p:nvSpPr>
          <p:cNvPr id="4" name="Espaço Reservado para Data 3"/>
          <p:cNvSpPr>
            <a:spLocks noGrp="1"/>
          </p:cNvSpPr>
          <p:nvPr>
            <p:ph type="dt" sz="half" idx="10"/>
          </p:nvPr>
        </p:nvSpPr>
        <p:spPr/>
        <p:txBody>
          <a:bodyPr/>
          <a:lstStyle/>
          <a:p>
            <a:fld id="{68F7C14E-9AA3-40E0-BA2F-8ABEB8D63F17}" type="datetimeFigureOut">
              <a:rPr lang="pt-BR" smtClean="0"/>
              <a:t>24/06/2019</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37035554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Conteúdo 2"/>
          <p:cNvSpPr>
            <a:spLocks noGrp="1"/>
          </p:cNvSpPr>
          <p:nvPr>
            <p:ph sz="half" idx="1"/>
          </p:nvPr>
        </p:nvSpPr>
        <p:spPr>
          <a:xfrm>
            <a:off x="628650" y="1825625"/>
            <a:ext cx="3886200" cy="435133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p:cNvSpPr>
            <a:spLocks noGrp="1"/>
          </p:cNvSpPr>
          <p:nvPr>
            <p:ph sz="half" idx="2"/>
          </p:nvPr>
        </p:nvSpPr>
        <p:spPr>
          <a:xfrm>
            <a:off x="4629150" y="1825625"/>
            <a:ext cx="3886200" cy="435133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p:cNvSpPr>
            <a:spLocks noGrp="1"/>
          </p:cNvSpPr>
          <p:nvPr>
            <p:ph type="dt" sz="half" idx="10"/>
          </p:nvPr>
        </p:nvSpPr>
        <p:spPr/>
        <p:txBody>
          <a:bodyPr/>
          <a:lstStyle/>
          <a:p>
            <a:fld id="{68F7C14E-9AA3-40E0-BA2F-8ABEB8D63F17}" type="datetimeFigureOut">
              <a:rPr lang="pt-BR" smtClean="0"/>
              <a:t>24/06/2019</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33718943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629841" y="365126"/>
            <a:ext cx="7886700" cy="1325563"/>
          </a:xfrm>
        </p:spPr>
        <p:txBody>
          <a:bodyPr/>
          <a:lstStyle/>
          <a:p>
            <a:r>
              <a:rPr lang="pt-BR"/>
              <a:t>Clique para editar o título mestre</a:t>
            </a:r>
          </a:p>
        </p:txBody>
      </p:sp>
      <p:sp>
        <p:nvSpPr>
          <p:cNvPr id="3" name="Espaço Reservado para Texto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pt-BR"/>
              <a:t>Editar estilos de texto Mestre</a:t>
            </a:r>
          </a:p>
        </p:txBody>
      </p:sp>
      <p:sp>
        <p:nvSpPr>
          <p:cNvPr id="4" name="Espaço Reservado para Conteúdo 3"/>
          <p:cNvSpPr>
            <a:spLocks noGrp="1"/>
          </p:cNvSpPr>
          <p:nvPr>
            <p:ph sz="half" idx="2"/>
          </p:nvPr>
        </p:nvSpPr>
        <p:spPr>
          <a:xfrm>
            <a:off x="629842" y="2505075"/>
            <a:ext cx="3868340"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pt-BR"/>
              <a:t>Editar estilos de texto Mestre</a:t>
            </a:r>
          </a:p>
        </p:txBody>
      </p:sp>
      <p:sp>
        <p:nvSpPr>
          <p:cNvPr id="6" name="Espaço Reservado para Conteúdo 5"/>
          <p:cNvSpPr>
            <a:spLocks noGrp="1"/>
          </p:cNvSpPr>
          <p:nvPr>
            <p:ph sz="quarter" idx="4"/>
          </p:nvPr>
        </p:nvSpPr>
        <p:spPr>
          <a:xfrm>
            <a:off x="4629150" y="2505075"/>
            <a:ext cx="3887391"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p:cNvSpPr>
            <a:spLocks noGrp="1"/>
          </p:cNvSpPr>
          <p:nvPr>
            <p:ph type="dt" sz="half" idx="10"/>
          </p:nvPr>
        </p:nvSpPr>
        <p:spPr/>
        <p:txBody>
          <a:bodyPr/>
          <a:lstStyle/>
          <a:p>
            <a:fld id="{68F7C14E-9AA3-40E0-BA2F-8ABEB8D63F17}" type="datetimeFigureOut">
              <a:rPr lang="pt-BR" smtClean="0"/>
              <a:t>24/06/2019</a:t>
            </a:fld>
            <a:endParaRPr lang="pt-BR"/>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20999055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Data 2"/>
          <p:cNvSpPr>
            <a:spLocks noGrp="1"/>
          </p:cNvSpPr>
          <p:nvPr>
            <p:ph type="dt" sz="half" idx="10"/>
          </p:nvPr>
        </p:nvSpPr>
        <p:spPr/>
        <p:txBody>
          <a:bodyPr/>
          <a:lstStyle/>
          <a:p>
            <a:fld id="{68F7C14E-9AA3-40E0-BA2F-8ABEB8D63F17}" type="datetimeFigureOut">
              <a:rPr lang="pt-BR" smtClean="0"/>
              <a:t>24/06/2019</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35701812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68F7C14E-9AA3-40E0-BA2F-8ABEB8D63F17}" type="datetimeFigureOut">
              <a:rPr lang="pt-BR" smtClean="0"/>
              <a:t>24/06/2019</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29515574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Conteúdo 2"/>
          <p:cNvSpPr>
            <a:spLocks noGrp="1"/>
          </p:cNvSpPr>
          <p:nvPr>
            <p:ph idx="1"/>
          </p:nvPr>
        </p:nvSpPr>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9CAF8BF7-51CE-4008-A914-21DFE30E5D20}" type="datetimeFigureOut">
              <a:rPr lang="pt-BR" smtClean="0"/>
              <a:pPr/>
              <a:t>24/06/2019</a:t>
            </a:fld>
            <a:endParaRPr lang="pt-BR" dirty="0"/>
          </a:p>
        </p:txBody>
      </p:sp>
      <p:sp>
        <p:nvSpPr>
          <p:cNvPr id="5" name="Espaço Reservado para Rodapé 4"/>
          <p:cNvSpPr>
            <a:spLocks noGrp="1"/>
          </p:cNvSpPr>
          <p:nvPr>
            <p:ph type="ftr" sz="quarter" idx="11"/>
          </p:nvPr>
        </p:nvSpPr>
        <p:spPr/>
        <p:txBody>
          <a:bodyPr/>
          <a:lstStyle/>
          <a:p>
            <a:endParaRPr lang="pt-BR" dirty="0"/>
          </a:p>
        </p:txBody>
      </p:sp>
      <p:sp>
        <p:nvSpPr>
          <p:cNvPr id="6" name="Espaço Reservado para Número de Slide 5"/>
          <p:cNvSpPr>
            <a:spLocks noGrp="1"/>
          </p:cNvSpPr>
          <p:nvPr>
            <p:ph type="sldNum" sz="quarter" idx="12"/>
          </p:nvPr>
        </p:nvSpPr>
        <p:spPr/>
        <p:txBody>
          <a:bodyPr/>
          <a:lstStyle/>
          <a:p>
            <a:fld id="{50BD0E3C-0F65-4516-8E6C-29BD045F69B5}" type="slidenum">
              <a:rPr lang="pt-BR" smtClean="0"/>
              <a:pPr/>
              <a:t>‹nº›</a:t>
            </a:fld>
            <a:endParaRPr lang="pt-BR" dirty="0"/>
          </a:p>
        </p:txBody>
      </p:sp>
    </p:spTree>
    <p:extLst>
      <p:ext uri="{BB962C8B-B14F-4D97-AF65-F5344CB8AC3E}">
        <p14:creationId xmlns:p14="http://schemas.microsoft.com/office/powerpoint/2010/main" val="1581058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pt-BR"/>
              <a:t>Clique para editar o título mestre</a:t>
            </a:r>
          </a:p>
        </p:txBody>
      </p:sp>
      <p:sp>
        <p:nvSpPr>
          <p:cNvPr id="3" name="Espaço Reservado para Conteúdo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pt-BR"/>
              <a:t>Editar estilos de texto Mestre</a:t>
            </a:r>
          </a:p>
        </p:txBody>
      </p:sp>
      <p:sp>
        <p:nvSpPr>
          <p:cNvPr id="5" name="Espaço Reservado para Data 4"/>
          <p:cNvSpPr>
            <a:spLocks noGrp="1"/>
          </p:cNvSpPr>
          <p:nvPr>
            <p:ph type="dt" sz="half" idx="10"/>
          </p:nvPr>
        </p:nvSpPr>
        <p:spPr/>
        <p:txBody>
          <a:bodyPr/>
          <a:lstStyle/>
          <a:p>
            <a:fld id="{68F7C14E-9AA3-40E0-BA2F-8ABEB8D63F17}" type="datetimeFigureOut">
              <a:rPr lang="pt-BR" smtClean="0"/>
              <a:t>24/06/2019</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29488374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pt-BR"/>
              <a:t>Clique para editar o título mestre</a:t>
            </a:r>
          </a:p>
        </p:txBody>
      </p:sp>
      <p:sp>
        <p:nvSpPr>
          <p:cNvPr id="3" name="Espaço Reservado para Imagem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pt-BR"/>
          </a:p>
        </p:txBody>
      </p:sp>
      <p:sp>
        <p:nvSpPr>
          <p:cNvPr id="4" name="Espaço Reservado para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pt-BR"/>
              <a:t>Editar estilos de texto Mestre</a:t>
            </a:r>
          </a:p>
        </p:txBody>
      </p:sp>
      <p:sp>
        <p:nvSpPr>
          <p:cNvPr id="5" name="Espaço Reservado para Data 4"/>
          <p:cNvSpPr>
            <a:spLocks noGrp="1"/>
          </p:cNvSpPr>
          <p:nvPr>
            <p:ph type="dt" sz="half" idx="10"/>
          </p:nvPr>
        </p:nvSpPr>
        <p:spPr/>
        <p:txBody>
          <a:bodyPr/>
          <a:lstStyle/>
          <a:p>
            <a:fld id="{68F7C14E-9AA3-40E0-BA2F-8ABEB8D63F17}" type="datetimeFigureOut">
              <a:rPr lang="pt-BR" smtClean="0"/>
              <a:t>24/06/2019</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39027823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Texto Vertical 2"/>
          <p:cNvSpPr>
            <a:spLocks noGrp="1"/>
          </p:cNvSpPr>
          <p:nvPr>
            <p:ph type="body" orient="vert" idx="1"/>
          </p:nvPr>
        </p:nvSpPr>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68F7C14E-9AA3-40E0-BA2F-8ABEB8D63F17}" type="datetimeFigureOut">
              <a:rPr lang="pt-BR" smtClean="0"/>
              <a:t>24/06/2019</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22902206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365125"/>
            <a:ext cx="1971675" cy="5811838"/>
          </a:xfrm>
        </p:spPr>
        <p:txBody>
          <a:bodyPr vert="eaVert"/>
          <a:lstStyle/>
          <a:p>
            <a:r>
              <a:rPr lang="pt-BR"/>
              <a:t>Clique para editar o título mestre</a:t>
            </a:r>
          </a:p>
        </p:txBody>
      </p:sp>
      <p:sp>
        <p:nvSpPr>
          <p:cNvPr id="3" name="Espaço Reservado para Texto Vertical 2"/>
          <p:cNvSpPr>
            <a:spLocks noGrp="1"/>
          </p:cNvSpPr>
          <p:nvPr>
            <p:ph type="body" orient="vert" idx="1"/>
          </p:nvPr>
        </p:nvSpPr>
        <p:spPr>
          <a:xfrm>
            <a:off x="628650" y="365125"/>
            <a:ext cx="5800725" cy="5811838"/>
          </a:xfrm>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68F7C14E-9AA3-40E0-BA2F-8ABEB8D63F17}" type="datetimeFigureOut">
              <a:rPr lang="pt-BR" smtClean="0"/>
              <a:t>24/06/2019</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18699040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cSld name="1_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7"/>
            <a:ext cx="7772400" cy="1470025"/>
          </a:xfrm>
        </p:spPr>
        <p:txBody>
          <a:bodyPr/>
          <a:lstStyle/>
          <a:p>
            <a:r>
              <a:rPr lang="pt-BR"/>
              <a:t>Clique para editar o estilo do título mestre</a:t>
            </a:r>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pt-BR"/>
              <a:t>Clique para editar o estilo do subtítulo mestre</a:t>
            </a:r>
          </a:p>
        </p:txBody>
      </p:sp>
      <p:sp>
        <p:nvSpPr>
          <p:cNvPr id="4" name="Espaço Reservado para Data 3"/>
          <p:cNvSpPr>
            <a:spLocks noGrp="1"/>
          </p:cNvSpPr>
          <p:nvPr>
            <p:ph type="dt" sz="half" idx="10"/>
          </p:nvPr>
        </p:nvSpPr>
        <p:spPr/>
        <p:txBody>
          <a:bodyPr/>
          <a:lstStyle/>
          <a:p>
            <a:fld id="{8E079E85-7A3B-4CF0-A68F-D8EDCD152724}" type="datetime1">
              <a:rPr lang="pt-BR" smtClean="0"/>
              <a:t>24/06/2019</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FE1E8597-17E4-4C62-9CD8-84D0D484C02B}" type="slidenum">
              <a:rPr lang="pt-BR" smtClean="0"/>
              <a:pPr/>
              <a:t>‹nº›</a:t>
            </a:fld>
            <a:endParaRPr lang="pt-BR"/>
          </a:p>
        </p:txBody>
      </p:sp>
      <p:cxnSp>
        <p:nvCxnSpPr>
          <p:cNvPr id="7" name="Conector reto 6"/>
          <p:cNvCxnSpPr/>
          <p:nvPr userDrawn="1"/>
        </p:nvCxnSpPr>
        <p:spPr>
          <a:xfrm>
            <a:off x="74096" y="93104"/>
            <a:ext cx="0" cy="666936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Conector reto 7"/>
          <p:cNvCxnSpPr/>
          <p:nvPr userDrawn="1"/>
        </p:nvCxnSpPr>
        <p:spPr>
          <a:xfrm>
            <a:off x="68241" y="81888"/>
            <a:ext cx="5724128"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Conector reto 8"/>
          <p:cNvCxnSpPr/>
          <p:nvPr userDrawn="1"/>
        </p:nvCxnSpPr>
        <p:spPr>
          <a:xfrm>
            <a:off x="68241" y="6788424"/>
            <a:ext cx="8964488"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Conector reto 9"/>
          <p:cNvCxnSpPr/>
          <p:nvPr userDrawn="1"/>
        </p:nvCxnSpPr>
        <p:spPr>
          <a:xfrm>
            <a:off x="9046376" y="552448"/>
            <a:ext cx="0" cy="623731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pic>
        <p:nvPicPr>
          <p:cNvPr id="13" name="Imagem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92369" y="163139"/>
            <a:ext cx="3203848" cy="555050"/>
          </a:xfrm>
          <a:prstGeom prst="rect">
            <a:avLst/>
          </a:prstGeom>
        </p:spPr>
      </p:pic>
    </p:spTree>
    <p:extLst>
      <p:ext uri="{BB962C8B-B14F-4D97-AF65-F5344CB8AC3E}">
        <p14:creationId xmlns:p14="http://schemas.microsoft.com/office/powerpoint/2010/main" val="29921705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BR"/>
              <a:t>Clique para editar o título mestre</a:t>
            </a:r>
          </a:p>
        </p:txBody>
      </p:sp>
      <p:sp>
        <p:nvSpPr>
          <p:cNvPr id="3" name="Espaço Reservado para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a:t>Clique para editar o texto mestre</a:t>
            </a:r>
          </a:p>
        </p:txBody>
      </p:sp>
      <p:sp>
        <p:nvSpPr>
          <p:cNvPr id="4" name="Espaço Reservado para Data 3"/>
          <p:cNvSpPr>
            <a:spLocks noGrp="1"/>
          </p:cNvSpPr>
          <p:nvPr>
            <p:ph type="dt" sz="half" idx="10"/>
          </p:nvPr>
        </p:nvSpPr>
        <p:spPr/>
        <p:txBody>
          <a:bodyPr/>
          <a:lstStyle/>
          <a:p>
            <a:fld id="{9CAF8BF7-51CE-4008-A914-21DFE30E5D20}" type="datetimeFigureOut">
              <a:rPr lang="pt-BR" smtClean="0"/>
              <a:pPr/>
              <a:t>24/06/2019</a:t>
            </a:fld>
            <a:endParaRPr lang="pt-BR" dirty="0"/>
          </a:p>
        </p:txBody>
      </p:sp>
      <p:sp>
        <p:nvSpPr>
          <p:cNvPr id="5" name="Espaço Reservado para Rodapé 4"/>
          <p:cNvSpPr>
            <a:spLocks noGrp="1"/>
          </p:cNvSpPr>
          <p:nvPr>
            <p:ph type="ftr" sz="quarter" idx="11"/>
          </p:nvPr>
        </p:nvSpPr>
        <p:spPr/>
        <p:txBody>
          <a:bodyPr/>
          <a:lstStyle/>
          <a:p>
            <a:endParaRPr lang="pt-BR" dirty="0"/>
          </a:p>
        </p:txBody>
      </p:sp>
      <p:sp>
        <p:nvSpPr>
          <p:cNvPr id="6" name="Espaço Reservado para Número de Slide 5"/>
          <p:cNvSpPr>
            <a:spLocks noGrp="1"/>
          </p:cNvSpPr>
          <p:nvPr>
            <p:ph type="sldNum" sz="quarter" idx="12"/>
          </p:nvPr>
        </p:nvSpPr>
        <p:spPr/>
        <p:txBody>
          <a:bodyPr/>
          <a:lstStyle/>
          <a:p>
            <a:fld id="{50BD0E3C-0F65-4516-8E6C-29BD045F69B5}" type="slidenum">
              <a:rPr lang="pt-BR" smtClean="0"/>
              <a:pPr/>
              <a:t>‹nº›</a:t>
            </a:fld>
            <a:endParaRPr lang="pt-BR" dirty="0"/>
          </a:p>
        </p:txBody>
      </p:sp>
    </p:spTree>
    <p:extLst>
      <p:ext uri="{BB962C8B-B14F-4D97-AF65-F5344CB8AC3E}">
        <p14:creationId xmlns:p14="http://schemas.microsoft.com/office/powerpoint/2010/main" val="11726240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Conteú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p:cNvSpPr>
            <a:spLocks noGrp="1"/>
          </p:cNvSpPr>
          <p:nvPr>
            <p:ph type="dt" sz="half" idx="10"/>
          </p:nvPr>
        </p:nvSpPr>
        <p:spPr/>
        <p:txBody>
          <a:bodyPr/>
          <a:lstStyle/>
          <a:p>
            <a:fld id="{9CAF8BF7-51CE-4008-A914-21DFE30E5D20}" type="datetimeFigureOut">
              <a:rPr lang="pt-BR" smtClean="0"/>
              <a:pPr/>
              <a:t>24/06/2019</a:t>
            </a:fld>
            <a:endParaRPr lang="pt-BR" dirty="0"/>
          </a:p>
        </p:txBody>
      </p:sp>
      <p:sp>
        <p:nvSpPr>
          <p:cNvPr id="6" name="Espaço Reservado para Rodapé 5"/>
          <p:cNvSpPr>
            <a:spLocks noGrp="1"/>
          </p:cNvSpPr>
          <p:nvPr>
            <p:ph type="ftr" sz="quarter" idx="11"/>
          </p:nvPr>
        </p:nvSpPr>
        <p:spPr/>
        <p:txBody>
          <a:bodyPr/>
          <a:lstStyle/>
          <a:p>
            <a:endParaRPr lang="pt-BR" dirty="0"/>
          </a:p>
        </p:txBody>
      </p:sp>
      <p:sp>
        <p:nvSpPr>
          <p:cNvPr id="7" name="Espaço Reservado para Número de Slide 6"/>
          <p:cNvSpPr>
            <a:spLocks noGrp="1"/>
          </p:cNvSpPr>
          <p:nvPr>
            <p:ph type="sldNum" sz="quarter" idx="12"/>
          </p:nvPr>
        </p:nvSpPr>
        <p:spPr/>
        <p:txBody>
          <a:bodyPr/>
          <a:lstStyle/>
          <a:p>
            <a:fld id="{50BD0E3C-0F65-4516-8E6C-29BD045F69B5}" type="slidenum">
              <a:rPr lang="pt-BR" smtClean="0"/>
              <a:pPr/>
              <a:t>‹nº›</a:t>
            </a:fld>
            <a:endParaRPr lang="pt-BR" dirty="0"/>
          </a:p>
        </p:txBody>
      </p:sp>
    </p:spTree>
    <p:extLst>
      <p:ext uri="{BB962C8B-B14F-4D97-AF65-F5344CB8AC3E}">
        <p14:creationId xmlns:p14="http://schemas.microsoft.com/office/powerpoint/2010/main" val="31824926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BR"/>
              <a:t>Clique para editar o título mestre</a:t>
            </a:r>
          </a:p>
        </p:txBody>
      </p:sp>
      <p:sp>
        <p:nvSpPr>
          <p:cNvPr id="3" name="Espaço Reservado para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 texto mestre</a:t>
            </a:r>
          </a:p>
        </p:txBody>
      </p:sp>
      <p:sp>
        <p:nvSpPr>
          <p:cNvPr id="4" name="Espaço Reservado para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 texto mestre</a:t>
            </a:r>
          </a:p>
        </p:txBody>
      </p:sp>
      <p:sp>
        <p:nvSpPr>
          <p:cNvPr id="6" name="Espaço Reservado para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p:cNvSpPr>
            <a:spLocks noGrp="1"/>
          </p:cNvSpPr>
          <p:nvPr>
            <p:ph type="dt" sz="half" idx="10"/>
          </p:nvPr>
        </p:nvSpPr>
        <p:spPr/>
        <p:txBody>
          <a:bodyPr/>
          <a:lstStyle/>
          <a:p>
            <a:fld id="{9CAF8BF7-51CE-4008-A914-21DFE30E5D20}" type="datetimeFigureOut">
              <a:rPr lang="pt-BR" smtClean="0"/>
              <a:pPr/>
              <a:t>24/06/2019</a:t>
            </a:fld>
            <a:endParaRPr lang="pt-BR" dirty="0"/>
          </a:p>
        </p:txBody>
      </p:sp>
      <p:sp>
        <p:nvSpPr>
          <p:cNvPr id="8" name="Espaço Reservado para Rodapé 7"/>
          <p:cNvSpPr>
            <a:spLocks noGrp="1"/>
          </p:cNvSpPr>
          <p:nvPr>
            <p:ph type="ftr" sz="quarter" idx="11"/>
          </p:nvPr>
        </p:nvSpPr>
        <p:spPr/>
        <p:txBody>
          <a:bodyPr/>
          <a:lstStyle/>
          <a:p>
            <a:endParaRPr lang="pt-BR" dirty="0"/>
          </a:p>
        </p:txBody>
      </p:sp>
      <p:sp>
        <p:nvSpPr>
          <p:cNvPr id="9" name="Espaço Reservado para Número de Slide 8"/>
          <p:cNvSpPr>
            <a:spLocks noGrp="1"/>
          </p:cNvSpPr>
          <p:nvPr>
            <p:ph type="sldNum" sz="quarter" idx="12"/>
          </p:nvPr>
        </p:nvSpPr>
        <p:spPr/>
        <p:txBody>
          <a:bodyPr/>
          <a:lstStyle/>
          <a:p>
            <a:fld id="{50BD0E3C-0F65-4516-8E6C-29BD045F69B5}" type="slidenum">
              <a:rPr lang="pt-BR" smtClean="0"/>
              <a:pPr/>
              <a:t>‹nº›</a:t>
            </a:fld>
            <a:endParaRPr lang="pt-BR" dirty="0"/>
          </a:p>
        </p:txBody>
      </p:sp>
    </p:spTree>
    <p:extLst>
      <p:ext uri="{BB962C8B-B14F-4D97-AF65-F5344CB8AC3E}">
        <p14:creationId xmlns:p14="http://schemas.microsoft.com/office/powerpoint/2010/main" val="26447741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Data 2"/>
          <p:cNvSpPr>
            <a:spLocks noGrp="1"/>
          </p:cNvSpPr>
          <p:nvPr>
            <p:ph type="dt" sz="half" idx="10"/>
          </p:nvPr>
        </p:nvSpPr>
        <p:spPr/>
        <p:txBody>
          <a:bodyPr/>
          <a:lstStyle/>
          <a:p>
            <a:fld id="{9CAF8BF7-51CE-4008-A914-21DFE30E5D20}" type="datetimeFigureOut">
              <a:rPr lang="pt-BR" smtClean="0"/>
              <a:pPr/>
              <a:t>24/06/2019</a:t>
            </a:fld>
            <a:endParaRPr lang="pt-BR" dirty="0"/>
          </a:p>
        </p:txBody>
      </p:sp>
      <p:sp>
        <p:nvSpPr>
          <p:cNvPr id="4" name="Espaço Reservado para Rodapé 3"/>
          <p:cNvSpPr>
            <a:spLocks noGrp="1"/>
          </p:cNvSpPr>
          <p:nvPr>
            <p:ph type="ftr" sz="quarter" idx="11"/>
          </p:nvPr>
        </p:nvSpPr>
        <p:spPr/>
        <p:txBody>
          <a:bodyPr/>
          <a:lstStyle/>
          <a:p>
            <a:endParaRPr lang="pt-BR" dirty="0"/>
          </a:p>
        </p:txBody>
      </p:sp>
      <p:sp>
        <p:nvSpPr>
          <p:cNvPr id="5" name="Espaço Reservado para Número de Slide 4"/>
          <p:cNvSpPr>
            <a:spLocks noGrp="1"/>
          </p:cNvSpPr>
          <p:nvPr>
            <p:ph type="sldNum" sz="quarter" idx="12"/>
          </p:nvPr>
        </p:nvSpPr>
        <p:spPr/>
        <p:txBody>
          <a:bodyPr/>
          <a:lstStyle/>
          <a:p>
            <a:fld id="{50BD0E3C-0F65-4516-8E6C-29BD045F69B5}" type="slidenum">
              <a:rPr lang="pt-BR" smtClean="0"/>
              <a:pPr/>
              <a:t>‹nº›</a:t>
            </a:fld>
            <a:endParaRPr lang="pt-BR" dirty="0"/>
          </a:p>
        </p:txBody>
      </p:sp>
    </p:spTree>
    <p:extLst>
      <p:ext uri="{BB962C8B-B14F-4D97-AF65-F5344CB8AC3E}">
        <p14:creationId xmlns:p14="http://schemas.microsoft.com/office/powerpoint/2010/main" val="41889899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9CAF8BF7-51CE-4008-A914-21DFE30E5D20}" type="datetimeFigureOut">
              <a:rPr lang="pt-BR" smtClean="0"/>
              <a:pPr/>
              <a:t>24/06/2019</a:t>
            </a:fld>
            <a:endParaRPr lang="pt-BR" dirty="0"/>
          </a:p>
        </p:txBody>
      </p:sp>
      <p:sp>
        <p:nvSpPr>
          <p:cNvPr id="3" name="Espaço Reservado para Rodapé 2"/>
          <p:cNvSpPr>
            <a:spLocks noGrp="1"/>
          </p:cNvSpPr>
          <p:nvPr>
            <p:ph type="ftr" sz="quarter" idx="11"/>
          </p:nvPr>
        </p:nvSpPr>
        <p:spPr/>
        <p:txBody>
          <a:bodyPr/>
          <a:lstStyle/>
          <a:p>
            <a:endParaRPr lang="pt-BR" dirty="0"/>
          </a:p>
        </p:txBody>
      </p:sp>
      <p:sp>
        <p:nvSpPr>
          <p:cNvPr id="4" name="Espaço Reservado para Número de Slide 3"/>
          <p:cNvSpPr>
            <a:spLocks noGrp="1"/>
          </p:cNvSpPr>
          <p:nvPr>
            <p:ph type="sldNum" sz="quarter" idx="12"/>
          </p:nvPr>
        </p:nvSpPr>
        <p:spPr/>
        <p:txBody>
          <a:bodyPr/>
          <a:lstStyle/>
          <a:p>
            <a:fld id="{50BD0E3C-0F65-4516-8E6C-29BD045F69B5}" type="slidenum">
              <a:rPr lang="pt-BR" smtClean="0"/>
              <a:pPr/>
              <a:t>‹nº›</a:t>
            </a:fld>
            <a:endParaRPr lang="pt-BR" dirty="0"/>
          </a:p>
        </p:txBody>
      </p:sp>
    </p:spTree>
    <p:extLst>
      <p:ext uri="{BB962C8B-B14F-4D97-AF65-F5344CB8AC3E}">
        <p14:creationId xmlns:p14="http://schemas.microsoft.com/office/powerpoint/2010/main" val="31996707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BR"/>
              <a:t>Clique para editar o título mestre</a:t>
            </a:r>
          </a:p>
        </p:txBody>
      </p:sp>
      <p:sp>
        <p:nvSpPr>
          <p:cNvPr id="3" name="Espaço Reservado para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a:t>Clique para editar o texto mestre</a:t>
            </a:r>
          </a:p>
        </p:txBody>
      </p:sp>
      <p:sp>
        <p:nvSpPr>
          <p:cNvPr id="5" name="Espaço Reservado para Data 4"/>
          <p:cNvSpPr>
            <a:spLocks noGrp="1"/>
          </p:cNvSpPr>
          <p:nvPr>
            <p:ph type="dt" sz="half" idx="10"/>
          </p:nvPr>
        </p:nvSpPr>
        <p:spPr/>
        <p:txBody>
          <a:bodyPr/>
          <a:lstStyle/>
          <a:p>
            <a:fld id="{9CAF8BF7-51CE-4008-A914-21DFE30E5D20}" type="datetimeFigureOut">
              <a:rPr lang="pt-BR" smtClean="0"/>
              <a:pPr/>
              <a:t>24/06/2019</a:t>
            </a:fld>
            <a:endParaRPr lang="pt-BR" dirty="0"/>
          </a:p>
        </p:txBody>
      </p:sp>
      <p:sp>
        <p:nvSpPr>
          <p:cNvPr id="6" name="Espaço Reservado para Rodapé 5"/>
          <p:cNvSpPr>
            <a:spLocks noGrp="1"/>
          </p:cNvSpPr>
          <p:nvPr>
            <p:ph type="ftr" sz="quarter" idx="11"/>
          </p:nvPr>
        </p:nvSpPr>
        <p:spPr/>
        <p:txBody>
          <a:bodyPr/>
          <a:lstStyle/>
          <a:p>
            <a:endParaRPr lang="pt-BR" dirty="0"/>
          </a:p>
        </p:txBody>
      </p:sp>
      <p:sp>
        <p:nvSpPr>
          <p:cNvPr id="7" name="Espaço Reservado para Número de Slide 6"/>
          <p:cNvSpPr>
            <a:spLocks noGrp="1"/>
          </p:cNvSpPr>
          <p:nvPr>
            <p:ph type="sldNum" sz="quarter" idx="12"/>
          </p:nvPr>
        </p:nvSpPr>
        <p:spPr/>
        <p:txBody>
          <a:bodyPr/>
          <a:lstStyle/>
          <a:p>
            <a:fld id="{50BD0E3C-0F65-4516-8E6C-29BD045F69B5}" type="slidenum">
              <a:rPr lang="pt-BR" smtClean="0"/>
              <a:pPr/>
              <a:t>‹nº›</a:t>
            </a:fld>
            <a:endParaRPr lang="pt-BR" dirty="0"/>
          </a:p>
        </p:txBody>
      </p:sp>
    </p:spTree>
    <p:extLst>
      <p:ext uri="{BB962C8B-B14F-4D97-AF65-F5344CB8AC3E}">
        <p14:creationId xmlns:p14="http://schemas.microsoft.com/office/powerpoint/2010/main" val="31218981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BR"/>
              <a:t>Clique para editar o título mestre</a:t>
            </a:r>
          </a:p>
        </p:txBody>
      </p:sp>
      <p:sp>
        <p:nvSpPr>
          <p:cNvPr id="3" name="Espaço Reservado par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dirty="0"/>
          </a:p>
        </p:txBody>
      </p:sp>
      <p:sp>
        <p:nvSpPr>
          <p:cNvPr id="4" name="Espaço Reservado para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a:t>Clique para editar o texto mestre</a:t>
            </a:r>
          </a:p>
        </p:txBody>
      </p:sp>
      <p:sp>
        <p:nvSpPr>
          <p:cNvPr id="5" name="Espaço Reservado para Data 4"/>
          <p:cNvSpPr>
            <a:spLocks noGrp="1"/>
          </p:cNvSpPr>
          <p:nvPr>
            <p:ph type="dt" sz="half" idx="10"/>
          </p:nvPr>
        </p:nvSpPr>
        <p:spPr/>
        <p:txBody>
          <a:bodyPr/>
          <a:lstStyle/>
          <a:p>
            <a:fld id="{9CAF8BF7-51CE-4008-A914-21DFE30E5D20}" type="datetimeFigureOut">
              <a:rPr lang="pt-BR" smtClean="0"/>
              <a:pPr/>
              <a:t>24/06/2019</a:t>
            </a:fld>
            <a:endParaRPr lang="pt-BR" dirty="0"/>
          </a:p>
        </p:txBody>
      </p:sp>
      <p:sp>
        <p:nvSpPr>
          <p:cNvPr id="6" name="Espaço Reservado para Rodapé 5"/>
          <p:cNvSpPr>
            <a:spLocks noGrp="1"/>
          </p:cNvSpPr>
          <p:nvPr>
            <p:ph type="ftr" sz="quarter" idx="11"/>
          </p:nvPr>
        </p:nvSpPr>
        <p:spPr/>
        <p:txBody>
          <a:bodyPr/>
          <a:lstStyle/>
          <a:p>
            <a:endParaRPr lang="pt-BR" dirty="0"/>
          </a:p>
        </p:txBody>
      </p:sp>
      <p:sp>
        <p:nvSpPr>
          <p:cNvPr id="7" name="Espaço Reservado para Número de Slide 6"/>
          <p:cNvSpPr>
            <a:spLocks noGrp="1"/>
          </p:cNvSpPr>
          <p:nvPr>
            <p:ph type="sldNum" sz="quarter" idx="12"/>
          </p:nvPr>
        </p:nvSpPr>
        <p:spPr/>
        <p:txBody>
          <a:bodyPr/>
          <a:lstStyle/>
          <a:p>
            <a:fld id="{50BD0E3C-0F65-4516-8E6C-29BD045F69B5}" type="slidenum">
              <a:rPr lang="pt-BR" smtClean="0"/>
              <a:pPr/>
              <a:t>‹nº›</a:t>
            </a:fld>
            <a:endParaRPr lang="pt-BR" dirty="0"/>
          </a:p>
        </p:txBody>
      </p:sp>
    </p:spTree>
    <p:extLst>
      <p:ext uri="{BB962C8B-B14F-4D97-AF65-F5344CB8AC3E}">
        <p14:creationId xmlns:p14="http://schemas.microsoft.com/office/powerpoint/2010/main" val="8062533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AF8BF7-51CE-4008-A914-21DFE30E5D20}" type="datetimeFigureOut">
              <a:rPr lang="pt-BR" smtClean="0"/>
              <a:pPr/>
              <a:t>24/06/2019</a:t>
            </a:fld>
            <a:endParaRPr lang="pt-BR" dirty="0"/>
          </a:p>
        </p:txBody>
      </p:sp>
      <p:sp>
        <p:nvSpPr>
          <p:cNvPr id="5" name="Espaço Reservado para Rodapé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dirty="0"/>
          </a:p>
        </p:txBody>
      </p:sp>
      <p:sp>
        <p:nvSpPr>
          <p:cNvPr id="6" name="Espaço Reservado para Número de Slid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0BD0E3C-0F65-4516-8E6C-29BD045F69B5}" type="slidenum">
              <a:rPr lang="pt-BR" smtClean="0"/>
              <a:pPr/>
              <a:t>‹nº›</a:t>
            </a:fld>
            <a:endParaRPr lang="pt-BR" dirty="0"/>
          </a:p>
        </p:txBody>
      </p:sp>
    </p:spTree>
    <p:extLst>
      <p:ext uri="{BB962C8B-B14F-4D97-AF65-F5344CB8AC3E}">
        <p14:creationId xmlns:p14="http://schemas.microsoft.com/office/powerpoint/2010/main" val="25180397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68F7C14E-9AA3-40E0-BA2F-8ABEB8D63F17}" type="datetimeFigureOut">
              <a:rPr lang="pt-BR" smtClean="0"/>
              <a:t>24/06/2019</a:t>
            </a:fld>
            <a:endParaRPr lang="pt-BR"/>
          </a:p>
        </p:txBody>
      </p:sp>
      <p:sp>
        <p:nvSpPr>
          <p:cNvPr id="5" name="Espaço Reservado para Rodapé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A8D7870-3E1E-46D6-B2B9-1C7C4867D3DC}" type="slidenum">
              <a:rPr lang="pt-BR" smtClean="0"/>
              <a:t>‹nº›</a:t>
            </a:fld>
            <a:endParaRPr lang="pt-BR"/>
          </a:p>
        </p:txBody>
      </p:sp>
    </p:spTree>
    <p:extLst>
      <p:ext uri="{BB962C8B-B14F-4D97-AF65-F5344CB8AC3E}">
        <p14:creationId xmlns:p14="http://schemas.microsoft.com/office/powerpoint/2010/main" val="114544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pt-B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paineis.cgu.gov.br/lai" TargetMode="External"/><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paineis.cgu.gov.br/lai" TargetMode="External"/><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acessoainformacao.gov.br/assuntos/busca-de-pedidos-e-respostas" TargetMode="External"/><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23.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12.xml"/><Relationship Id="rId4" Type="http://schemas.openxmlformats.org/officeDocument/2006/relationships/image" Target="../media/image26.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6.xml"/><Relationship Id="rId1" Type="http://schemas.openxmlformats.org/officeDocument/2006/relationships/slideLayout" Target="../slideLayouts/slideLayout1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45.xml.rels><?xml version="1.0" encoding="UTF-8" standalone="yes"?>
<Relationships xmlns="http://schemas.openxmlformats.org/package/2006/relationships"><Relationship Id="rId3" Type="http://schemas.openxmlformats.org/officeDocument/2006/relationships/hyperlink" Target="http://paineis.cgu.gov.br/lai" TargetMode="External"/><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hyperlink" Target="http://buscaprecedentes.cgu.gov.br/busca/" TargetMode="External"/><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8.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4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9.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4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1.xml"/><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5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1"/>
          <p:cNvSpPr txBox="1">
            <a:spLocks noChangeArrowheads="1"/>
          </p:cNvSpPr>
          <p:nvPr/>
        </p:nvSpPr>
        <p:spPr bwMode="auto">
          <a:xfrm>
            <a:off x="304203" y="1052736"/>
            <a:ext cx="8229600" cy="338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lvl1pPr algn="l" eaLnBrk="0" hangingPunct="0">
              <a:spcBef>
                <a:spcPts val="8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Times New Roman" pitchFamily="18" charset="0"/>
                <a:ea typeface="Microsoft YaHei" pitchFamily="34" charset="-122"/>
              </a:defRPr>
            </a:lvl1pPr>
            <a:lvl2pPr algn="l" eaLnBrk="0" hangingPunct="0">
              <a:spcBef>
                <a:spcPts val="7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Times New Roman" pitchFamily="18" charset="0"/>
                <a:ea typeface="Microsoft YaHei" pitchFamily="34" charset="-122"/>
              </a:defRPr>
            </a:lvl2pPr>
            <a:lvl3pPr algn="l" eaLnBrk="0" hangingPunct="0">
              <a:spcBef>
                <a:spcPts val="6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ea typeface="Microsoft YaHei" pitchFamily="34" charset="-122"/>
              </a:defRPr>
            </a:lvl3pPr>
            <a:lvl4pPr algn="l" eaLnBrk="0" hangingPunct="0">
              <a:spcBef>
                <a:spcPts val="5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itchFamily="18" charset="0"/>
                <a:ea typeface="Microsoft YaHei" pitchFamily="34" charset="-122"/>
              </a:defRPr>
            </a:lvl4pPr>
            <a:lvl5pPr algn="l" eaLnBrk="0" hangingPunct="0">
              <a:spcBef>
                <a:spcPts val="5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itchFamily="18" charset="0"/>
                <a:ea typeface="Microsoft YaHei" pitchFamily="34"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itchFamily="18" charset="0"/>
                <a:ea typeface="Microsoft YaHei" pitchFamily="34"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itchFamily="18" charset="0"/>
                <a:ea typeface="Microsoft YaHei" pitchFamily="34"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itchFamily="18" charset="0"/>
                <a:ea typeface="Microsoft YaHei" pitchFamily="34"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itchFamily="18" charset="0"/>
                <a:ea typeface="Microsoft YaHei" pitchFamily="34" charset="-122"/>
              </a:defRPr>
            </a:lvl9pPr>
          </a:lstStyle>
          <a:p>
            <a:pPr algn="ctr" eaLnBrk="1" hangingPunct="1">
              <a:lnSpc>
                <a:spcPct val="100000"/>
              </a:lnSpc>
              <a:spcBef>
                <a:spcPct val="0"/>
              </a:spcBef>
              <a:buClrTx/>
              <a:buFontTx/>
              <a:buNone/>
            </a:pPr>
            <a:endParaRPr lang="pt-BR" altLang="pt-BR" sz="4400" b="1" dirty="0">
              <a:solidFill>
                <a:schemeClr val="accent1">
                  <a:lumMod val="50000"/>
                </a:schemeClr>
              </a:solidFill>
              <a:latin typeface="Arial" pitchFamily="34" charset="0"/>
              <a:ea typeface="Microsoft YaHei" charset="-122"/>
              <a:cs typeface="Arial" pitchFamily="34" charset="0"/>
            </a:endParaRPr>
          </a:p>
          <a:p>
            <a:pPr algn="ctr" eaLnBrk="1" hangingPunct="1">
              <a:lnSpc>
                <a:spcPct val="100000"/>
              </a:lnSpc>
              <a:spcBef>
                <a:spcPct val="0"/>
              </a:spcBef>
              <a:buClrTx/>
              <a:buFontTx/>
              <a:buNone/>
            </a:pPr>
            <a:r>
              <a:rPr lang="pt-BR" altLang="pt-BR" sz="4400" b="1" dirty="0">
                <a:solidFill>
                  <a:schemeClr val="accent1">
                    <a:lumMod val="50000"/>
                  </a:schemeClr>
                </a:solidFill>
                <a:latin typeface="Arial" pitchFamily="34" charset="0"/>
                <a:ea typeface="Microsoft YaHei" charset="-122"/>
                <a:cs typeface="Arial" pitchFamily="34" charset="0"/>
              </a:rPr>
              <a:t>Lei de Acesso à Informação</a:t>
            </a:r>
          </a:p>
          <a:p>
            <a:pPr algn="ctr" eaLnBrk="1" hangingPunct="1">
              <a:spcBef>
                <a:spcPct val="0"/>
              </a:spcBef>
              <a:buNone/>
            </a:pPr>
            <a:r>
              <a:rPr lang="pt-BR" altLang="pt-BR" b="1" dirty="0">
                <a:solidFill>
                  <a:schemeClr val="accent1">
                    <a:lumMod val="50000"/>
                  </a:schemeClr>
                </a:solidFill>
                <a:latin typeface="Arial" pitchFamily="34" charset="0"/>
                <a:ea typeface="Microsoft YaHei" charset="-122"/>
                <a:cs typeface="Arial" pitchFamily="34" charset="0"/>
              </a:rPr>
              <a:t>Transparência Pública</a:t>
            </a:r>
          </a:p>
          <a:p>
            <a:pPr algn="ctr" eaLnBrk="1" hangingPunct="1">
              <a:lnSpc>
                <a:spcPct val="100000"/>
              </a:lnSpc>
              <a:spcBef>
                <a:spcPct val="0"/>
              </a:spcBef>
              <a:buClrTx/>
              <a:buFontTx/>
              <a:buNone/>
            </a:pPr>
            <a:endParaRPr lang="pt-BR" altLang="pt-BR" sz="4400" b="1" dirty="0">
              <a:solidFill>
                <a:schemeClr val="accent1">
                  <a:lumMod val="50000"/>
                </a:schemeClr>
              </a:solidFill>
              <a:latin typeface="Arial" pitchFamily="34" charset="0"/>
              <a:ea typeface="Microsoft YaHei" charset="-122"/>
              <a:cs typeface="Arial" pitchFamily="34" charset="0"/>
            </a:endParaRPr>
          </a:p>
          <a:p>
            <a:pPr algn="ctr" eaLnBrk="1" hangingPunct="1">
              <a:lnSpc>
                <a:spcPct val="100000"/>
              </a:lnSpc>
              <a:spcBef>
                <a:spcPct val="0"/>
              </a:spcBef>
              <a:buClrTx/>
              <a:buFontTx/>
              <a:buNone/>
            </a:pPr>
            <a:endParaRPr lang="pt-BR" altLang="pt-BR" sz="1800" b="1" dirty="0">
              <a:solidFill>
                <a:schemeClr val="accent1">
                  <a:lumMod val="50000"/>
                </a:schemeClr>
              </a:solidFill>
              <a:latin typeface="Arial" pitchFamily="34" charset="0"/>
              <a:ea typeface="Microsoft YaHei" charset="-122"/>
              <a:cs typeface="Arial" pitchFamily="34" charset="0"/>
            </a:endParaRPr>
          </a:p>
        </p:txBody>
      </p:sp>
      <p:sp>
        <p:nvSpPr>
          <p:cNvPr id="4099" name="Text Box 1"/>
          <p:cNvSpPr txBox="1">
            <a:spLocks noChangeArrowheads="1"/>
          </p:cNvSpPr>
          <p:nvPr/>
        </p:nvSpPr>
        <p:spPr bwMode="auto">
          <a:xfrm>
            <a:off x="611560" y="4878288"/>
            <a:ext cx="7848228"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lvl1pPr algn="l" eaLnBrk="0" hangingPunct="0">
              <a:spcBef>
                <a:spcPts val="8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Times New Roman" pitchFamily="18" charset="0"/>
                <a:ea typeface="Microsoft YaHei" pitchFamily="34" charset="-122"/>
              </a:defRPr>
            </a:lvl1pPr>
            <a:lvl2pPr algn="l" eaLnBrk="0" hangingPunct="0">
              <a:spcBef>
                <a:spcPts val="7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Times New Roman" pitchFamily="18" charset="0"/>
                <a:ea typeface="Microsoft YaHei" pitchFamily="34" charset="-122"/>
              </a:defRPr>
            </a:lvl2pPr>
            <a:lvl3pPr algn="l" eaLnBrk="0" hangingPunct="0">
              <a:spcBef>
                <a:spcPts val="6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ea typeface="Microsoft YaHei" pitchFamily="34" charset="-122"/>
              </a:defRPr>
            </a:lvl3pPr>
            <a:lvl4pPr algn="l" eaLnBrk="0" hangingPunct="0">
              <a:spcBef>
                <a:spcPts val="5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itchFamily="18" charset="0"/>
                <a:ea typeface="Microsoft YaHei" pitchFamily="34" charset="-122"/>
              </a:defRPr>
            </a:lvl4pPr>
            <a:lvl5pPr algn="l" eaLnBrk="0" hangingPunct="0">
              <a:spcBef>
                <a:spcPts val="5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itchFamily="18" charset="0"/>
                <a:ea typeface="Microsoft YaHei" pitchFamily="34"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itchFamily="18" charset="0"/>
                <a:ea typeface="Microsoft YaHei" pitchFamily="34"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itchFamily="18" charset="0"/>
                <a:ea typeface="Microsoft YaHei" pitchFamily="34"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itchFamily="18" charset="0"/>
                <a:ea typeface="Microsoft YaHei" pitchFamily="34"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itchFamily="18" charset="0"/>
                <a:ea typeface="Microsoft YaHei" pitchFamily="34" charset="-122"/>
              </a:defRPr>
            </a:lvl9pPr>
          </a:lstStyle>
          <a:p>
            <a:pPr algn="r" eaLnBrk="1" hangingPunct="1">
              <a:lnSpc>
                <a:spcPct val="100000"/>
              </a:lnSpc>
              <a:spcBef>
                <a:spcPct val="0"/>
              </a:spcBef>
              <a:buClrTx/>
              <a:buFontTx/>
              <a:buNone/>
            </a:pPr>
            <a:r>
              <a:rPr lang="pt-BR" altLang="pt-BR" sz="1800" b="1" dirty="0">
                <a:solidFill>
                  <a:schemeClr val="accent1">
                    <a:lumMod val="50000"/>
                  </a:schemeClr>
                </a:solidFill>
                <a:latin typeface="Arial" pitchFamily="34" charset="0"/>
                <a:ea typeface="Microsoft YaHei" charset="-122"/>
                <a:cs typeface="Arial" pitchFamily="34" charset="0"/>
              </a:rPr>
              <a:t>Leonino Gomes Rocha</a:t>
            </a:r>
          </a:p>
          <a:p>
            <a:pPr algn="r" eaLnBrk="1" hangingPunct="1">
              <a:lnSpc>
                <a:spcPct val="100000"/>
              </a:lnSpc>
              <a:spcBef>
                <a:spcPct val="0"/>
              </a:spcBef>
              <a:buClrTx/>
              <a:buFontTx/>
              <a:buNone/>
            </a:pPr>
            <a:r>
              <a:rPr lang="pt-BR" altLang="pt-BR" sz="1800" b="1" dirty="0">
                <a:solidFill>
                  <a:schemeClr val="accent1">
                    <a:lumMod val="50000"/>
                  </a:schemeClr>
                </a:solidFill>
                <a:latin typeface="Arial" pitchFamily="34" charset="0"/>
                <a:ea typeface="Microsoft YaHei" charset="-122"/>
                <a:cs typeface="Arial" pitchFamily="34" charset="0"/>
              </a:rPr>
              <a:t>Auditor Federal de Finanças e Controle da CGU</a:t>
            </a:r>
          </a:p>
          <a:p>
            <a:pPr algn="r" eaLnBrk="1" hangingPunct="1">
              <a:lnSpc>
                <a:spcPct val="100000"/>
              </a:lnSpc>
              <a:spcBef>
                <a:spcPct val="0"/>
              </a:spcBef>
              <a:buClrTx/>
              <a:buFontTx/>
              <a:buNone/>
            </a:pPr>
            <a:r>
              <a:rPr lang="pt-BR" altLang="pt-BR" sz="1800" b="1" dirty="0">
                <a:solidFill>
                  <a:schemeClr val="accent1">
                    <a:lumMod val="50000"/>
                  </a:schemeClr>
                </a:solidFill>
                <a:latin typeface="Arial" pitchFamily="34" charset="0"/>
                <a:ea typeface="Microsoft YaHei" charset="-122"/>
                <a:cs typeface="Arial" pitchFamily="34" charset="0"/>
              </a:rPr>
              <a:t>Coordenador do Núcleo de Ações de Ouvidoria e Prevenção-NAOP/CE </a:t>
            </a:r>
          </a:p>
        </p:txBody>
      </p:sp>
    </p:spTree>
    <p:extLst>
      <p:ext uri="{BB962C8B-B14F-4D97-AF65-F5344CB8AC3E}">
        <p14:creationId xmlns:p14="http://schemas.microsoft.com/office/powerpoint/2010/main" val="19345161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
          <p:cNvSpPr>
            <a:spLocks noChangeArrowheads="1"/>
          </p:cNvSpPr>
          <p:nvPr/>
        </p:nvSpPr>
        <p:spPr bwMode="auto">
          <a:xfrm>
            <a:off x="395288" y="814859"/>
            <a:ext cx="8224837" cy="669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ctr" eaLnBrk="1" hangingPunct="1">
              <a:buSzPct val="100000"/>
            </a:pPr>
            <a:r>
              <a:rPr lang="pt-BR" altLang="pt-BR" sz="4000" dirty="0">
                <a:solidFill>
                  <a:schemeClr val="tx1"/>
                </a:solidFill>
                <a:latin typeface="+mj-lt"/>
              </a:rPr>
              <a:t>Regulação</a:t>
            </a:r>
            <a:r>
              <a:rPr lang="pt-BR" altLang="pt-BR" sz="4000" dirty="0">
                <a:solidFill>
                  <a:schemeClr val="tx2"/>
                </a:solidFill>
                <a:latin typeface="+mj-lt"/>
              </a:rPr>
              <a:t> </a:t>
            </a:r>
            <a:r>
              <a:rPr lang="pt-BR" altLang="pt-BR" sz="4000" dirty="0">
                <a:solidFill>
                  <a:schemeClr val="tx1"/>
                </a:solidFill>
                <a:latin typeface="+mj-lt"/>
              </a:rPr>
              <a:t>no Brasil:</a:t>
            </a:r>
          </a:p>
        </p:txBody>
      </p:sp>
      <p:sp>
        <p:nvSpPr>
          <p:cNvPr id="21507" name="Rectangle 2"/>
          <p:cNvSpPr>
            <a:spLocks noChangeArrowheads="1"/>
          </p:cNvSpPr>
          <p:nvPr/>
        </p:nvSpPr>
        <p:spPr bwMode="auto">
          <a:xfrm>
            <a:off x="1187450" y="1631950"/>
            <a:ext cx="7270750" cy="717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eaLnBrk="1" hangingPunct="1">
              <a:lnSpc>
                <a:spcPct val="80000"/>
              </a:lnSpc>
              <a:buSzPct val="100000"/>
            </a:pPr>
            <a:r>
              <a:rPr lang="pt-BR" altLang="pt-BR" sz="4000" dirty="0">
                <a:solidFill>
                  <a:schemeClr val="tx1"/>
                </a:solidFill>
                <a:latin typeface="+mj-lt"/>
              </a:rPr>
              <a:t>Linha do Tempo - Marco Legal</a:t>
            </a:r>
          </a:p>
        </p:txBody>
      </p:sp>
      <p:grpSp>
        <p:nvGrpSpPr>
          <p:cNvPr id="21508" name="Grupo 1"/>
          <p:cNvGrpSpPr>
            <a:grpSpLocks/>
          </p:cNvGrpSpPr>
          <p:nvPr/>
        </p:nvGrpSpPr>
        <p:grpSpPr bwMode="auto">
          <a:xfrm>
            <a:off x="501669" y="2873711"/>
            <a:ext cx="8534400" cy="3484562"/>
            <a:chOff x="-36513" y="2996134"/>
            <a:chExt cx="8534401" cy="3384375"/>
          </a:xfrm>
        </p:grpSpPr>
        <p:sp>
          <p:nvSpPr>
            <p:cNvPr id="21512" name="Line 3"/>
            <p:cNvSpPr>
              <a:spLocks noChangeShapeType="1"/>
            </p:cNvSpPr>
            <p:nvPr/>
          </p:nvSpPr>
          <p:spPr bwMode="auto">
            <a:xfrm>
              <a:off x="611188" y="4622800"/>
              <a:ext cx="7632700" cy="1588"/>
            </a:xfrm>
            <a:prstGeom prst="line">
              <a:avLst/>
            </a:prstGeom>
            <a:noFill/>
            <a:ln w="19080">
              <a:solidFill>
                <a:srgbClr val="3366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pt-BR" dirty="0"/>
            </a:p>
          </p:txBody>
        </p:sp>
        <p:sp>
          <p:nvSpPr>
            <p:cNvPr id="21513" name="Line 4"/>
            <p:cNvSpPr>
              <a:spLocks noChangeShapeType="1"/>
            </p:cNvSpPr>
            <p:nvPr/>
          </p:nvSpPr>
          <p:spPr bwMode="auto">
            <a:xfrm>
              <a:off x="1042988" y="4622800"/>
              <a:ext cx="1587" cy="504825"/>
            </a:xfrm>
            <a:prstGeom prst="line">
              <a:avLst/>
            </a:prstGeom>
            <a:noFill/>
            <a:ln w="19080">
              <a:solidFill>
                <a:srgbClr val="3366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pt-BR" dirty="0"/>
            </a:p>
          </p:txBody>
        </p:sp>
        <p:sp>
          <p:nvSpPr>
            <p:cNvPr id="21514" name="Line 5"/>
            <p:cNvSpPr>
              <a:spLocks noChangeShapeType="1"/>
            </p:cNvSpPr>
            <p:nvPr/>
          </p:nvSpPr>
          <p:spPr bwMode="auto">
            <a:xfrm flipV="1">
              <a:off x="4103688" y="4187825"/>
              <a:ext cx="1587" cy="438150"/>
            </a:xfrm>
            <a:prstGeom prst="line">
              <a:avLst/>
            </a:prstGeom>
            <a:noFill/>
            <a:ln w="9360">
              <a:solidFill>
                <a:srgbClr val="3366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pt-BR" dirty="0"/>
            </a:p>
          </p:txBody>
        </p:sp>
        <p:sp>
          <p:nvSpPr>
            <p:cNvPr id="21515" name="Rectangle 6"/>
            <p:cNvSpPr>
              <a:spLocks noChangeArrowheads="1"/>
            </p:cNvSpPr>
            <p:nvPr/>
          </p:nvSpPr>
          <p:spPr bwMode="auto">
            <a:xfrm>
              <a:off x="2736850" y="2996134"/>
              <a:ext cx="2406650" cy="1162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ctr" eaLnBrk="1" hangingPunct="1">
                <a:buSzPct val="100000"/>
              </a:pPr>
              <a:r>
                <a:rPr lang="pt-BR" altLang="pt-BR" sz="2400" b="1" dirty="0">
                  <a:solidFill>
                    <a:schemeClr val="tx1"/>
                  </a:solidFill>
                  <a:latin typeface="+mj-lt"/>
                </a:rPr>
                <a:t>LC nº</a:t>
              </a:r>
            </a:p>
            <a:p>
              <a:pPr algn="ctr" eaLnBrk="1" hangingPunct="1">
                <a:buSzPct val="100000"/>
              </a:pPr>
              <a:r>
                <a:rPr lang="pt-BR" altLang="pt-BR" sz="2400" b="1" dirty="0">
                  <a:solidFill>
                    <a:schemeClr val="tx1"/>
                  </a:solidFill>
                  <a:latin typeface="+mj-lt"/>
                </a:rPr>
                <a:t> 131/2009 (Capiberibe)</a:t>
              </a:r>
            </a:p>
          </p:txBody>
        </p:sp>
        <p:sp>
          <p:nvSpPr>
            <p:cNvPr id="21516" name="Rectangle 7"/>
            <p:cNvSpPr>
              <a:spLocks noChangeArrowheads="1"/>
            </p:cNvSpPr>
            <p:nvPr/>
          </p:nvSpPr>
          <p:spPr bwMode="auto">
            <a:xfrm>
              <a:off x="-36513" y="5127624"/>
              <a:ext cx="2163763" cy="125288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ctr" eaLnBrk="1" hangingPunct="1">
                <a:buSzPct val="100000"/>
              </a:pPr>
              <a:r>
                <a:rPr lang="pt-BR" altLang="pt-BR" sz="2400" b="1" dirty="0">
                  <a:solidFill>
                    <a:schemeClr val="tx1"/>
                  </a:solidFill>
                  <a:latin typeface="+mj-lt"/>
                </a:rPr>
                <a:t>LC 101/2000 (LRF)</a:t>
              </a:r>
            </a:p>
          </p:txBody>
        </p:sp>
        <p:sp>
          <p:nvSpPr>
            <p:cNvPr id="21517" name="Line 8"/>
            <p:cNvSpPr>
              <a:spLocks noChangeShapeType="1"/>
            </p:cNvSpPr>
            <p:nvPr/>
          </p:nvSpPr>
          <p:spPr bwMode="auto">
            <a:xfrm flipV="1">
              <a:off x="7235825" y="4187825"/>
              <a:ext cx="1588" cy="438150"/>
            </a:xfrm>
            <a:prstGeom prst="line">
              <a:avLst/>
            </a:prstGeom>
            <a:noFill/>
            <a:ln w="9360">
              <a:solidFill>
                <a:srgbClr val="3366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pt-BR" dirty="0"/>
            </a:p>
          </p:txBody>
        </p:sp>
        <p:sp>
          <p:nvSpPr>
            <p:cNvPr id="21518" name="Rectangle 9"/>
            <p:cNvSpPr>
              <a:spLocks noChangeArrowheads="1"/>
            </p:cNvSpPr>
            <p:nvPr/>
          </p:nvSpPr>
          <p:spPr bwMode="auto">
            <a:xfrm>
              <a:off x="6011863" y="3068142"/>
              <a:ext cx="2486025" cy="8207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ctr" eaLnBrk="1" hangingPunct="1">
                <a:buSzPct val="100000"/>
              </a:pPr>
              <a:r>
                <a:rPr lang="pt-BR" altLang="pt-BR" sz="2400" b="1" dirty="0">
                  <a:solidFill>
                    <a:schemeClr val="tx1"/>
                  </a:solidFill>
                  <a:latin typeface="+mj-lt"/>
                </a:rPr>
                <a:t>Lei nº 12.527/2011 (LAI)</a:t>
              </a:r>
            </a:p>
          </p:txBody>
        </p:sp>
      </p:grpSp>
      <p:sp>
        <p:nvSpPr>
          <p:cNvPr id="21509" name="AutoShape 2" descr="data:image/jpeg;base64,/9j/4AAQSkZJRgABAQAAAQABAAD/2wCEAAkGBxQTEhUTExQWFhUVFhwYGBgYFxgYHhoYHBcaFxgeHBoZHCghGh0lHBcYITEhJSkrLi4uFx8zODMsNygtLisBCgoKDg0OGhAQGjAkHyQ0NCwvLCw0LC00LCwsLywsLCwsLi8sLSwvLCwsLDQsLDQsLCwsLCwvLCwsLCw0LCwsLP/AABEIANcAoAMBIgACEQEDEQH/xAAcAAAABwEBAAAAAAAAAAAAAAAAAgMEBQYHAQj/xABDEAABAwIEAwUEBwYEBgMAAAABAgMRACEEEjFBBQZREyJhcYEykaGxB0JScsHR8BQjM2Ky4SSSwvEIFTRzgqIWQ1P/xAAaAQACAwEBAAAAAAAAAAAAAAAAAQIDBQQG/8QAMREAAgECBQAIBgIDAQAAAAAAAAECAxEEBRIhMSIyQVFhcYGxExSRwdHwQqEzQ+EG/9oADAMBAAIRAxEAPwDca4a7TfiDmVpxXRCj7kk0AZ2vnZzEYwpYUUsNpMWHfMgZjO3QVOs8zOj2glXvHyrMuR0/vFno2PiRVyq3SitNlrY5oQfaQpPlCqfs8ZZVo4B52+dUWhUdKHc0hCwbggjwM0as3Qsi4JHkYp6xxl5OjhPnf50tI9Re6FVNnmhwe0hKvKU/nT9jmds+0lSfiPhSsx3RO0KYs8XZVo4n1t86eIWDoQfIzSGGoUKFAAoUKFAAoUKFAAoUKFAAqK5qdy4PEK6NL/pIqVqufSE7l4fiPFMe9QFNcifBl3IyP4p8Ej+o1aqrnJKf3bh6rHwT/erHVpWuAUKFCgYKFChQAKFChQAKMhZFwSPIxRaFICQY40+n68/evUgzzSse0hJ8iR+dV+hSsh3LcxzM0faCk+k/KpBjijS9HE+pj51QaFLSPUaSDXazhp5SfZUoeRIp+zx19P15+8JpaR6i8UKqzHNKvrtg+Rj51M8L4sl/MEhQKYmfH/ak00FyQqvc94Fb+ELLcZlrSL7AKkn3CrDUdxZcFsdVH3BP96QyH4JyrhmmQ3BJ1K5IJPW21Kv8sI1S4pP3gFD8KkcKSQncEGemtYlzQyrH8fGDxCl9gHUoS3mIGQNZ7bSoz3tY8qd2KyNOe5cdGhSr1KfnTF/hrqNW1egzfKoTnPEHgTWbBqXOKIQltxSnG2sgKlrSFGxIITl032ikcRzNxTBYHD8QdeaxKHinOyW+zKQsEphxJMmwHs7709TFYl52391CucY+lLCtqw2dlS2sQ0l3tJSezClFJzJIvEXIO2lWLF/sQdZaJAXiEqU1lJhYSASQRbRQNPUKxXqFSbLODeX2bGMbU59gLQo/Agn0pV3lx0aFKvWPnTugsQ9CnrvCXk6tq9L/ACpmpJGoI86dxHKFChTAFChQoAFChQoAFWPk0Xd/8f8AVVcqzcmizvmn8ajLgaLHUNx57KpB6BXvMAfjUyazD6WuJOdojCM2W833lmwQ3mOdU9TYVzVXPS9HP7v6E00uSe4fx5laUgPoJi4KgL+RimPMPK2Hxq0PLzpeRGV9lWRdjKbwQYOkiobE8nskdxbqRlBleRQEzGl4tTP/AOLutypp9OUHUFTe06AmuH5KvDenVfrZ+5y/NVl1qSfk/wAkvxrksYjDONP4t91WZK2nHQg9kUpUNEwCkhRCtDYVWuKYLGY7C4bApfwRbZCCXA6oKWAkpbltSQU2kwNY2qUWeJtSCFrEd6yV2Ii+9QhfQgqS9hYBgFBUtsCElAhKpAgKMbVfR+Ygn8Rp91lYTx1JdaLj5p/YkXuQA8+cN3i0zgENs4iJT24Xe4tqbjpNVflZ9ZxIwmNWWU4LDYpBUT3mkqCQfMDaNQasfD+I/vQ6lbqciEZk/VKUHcpULR/Lr51LYXjJlCVutuXSlwvACWoCVBIWgEG8kkmcg62sdeUVvH6F0K1KfVkigYYHhTrTWLZw+Iw63EPNuNkFXdUkZ2lp71u7LZsdKn+Y0O4XjLWCweJxDLbpazQ6pYBcUoqIS4SBYaVIYPBYdl1L/wDy9gqScyS0Fwk5l5fZK0FQCE7arGlHxisK7xNvHuOOtOMgKKClK0EIK2xcQpJmSRBqxVostsOMfzbj8LxRnhyXkYgKSgFbjYSVKUFmSUG2g0pd76Q8QzjBgcTw9Dj5iP2d3NMgqslxI2B+ttTPEcLGI403jg+0ENkZ0KzIWkISpv64APePWjOcDxCuYkYotK/ZwqQ6IKSAwUj2TIkkxapa4vtFYsvD+ZsBicT+yFpbeIAuhTZTByhRBUkxIB0qRc4VhitbaXglaIzpK0kpzezINxO3Wszw7gwfMbr2LUGUOFxTa12SoKSkJ7xtsQehFNudMWh9PGXm1BxpTuCaS4m6VFKlKWAdDFpjqKncDUHeWnNUrSrzkfnTJ3hDydUE+RBrMcRx/Fs4PheCwrpZ7dpKipNiVOPFCZOyRra961nh/CnsJnOIxq8RhexV2geSkKSQLlK0/VIzd03FrmnqYrEOtJGoI8xXKrn0UY9l3HKbSwvCQ2VoZS652bgMe20uQFBKgZB3qz4vnvhinXGg046W5zrZYWtKQLKJUgaA76U9QWE6s/Jw7rn3h8qb8O4fhMW0HsM6VIVoUqzCRqCDoR0qY4Jw3sAoZs2YzMRtHWhyTQJEkayznvKviKU5bhLaSdbFRNxsBrNapWKcxLz8ac1yyEnpZIj5/GoFGJlph6lq7VJBUbhJ9pR7yoFo6D86N24gRlVBkDIYAG8SOpuZ0pit4ZlFQkTIEakW16UdaiokEmImSokX3pnP8QeF3vJSCpJvMElRJEXSbXt1ruHxAUCFIzJAMkiRP1iQQSDYCJtSGCZCkQC4ntDCLJKVmJMHUW2900q8haTCkKQQbACQBHUd0mBvTLk5LcarwTTwEs5jupKAggE/yiFW2tHjSKuCsughCn0kCR3gpMkZYhWYiyiNd6dPl1YIShSnCJSkkIj0mNN7GpdTLTiAkd1xShAQQbCLBUARc3PjSsNQU1exVXuV3ESoLazXASEltZI0hTZuT5XjSkn+GYpKlQCrKe8M6HAMwAEdoAT3S4ItqKmea3G8KWVZTd0A5LJyhJkEkmVd4eOtL4R1KwlaSEpE5sqySbWzX2ud9ai4RfKIujCOy28mVJ8FNnmkwNltOtbGQSlRTBmPWg3igohY7QFCUI/drQvMGwqApQyrKSFEEDcAzsbql5SwQrMpItqUlRFpgECCDM03VhGFqOZtkgjRXt2FoSRIM++RVcqEH2Ek5rqz+pWsdxZakoQHknKiCMQixUFEmywrRJAmZMXpXiWL7fDlheEadZEryMkpuO8i7Su6rUWBv4XqTe5dackhKkJImy1AgGAUGZAUd50imWL5YgyHUkkf/alMjQ2UIEiBcfCkqGm1mP4tZcpP+vc7zRyrhnuHtZUupOFalgtStyICskG67gdCCJpvjsJjn8KlrF4xptnEZO0Cm+ydCAc6wSkqSVlII1jWnLPCsYiQ2uSmJyPk+PsuWuPGmGPx+NAyutFaREZkhV8pGrR1ua54xxUNnJSV+1WdvYcsVGKvKDXluMeIcrvYTiGGxeDLuKZEBw521rSj2CnugFQ7NQIsTYUh9HykcHxONZxyg1LIDS1AhLgQV+yd5CkmPSlOGcRZZeS4WVpKCTlSvqkIuFiYASN6uOH5wwzgheZPgtOYfCRRVxVSm/8AG5LvVvYIYrDz/mk/Hb3Kp/w9NOBGKVcMq7IJnQupz5svUhJAPp0raWDbf1qr4HjjKoS283bRIUlPwMVYeGuZkT49ZqVHGwqy0Wafirf8OmytdNPyHtYMMRm4tiHDoFueOhiY20FbwTXnblp7PiMQ7e+Y6xOZZPxvXWzgxztFFzacIJO9oMTE+At50ZLkqKjcCIsRN7HLedzTXPHeXI72kmBt6X+dSGE4c64hBASErGYkH2EDrG/hrY1I4KeqfVVxxy+SgqykdmgnIkjP2a84kkD2UquQJ1TarIhJAIU7ddwAnPY7wRN7W2iovgeBDJdzJAOYd9TihmAkgBvXf41MqaWYse8ZICSASZnNmNrbig2aSaikxq8wAJIUgHY94ryC1pBI3jWlEYfojKlftalREybmMo0II9adPJSE9wgBIBF1R5m2sUgtAJCYDiyJKt4/lBsJmNba0ExnxXhyHmyyBmSCJCAUqCjYG9lDWbT40lhuFKzBACElIiChQSq91pUDufqg1K9q44ZOduJiMqkkW+sZgzRVuKcnKEqB7oBzpNvEWSOhoE4pkZieDIBIzBTh1BcKAQb3BBm89KMvhWRWfM0UAicwU4Z1SVFOkdeh8KmEyBlAsLKShRkZvtBVz1tHrTVxsttKjMEBJygJzKkC2QiDm6JV76BfDj3FbYelK0LSuQopIBErgwSLAqkDXenQIWkQM4STbva7ZZIG16rxxq3ny8kKDU5EgRm7qSVKWQYSqTO3s6zUgh0KEgGJ2V3bH2pukxqIoZyVJOMiTCwshUrSYupMSI+qSLAyZt60scQVITlVJ6mVDW8wLnSo0KI2kgSFQVSNLxqoiuLUFJE5kgbZgJB2kaRHxpAqpJOKzg9ulB+yYBB94JTtveo3GcEwpmWI0AUjMAT4Aa+dLF7NJsDpeDNpEgGI86Da9JJSRrlOUXHRXTyo2CUoy2kr+ZF4vkto3QtxIgyFBK+9sIEQPEmrjyLww4fDlsmYcVoI6eJqGMTBBUANT3v8258qtnBFy1PUn8tqVkSoUqUZ6oxsxbir2Rl1f2W1K9ySa888kggOSZEJTHook+6ty57fycPxSpj9yoe8R+NYXyomEK8VnQXEDY7E0JdJHPmc9MC7cLW2tYbcCc0RmcXkSNLpUD7RnQ6wKu+AwYaTCFrIzSJWTAJjvEiALdJvWUODOgixlUHPeRAsoDUaiBT/AINzZimltsJTh1qUvvPOKIOmUXUYSQAInW3nVjRVl2JptaZWT9zT2WgSoKAzK2Kiruk+AkGg+tMLj6vsgkQJMEkTtE3pPhzhyEuLKjmTeCkEXy6qtre5qCXzxgU5ms6VKn2gg5TBuQrQjaQb0jYulyWR1lBnMuxVmCcwTmMC8mNflXVhKvZAyqGUapmBOYKAnw6WFcaWlxKVocStKgSMuVYmyddIE79KWeUO6Ao9wQQkCSdAJGmhsKQwqCrKnUJsEAaxFySNZ2kUVBUU5kFQtELlIgWJjVMQT40ZRPe70KV9aB0MiCdvO005bG1lAfW1MWkG+ppAM4QZKxKZB7RIMEp0NhMeMkUqGpVMkFJkEpzA9DJAM+RoyFJTqCLZdMu8wDIAFFDOaYICDfNIcKt7E2EHz9KAKrjOVTPcL6ULUe3SkhAXJBTACgnJdQMXuIipJHC222gzl7g7oKxCgnpIHsn7RtUyMQVJ7qkKTF1SDMbFI0JH+1FQjoCL37ouk6CQRprQR0oo+IZDTpSiUQrL3hMidiY0PTwrspme8J+smRPnH41cuK8OS6QVXyE2IsZIIuLxaot7gk2CAMt7FckHpmBzH3UzinhZLeJBFwj7RgjvQFT7vnSufxsDa+WB0NdxnC1tJCu8rvKuATAABkzoKYLJ1iSRfQBX5Ujlk5QdpIez3sxKTpE2t0nNc+dXTlxQLCSNJPjvVAU4bgKvFhAmOhvBHjV+5ZH+Gb9ToBuelB04SV5kB9MD2Xhb38xQn3qFZFwARh0jcqJHvitK+nV6MAhH230j0CVK/AVnXBxDKBOwPlvST6Rx5xLopeP5H4XtN9SdIIEVxTQWDmCTOkdQKInaAB75oKMe/Sb1O5g3YzOAUFZkLWMunfVI8LHb8aNheHRJtnEd20W0vsPCnqNhpF7aetAKsYJ6dJ8BQX/NVHyzReWeL4Qt9gyrKlKFFTagUqABlRvEyVEkydqsThico8UkAm5BzZR1iCKxgTPgdQDboRa5PjVn5f5vfbcSlxXaJVkbAKTmsQmbHv2Pgbb0WN/CZnCq9M9maQ2O+ZUBNgmfO56eXhRXGwQIAAO2h8SAN9KUDCZiJTHXoRE9dzSiWxtrvHzFRNQKJgEwBaL+6+9JLbI2IvPd0Hv28op0GvGuZD1EDzoAbBKTJKRmSQRbQxEi0+tEsCFd6U2MExHUpBv50soGLpBkXMC/66UD3T8reutACDKR9UW0kEwOlhcj3RXVEkQVAKkdTMaWVHwpVOsiY858wR8jREI+rJicsEi2+og0AIY5jNcKju96Ugg6g6ib6VUOO8N7E5hMLsJEwdYgfqKvAQNQokaXMyOl7zf40g5hzMSd9YIMeJB+NBTXoqpGzM3L0WJidJkXHrbWtK5YH+Gb8vPc1lf/ADQOZlJK4V7JcUCowADJFtq1Xlgf4Vn7gptWM/ASTqySfBmv/EI/DeDR1W6r/KlI/wBdVTCGEIEfVTO1oqa/4gXZxGFb6NLP+ZaR/pqHQSBEmwHSqm9zmzd7pfvYH2gGPIj5mu7noBEyB86SCidfQf2o0k7T8h6Aa0XMawcm+3SOnWuzcxewuQbeXWiT4b76eu5rubrM7+XkRapahWFjtbXcqHyGlFPUHLFwQYINsp62ik5GovOg3Pu/CjAGJ3v7426UagWzujQ+Uec1YhzsnGMjpBzLSoKSD1gwUgxMeFXVo6zvoffYeX41i3AWirENJRJJXCoIEpIIWJ8Qda2dsSNRrHp9X4VK56zAYiVelqlzwOQKKVUeaIBQdoSNfAzauREn9Hr+vGjfoe/5URSokDwHkZoA6tEkTbfa/h7qSKLTsZV5bj4UsQDPTQmkgdyNNvS2X0oASxb6UJK1KhCUlSlbBIFyY10qk8c+kBpAUGFdo5lAQpIJTKtSSdSBeKrfOvGMQ5iFtlxAaLeQJQvOhaFElKjEDMQRa8QKhGMIIuBPWdfyp2MnF5kqT0wW4rhMQTIyFKcylC82JmLAAxW4ct/9Kz/20/KsTAgQPh0rbeXf+lY/7aflTZy5RLXWnLvRiX00PZuLNo+w22PeommaZOgFJ/SI72nHHt8hSn3Ng/jXE+f+9USI5o71EhZa4Gsev5XNGA2v52FIJAPS3X9XoFUHqTUTMsLI8TAG0zQF/n6fjSaTt5WH4bUbLqN6BMUnYdPh+BrsA+AGn96TSbTp0/RrqF7dPeetFxWJ3lLFtt4pCnCkJ2UtUJSbSVXAEpkDxNaZwXmLDYlakMOhxSACsCdCcoMkQYgi1YuTY7D3ialOT+Iqwby3EIW8kpCVpSlRgZrHMAQmLm8WmpxkjZyzF6bUWjcJop6aTNJsOhSQoGQbg+FKk++rDeOOGR+NJdToQLD0/CKOlI0rmht1/XxoA4DcE72H51D8z8S7Bha5KcpsQRMwSkJkXlQSIjQmpPELyoVOgE2kmwJIgXOlZRzVzcnFO/uSOwyZQSCCorgkkHSNrSJNBRiK6pQ1P0IDOStRVGZRkwIEm9gLAeVKeg/OkknX9e40cev661Fy3PHTbk7s7Nv1atz4GP8ADs/9pP8ASKwlR6/r+1b1wpMMtDo2n+kU07mzkq6U/Q83cXdDnF8WvYPODzynL8hT1t7UgARULwhefFPuROZS1f53Cam+0MgWgelVM58wd6zOJSYk710nwv0G3hXU+Np94oKXAtoPielI4uWGUmLxaPOuIUNojcmlcHgXHVFLTa1KA0SNPvE2FS+G5SfKUkhKNiFHvJTMFRAsT0TNVzqwh15JF1LCVqq6EWyBi1/j0p+zwp9ebK04cpAPcykEgxAVHS52t1rQMHwFhm6WwYiCrvKmImTpvYeNSi03H62rJrZxFO1ON/Fm1RyNf7ZfQrOC5QQ2tC1OrJTqmEgExpMTl1qfbwaUtltACUkFMJGxkWHW5pYG+ouQEjx/RqUweESYObN8gRXLTjisdLnZfvqbFOjRoK0FYHAM/YISsXRKNrhJypMCwkAGNqfP4hKRmUQkAZiSQIHrRm2koFgAJJgdSZJ95qu88Y1IwjiQpOZyEDvCYKwlRSNSR4b16ldGO5WyG5p+kNGHUlDCQ6TKlEGyUlALZB0Mkjyg2qjP8845SGR2hQptCkuLBB7Yqg5ikphJEGI60+PJZCVuNGUnKpCIIO4UD1Okdb1COYaNUiASLzsYsNvXSqaeKp1U3B3MbG4rEUZWkrJk0PpDxX7OluB2qSIeiQpEEK7RJsSZ1ECqxg2BlgWAED0p04mdq6CNqm5mZWxc6qSl2B4+G9dSY+VqSQqN66Fec1G5yNBioQa9A4Ifu0fcT8hXnt0kpPT5V6Hw/sp+6PlU4G3ky3n6fc8t8tJ/iqJgSE/M1OqiZkCBt06+FWXg/JzTDOXEMcQK5JKkNpWmf5UIzEjxqUwI4cyB/iFNGQVftLTjRVBJGYqSOvlAFRlGSV0rjq5dOrVcm7Iq/CeAvvKgIUgRmJcSpIgjugTGYnw03qycF5YCFBbmYKTZMFKpXElRtECYEdKsmGdS7/Cfw7w3yPJVN5mx+HhTtWDcnMUKNoEQfPQ1i4mtjd0qdl4b/tzTw+XYenZ8vxGuEwqGhlbSEJkEgWnYT7qVg3HXp0H511TmuYFIT9pJEkdJppjsehhCnXDCU+0ZHoBWJKNWUrSTv4mktKW3Au64EhS1d1Ke8rwgbxtUSvmdjNCFKWSYBSkqTIExn9nzvaR1qt8x8dLkpukE91APxcIPeMRCdOtV8PkXSYiwsK9VgP8AzLnDVXdn3L7mRic4hCWmCv4lj4vzMpwdzMhMdzRKs26iYO8QLaXp/wAC5yW0400+tKWWyoKdNyUkDKFiO6QbZgTtVMg7nbfptST7OZOUGJ3G3lXpqWU0KVNQgrW/vzMlZpWdTVJ7d3cbjzBzGxhQEvLyqWO6Ikq1FgNYMT51nXLGFW+2glRlpEJBvkJEri91qVfNptFVTizrj7pecJUokCCoqgAaAnQTJgdae8N4gtkAJJgqBIzEAgXjqDc7x4Vn43LK86FqT6RowzSl8TfqmpYdmEZdT18YvUJxzltDuZxA/eETE5Qo9TY3/OucL5pQ4XM0ICBnk/ZsCCPtDwtViOv631rw044nA1ukrP37TVcaOLp96Mr4lwx1iA4CArQ6gzeJ6jemXz+darxTh6Xm8hMbgxMGOhsZnSqDxbgK21lI7ydUxrl3ABuYg+OlbmDx8a6tLaR5zH5XKi9VNXiRIAvHqKKE0J6f70Adf18K0DJCqNvhXopoWHkK88gSpNtxp516IFWQNzJ+Jvy+52irQCIIBHQ3o1CrDaIbHcq4J7+JhWVHqW0z7wKYnkbDD+EvEMRp2WIcAH/iolPwqz0KAsVgcu4pE9lxF4+D7bLo/wDVKTTZ/h3EYhacBiR/M2to/NYmrhQoCxnWL4bu9whRJN1Yd5CvW5Sr4VEO8M4dJzox+Gj/APRlzL/mKCPjWt0KtjWqR4kyiWGpS5ivoY6OXcEuzPEmCfsrKUn3TPwoy+Q8QZLamnAPsrF61TF8KZd/iMtr+8hJ+YqHd5EwJkpZ7Indpa2j/wChFXxx1ZdpzSy2hLst5MzHFcr4tv2sM4fupz/0zUY9h1p9pC0/eSR8xWvHlJaTLOPxaP5VKQ6n/wB0T8a6vh3EUwBicO8Bs6wUk+qFx8KujmU+2KOeWUQ/jJmNjY9P9q0Dk/iwdaDSlkuoH1tVJmxH2j1qTxOCxN+24ZhXp3adAPuWkfOov9lwrbiXV4DHYdaZhSEKdSJsZ7MqFZ+bRp4+jpatJbp+P4ZfgsLVwtS6ldPlFki58aRdbBg5QSDIJ2J1Pwpk3x3BnXGIQejyC1/VlqTaTnktrZd+44P7146WV4uDulfyaNn4kWUfmXl4JV2jSVELJkJE5Vz0A0M+hHjVZdZUlRStJBHpWvLYcTq2vzTCvkaqXM/By4StJhQ0StCkz1hRgCY08K08JiK0bU68WvGz/Bh4/LIyvUo893uVHA3dbG5Wke9Q1r0EKwLBsKS63KSIdQDuJzD9TW/VsU+CvKItRnfvBQoUKsNgFChQoAFChQoAFChQoAFChQoAFChQoA5QoUKAE3sMhftpSr7yQfnUTieUsEsyrDNT1SnKfemDQoUANTya2n+FiMWz9x9Sh7ncwoI4JjEexjysdHmW1e8pymhQoFYmsFgghIBgmSomPrEyYmYp3QoUDP/Z"/>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itchFamily="18" charset="0"/>
              <a:buNone/>
            </a:pPr>
            <a:endParaRPr lang="pt-BR" altLang="pt-BR" dirty="0"/>
          </a:p>
        </p:txBody>
      </p:sp>
      <p:sp>
        <p:nvSpPr>
          <p:cNvPr id="21510" name="AutoShape 4" descr="data:image/jpeg;base64,/9j/4AAQSkZJRgABAQAAAQABAAD/2wCEAAkGBxQTEhUTExQWFhUVFhwYGBgYFxgYHhoYHBcaFxgeHBoZHCghGh0lHBcYITEhJSkrLi4uFx8zODMsNygtLisBCgoKDg0OGhAQGjAkHyQ0NCwvLCw0LC00LCwsLywsLCwsLi8sLSwvLCwsLDQsLDQsLCwsLCwvLCwsLCw0LCwsLP/AABEIANcAoAMBIgACEQEDEQH/xAAcAAAABwEBAAAAAAAAAAAAAAAAAgMEBQYHAQj/xABDEAABAwIEAwUEBwYEBgMAAAABAgMRACEEEjFBBQZREyJhcYEykaGxB0JScsHR8BQjM2Ky4SSSwvEIFTRzgqIWQ1P/xAAaAQACAwEBAAAAAAAAAAAAAAAAAQIDBQQG/8QAMREAAgECBQAIBgIDAQAAAAAAAAECAxEEBRIhMSIyQVFhcYGxExSRwdHwQqEzQ+EG/9oADAMBAAIRAxEAPwDca4a7TfiDmVpxXRCj7kk0AZ2vnZzEYwpYUUsNpMWHfMgZjO3QVOs8zOj2glXvHyrMuR0/vFno2PiRVyq3SitNlrY5oQfaQpPlCqfs8ZZVo4B52+dUWhUdKHc0hCwbggjwM0as3Qsi4JHkYp6xxl5OjhPnf50tI9Re6FVNnmhwe0hKvKU/nT9jmds+0lSfiPhSsx3RO0KYs8XZVo4n1t86eIWDoQfIzSGGoUKFAAoUKFAAoUKFAAoUKFAAqK5qdy4PEK6NL/pIqVqufSE7l4fiPFMe9QFNcifBl3IyP4p8Ej+o1aqrnJKf3bh6rHwT/erHVpWuAUKFCgYKFChQAKFChQAKMhZFwSPIxRaFICQY40+n68/evUgzzSse0hJ8iR+dV+hSsh3LcxzM0faCk+k/KpBjijS9HE+pj51QaFLSPUaSDXazhp5SfZUoeRIp+zx19P15+8JpaR6i8UKqzHNKvrtg+Rj51M8L4sl/MEhQKYmfH/ak00FyQqvc94Fb+ELLcZlrSL7AKkn3CrDUdxZcFsdVH3BP96QyH4JyrhmmQ3BJ1K5IJPW21Kv8sI1S4pP3gFD8KkcKSQncEGemtYlzQyrH8fGDxCl9gHUoS3mIGQNZ7bSoz3tY8qd2KyNOe5cdGhSr1KfnTF/hrqNW1egzfKoTnPEHgTWbBqXOKIQltxSnG2sgKlrSFGxIITl032ikcRzNxTBYHD8QdeaxKHinOyW+zKQsEphxJMmwHs7709TFYl52391CucY+lLCtqw2dlS2sQ0l3tJSezClFJzJIvEXIO2lWLF/sQdZaJAXiEqU1lJhYSASQRbRQNPUKxXqFSbLODeX2bGMbU59gLQo/Agn0pV3lx0aFKvWPnTugsQ9CnrvCXk6tq9L/ACpmpJGoI86dxHKFChTAFChQoAFChQoAFWPk0Xd/8f8AVVcqzcmizvmn8ajLgaLHUNx57KpB6BXvMAfjUyazD6WuJOdojCM2W833lmwQ3mOdU9TYVzVXPS9HP7v6E00uSe4fx5laUgPoJi4KgL+RimPMPK2Hxq0PLzpeRGV9lWRdjKbwQYOkiobE8nskdxbqRlBleRQEzGl4tTP/AOLutypp9OUHUFTe06AmuH5KvDenVfrZ+5y/NVl1qSfk/wAkvxrksYjDONP4t91WZK2nHQg9kUpUNEwCkhRCtDYVWuKYLGY7C4bApfwRbZCCXA6oKWAkpbltSQU2kwNY2qUWeJtSCFrEd6yV2Ii+9QhfQgqS9hYBgFBUtsCElAhKpAgKMbVfR+Ygn8Rp91lYTx1JdaLj5p/YkXuQA8+cN3i0zgENs4iJT24Xe4tqbjpNVflZ9ZxIwmNWWU4LDYpBUT3mkqCQfMDaNQasfD+I/vQ6lbqciEZk/VKUHcpULR/Lr51LYXjJlCVutuXSlwvACWoCVBIWgEG8kkmcg62sdeUVvH6F0K1KfVkigYYHhTrTWLZw+Iw63EPNuNkFXdUkZ2lp71u7LZsdKn+Y0O4XjLWCweJxDLbpazQ6pYBcUoqIS4SBYaVIYPBYdl1L/wDy9gqScyS0Fwk5l5fZK0FQCE7arGlHxisK7xNvHuOOtOMgKKClK0EIK2xcQpJmSRBqxVostsOMfzbj8LxRnhyXkYgKSgFbjYSVKUFmSUG2g0pd76Q8QzjBgcTw9Dj5iP2d3NMgqslxI2B+ttTPEcLGI403jg+0ENkZ0KzIWkISpv64APePWjOcDxCuYkYotK/ZwqQ6IKSAwUj2TIkkxapa4vtFYsvD+ZsBicT+yFpbeIAuhTZTByhRBUkxIB0qRc4VhitbaXglaIzpK0kpzezINxO3Wszw7gwfMbr2LUGUOFxTa12SoKSkJ7xtsQehFNudMWh9PGXm1BxpTuCaS4m6VFKlKWAdDFpjqKncDUHeWnNUrSrzkfnTJ3hDydUE+RBrMcRx/Fs4PheCwrpZ7dpKipNiVOPFCZOyRra961nh/CnsJnOIxq8RhexV2geSkKSQLlK0/VIzd03FrmnqYrEOtJGoI8xXKrn0UY9l3HKbSwvCQ2VoZS652bgMe20uQFBKgZB3qz4vnvhinXGg046W5zrZYWtKQLKJUgaA76U9QWE6s/Jw7rn3h8qb8O4fhMW0HsM6VIVoUqzCRqCDoR0qY4Jw3sAoZs2YzMRtHWhyTQJEkayznvKviKU5bhLaSdbFRNxsBrNapWKcxLz8ac1yyEnpZIj5/GoFGJlph6lq7VJBUbhJ9pR7yoFo6D86N24gRlVBkDIYAG8SOpuZ0pit4ZlFQkTIEakW16UdaiokEmImSokX3pnP8QeF3vJSCpJvMElRJEXSbXt1ruHxAUCFIzJAMkiRP1iQQSDYCJtSGCZCkQC4ntDCLJKVmJMHUW2900q8haTCkKQQbACQBHUd0mBvTLk5LcarwTTwEs5jupKAggE/yiFW2tHjSKuCsughCn0kCR3gpMkZYhWYiyiNd6dPl1YIShSnCJSkkIj0mNN7GpdTLTiAkd1xShAQQbCLBUARc3PjSsNQU1exVXuV3ESoLazXASEltZI0hTZuT5XjSkn+GYpKlQCrKe8M6HAMwAEdoAT3S4ItqKmea3G8KWVZTd0A5LJyhJkEkmVd4eOtL4R1KwlaSEpE5sqySbWzX2ud9ai4RfKIujCOy28mVJ8FNnmkwNltOtbGQSlRTBmPWg3igohY7QFCUI/drQvMGwqApQyrKSFEEDcAzsbql5SwQrMpItqUlRFpgECCDM03VhGFqOZtkgjRXt2FoSRIM++RVcqEH2Ek5rqz+pWsdxZakoQHknKiCMQixUFEmywrRJAmZMXpXiWL7fDlheEadZEryMkpuO8i7Su6rUWBv4XqTe5dackhKkJImy1AgGAUGZAUd50imWL5YgyHUkkf/alMjQ2UIEiBcfCkqGm1mP4tZcpP+vc7zRyrhnuHtZUupOFalgtStyICskG67gdCCJpvjsJjn8KlrF4xptnEZO0Cm+ydCAc6wSkqSVlII1jWnLPCsYiQ2uSmJyPk+PsuWuPGmGPx+NAyutFaREZkhV8pGrR1ua54xxUNnJSV+1WdvYcsVGKvKDXluMeIcrvYTiGGxeDLuKZEBw521rSj2CnugFQ7NQIsTYUh9HykcHxONZxyg1LIDS1AhLgQV+yd5CkmPSlOGcRZZeS4WVpKCTlSvqkIuFiYASN6uOH5wwzgheZPgtOYfCRRVxVSm/8AG5LvVvYIYrDz/mk/Hb3Kp/w9NOBGKVcMq7IJnQupz5svUhJAPp0raWDbf1qr4HjjKoS283bRIUlPwMVYeGuZkT49ZqVHGwqy0Wafirf8OmytdNPyHtYMMRm4tiHDoFueOhiY20FbwTXnblp7PiMQ7e+Y6xOZZPxvXWzgxztFFzacIJO9oMTE+At50ZLkqKjcCIsRN7HLedzTXPHeXI72kmBt6X+dSGE4c64hBASErGYkH2EDrG/hrY1I4KeqfVVxxy+SgqykdmgnIkjP2a84kkD2UquQJ1TarIhJAIU7ddwAnPY7wRN7W2iovgeBDJdzJAOYd9TihmAkgBvXf41MqaWYse8ZICSASZnNmNrbig2aSaikxq8wAJIUgHY94ryC1pBI3jWlEYfojKlftalREybmMo0II9adPJSE9wgBIBF1R5m2sUgtAJCYDiyJKt4/lBsJmNba0ExnxXhyHmyyBmSCJCAUqCjYG9lDWbT40lhuFKzBACElIiChQSq91pUDufqg1K9q44ZOduJiMqkkW+sZgzRVuKcnKEqB7oBzpNvEWSOhoE4pkZieDIBIzBTh1BcKAQb3BBm89KMvhWRWfM0UAicwU4Z1SVFOkdeh8KmEyBlAsLKShRkZvtBVz1tHrTVxsttKjMEBJygJzKkC2QiDm6JV76BfDj3FbYelK0LSuQopIBErgwSLAqkDXenQIWkQM4STbva7ZZIG16rxxq3ny8kKDU5EgRm7qSVKWQYSqTO3s6zUgh0KEgGJ2V3bH2pukxqIoZyVJOMiTCwshUrSYupMSI+qSLAyZt60scQVITlVJ6mVDW8wLnSo0KI2kgSFQVSNLxqoiuLUFJE5kgbZgJB2kaRHxpAqpJOKzg9ulB+yYBB94JTtveo3GcEwpmWI0AUjMAT4Aa+dLF7NJsDpeDNpEgGI86Da9JJSRrlOUXHRXTyo2CUoy2kr+ZF4vkto3QtxIgyFBK+9sIEQPEmrjyLww4fDlsmYcVoI6eJqGMTBBUANT3v8258qtnBFy1PUn8tqVkSoUqUZ6oxsxbir2Rl1f2W1K9ySa888kggOSZEJTHook+6ty57fycPxSpj9yoe8R+NYXyomEK8VnQXEDY7E0JdJHPmc9MC7cLW2tYbcCc0RmcXkSNLpUD7RnQ6wKu+AwYaTCFrIzSJWTAJjvEiALdJvWUODOgixlUHPeRAsoDUaiBT/AINzZimltsJTh1qUvvPOKIOmUXUYSQAInW3nVjRVl2JptaZWT9zT2WgSoKAzK2Kiruk+AkGg+tMLj6vsgkQJMEkTtE3pPhzhyEuLKjmTeCkEXy6qtre5qCXzxgU5ms6VKn2gg5TBuQrQjaQb0jYulyWR1lBnMuxVmCcwTmMC8mNflXVhKvZAyqGUapmBOYKAnw6WFcaWlxKVocStKgSMuVYmyddIE79KWeUO6Ao9wQQkCSdAJGmhsKQwqCrKnUJsEAaxFySNZ2kUVBUU5kFQtELlIgWJjVMQT40ZRPe70KV9aB0MiCdvO005bG1lAfW1MWkG+ppAM4QZKxKZB7RIMEp0NhMeMkUqGpVMkFJkEpzA9DJAM+RoyFJTqCLZdMu8wDIAFFDOaYICDfNIcKt7E2EHz9KAKrjOVTPcL6ULUe3SkhAXJBTACgnJdQMXuIipJHC222gzl7g7oKxCgnpIHsn7RtUyMQVJ7qkKTF1SDMbFI0JH+1FQjoCL37ouk6CQRprQR0oo+IZDTpSiUQrL3hMidiY0PTwrspme8J+smRPnH41cuK8OS6QVXyE2IsZIIuLxaot7gk2CAMt7FckHpmBzH3UzinhZLeJBFwj7RgjvQFT7vnSufxsDa+WB0NdxnC1tJCu8rvKuATAABkzoKYLJ1iSRfQBX5Ujlk5QdpIez3sxKTpE2t0nNc+dXTlxQLCSNJPjvVAU4bgKvFhAmOhvBHjV+5ZH+Gb9ToBuelB04SV5kB9MD2Xhb38xQn3qFZFwARh0jcqJHvitK+nV6MAhH230j0CVK/AVnXBxDKBOwPlvST6Rx5xLopeP5H4XtN9SdIIEVxTQWDmCTOkdQKInaAB75oKMe/Sb1O5g3YzOAUFZkLWMunfVI8LHb8aNheHRJtnEd20W0vsPCnqNhpF7aetAKsYJ6dJ8BQX/NVHyzReWeL4Qt9gyrKlKFFTagUqABlRvEyVEkydqsThico8UkAm5BzZR1iCKxgTPgdQDboRa5PjVn5f5vfbcSlxXaJVkbAKTmsQmbHv2Pgbb0WN/CZnCq9M9maQ2O+ZUBNgmfO56eXhRXGwQIAAO2h8SAN9KUDCZiJTHXoRE9dzSiWxtrvHzFRNQKJgEwBaL+6+9JLbI2IvPd0Hv28op0GvGuZD1EDzoAbBKTJKRmSQRbQxEi0+tEsCFd6U2MExHUpBv50soGLpBkXMC/66UD3T8reutACDKR9UW0kEwOlhcj3RXVEkQVAKkdTMaWVHwpVOsiY858wR8jREI+rJicsEi2+og0AIY5jNcKju96Ugg6g6ib6VUOO8N7E5hMLsJEwdYgfqKvAQNQokaXMyOl7zf40g5hzMSd9YIMeJB+NBTXoqpGzM3L0WJidJkXHrbWtK5YH+Gb8vPc1lf/ADQOZlJK4V7JcUCowADJFtq1Xlgf4Vn7gptWM/ASTqySfBmv/EI/DeDR1W6r/KlI/wBdVTCGEIEfVTO1oqa/4gXZxGFb6NLP+ZaR/pqHQSBEmwHSqm9zmzd7pfvYH2gGPIj5mu7noBEyB86SCidfQf2o0k7T8h6Aa0XMawcm+3SOnWuzcxewuQbeXWiT4b76eu5rubrM7+XkRapahWFjtbXcqHyGlFPUHLFwQYINsp62ik5GovOg3Pu/CjAGJ3v7426UagWzujQ+Uec1YhzsnGMjpBzLSoKSD1gwUgxMeFXVo6zvoffYeX41i3AWirENJRJJXCoIEpIIWJ8Qda2dsSNRrHp9X4VK56zAYiVelqlzwOQKKVUeaIBQdoSNfAzauREn9Hr+vGjfoe/5URSokDwHkZoA6tEkTbfa/h7qSKLTsZV5bj4UsQDPTQmkgdyNNvS2X0oASxb6UJK1KhCUlSlbBIFyY10qk8c+kBpAUGFdo5lAQpIJTKtSSdSBeKrfOvGMQ5iFtlxAaLeQJQvOhaFElKjEDMQRa8QKhGMIIuBPWdfyp2MnF5kqT0wW4rhMQTIyFKcylC82JmLAAxW4ct/9Kz/20/KsTAgQPh0rbeXf+lY/7aflTZy5RLXWnLvRiX00PZuLNo+w22PeommaZOgFJ/SI72nHHt8hSn3Ng/jXE+f+9USI5o71EhZa4Gsev5XNGA2v52FIJAPS3X9XoFUHqTUTMsLI8TAG0zQF/n6fjSaTt5WH4bUbLqN6BMUnYdPh+BrsA+AGn96TSbTp0/RrqF7dPeetFxWJ3lLFtt4pCnCkJ2UtUJSbSVXAEpkDxNaZwXmLDYlakMOhxSACsCdCcoMkQYgi1YuTY7D3ialOT+Iqwby3EIW8kpCVpSlRgZrHMAQmLm8WmpxkjZyzF6bUWjcJop6aTNJsOhSQoGQbg+FKk++rDeOOGR+NJdToQLD0/CKOlI0rmht1/XxoA4DcE72H51D8z8S7Bha5KcpsQRMwSkJkXlQSIjQmpPELyoVOgE2kmwJIgXOlZRzVzcnFO/uSOwyZQSCCorgkkHSNrSJNBRiK6pQ1P0IDOStRVGZRkwIEm9gLAeVKeg/OkknX9e40cev661Fy3PHTbk7s7Nv1atz4GP8ADs/9pP8ASKwlR6/r+1b1wpMMtDo2n+kU07mzkq6U/Q83cXdDnF8WvYPODzynL8hT1t7UgARULwhefFPuROZS1f53Cam+0MgWgelVM58wd6zOJSYk710nwv0G3hXU+Np94oKXAtoPielI4uWGUmLxaPOuIUNojcmlcHgXHVFLTa1KA0SNPvE2FS+G5SfKUkhKNiFHvJTMFRAsT0TNVzqwh15JF1LCVqq6EWyBi1/j0p+zwp9ebK04cpAPcykEgxAVHS52t1rQMHwFhm6WwYiCrvKmImTpvYeNSi03H62rJrZxFO1ON/Fm1RyNf7ZfQrOC5QQ2tC1OrJTqmEgExpMTl1qfbwaUtltACUkFMJGxkWHW5pYG+ouQEjx/RqUweESYObN8gRXLTjisdLnZfvqbFOjRoK0FYHAM/YISsXRKNrhJypMCwkAGNqfP4hKRmUQkAZiSQIHrRm2koFgAJJgdSZJ95qu88Y1IwjiQpOZyEDvCYKwlRSNSR4b16ldGO5WyG5p+kNGHUlDCQ6TKlEGyUlALZB0Mkjyg2qjP8845SGR2hQptCkuLBB7Yqg5ikphJEGI60+PJZCVuNGUnKpCIIO4UD1Okdb1COYaNUiASLzsYsNvXSqaeKp1U3B3MbG4rEUZWkrJk0PpDxX7OluB2qSIeiQpEEK7RJsSZ1ECqxg2BlgWAED0p04mdq6CNqm5mZWxc6qSl2B4+G9dSY+VqSQqN66Fec1G5yNBioQa9A4Ifu0fcT8hXnt0kpPT5V6Hw/sp+6PlU4G3ky3n6fc8t8tJ/iqJgSE/M1OqiZkCBt06+FWXg/JzTDOXEMcQK5JKkNpWmf5UIzEjxqUwI4cyB/iFNGQVftLTjRVBJGYqSOvlAFRlGSV0rjq5dOrVcm7Iq/CeAvvKgIUgRmJcSpIgjugTGYnw03qycF5YCFBbmYKTZMFKpXElRtECYEdKsmGdS7/Cfw7w3yPJVN5mx+HhTtWDcnMUKNoEQfPQ1i4mtjd0qdl4b/tzTw+XYenZ8vxGuEwqGhlbSEJkEgWnYT7qVg3HXp0H511TmuYFIT9pJEkdJppjsehhCnXDCU+0ZHoBWJKNWUrSTv4mktKW3Au64EhS1d1Ke8rwgbxtUSvmdjNCFKWSYBSkqTIExn9nzvaR1qt8x8dLkpukE91APxcIPeMRCdOtV8PkXSYiwsK9VgP8AzLnDVXdn3L7mRic4hCWmCv4lj4vzMpwdzMhMdzRKs26iYO8QLaXp/wAC5yW0400+tKWWyoKdNyUkDKFiO6QbZgTtVMg7nbfptST7OZOUGJ3G3lXpqWU0KVNQgrW/vzMlZpWdTVJ7d3cbjzBzGxhQEvLyqWO6Ikq1FgNYMT51nXLGFW+2glRlpEJBvkJEri91qVfNptFVTizrj7pecJUokCCoqgAaAnQTJgdae8N4gtkAJJgqBIzEAgXjqDc7x4Vn43LK86FqT6RowzSl8TfqmpYdmEZdT18YvUJxzltDuZxA/eETE5Qo9TY3/OucL5pQ4XM0ICBnk/ZsCCPtDwtViOv631rw044nA1ukrP37TVcaOLp96Mr4lwx1iA4CArQ6gzeJ6jemXz+darxTh6Xm8hMbgxMGOhsZnSqDxbgK21lI7ydUxrl3ABuYg+OlbmDx8a6tLaR5zH5XKi9VNXiRIAvHqKKE0J6f70Adf18K0DJCqNvhXopoWHkK88gSpNtxp516IFWQNzJ+Jvy+52irQCIIBHQ3o1CrDaIbHcq4J7+JhWVHqW0z7wKYnkbDD+EvEMRp2WIcAH/iolPwqz0KAsVgcu4pE9lxF4+D7bLo/wDVKTTZ/h3EYhacBiR/M2to/NYmrhQoCxnWL4bu9whRJN1Yd5CvW5Sr4VEO8M4dJzox+Gj/APRlzL/mKCPjWt0KtjWqR4kyiWGpS5ivoY6OXcEuzPEmCfsrKUn3TPwoy+Q8QZLamnAPsrF61TF8KZd/iMtr+8hJ+YqHd5EwJkpZ7Indpa2j/wChFXxx1ZdpzSy2hLst5MzHFcr4tv2sM4fupz/0zUY9h1p9pC0/eSR8xWvHlJaTLOPxaP5VKQ6n/wB0T8a6vh3EUwBicO8Bs6wUk+qFx8KujmU+2KOeWUQ/jJmNjY9P9q0Dk/iwdaDSlkuoH1tVJmxH2j1qTxOCxN+24ZhXp3adAPuWkfOov9lwrbiXV4DHYdaZhSEKdSJsZ7MqFZ+bRp4+jpatJbp+P4ZfgsLVwtS6ldPlFki58aRdbBg5QSDIJ2J1Pwpk3x3BnXGIQejyC1/VlqTaTnktrZd+44P7146WV4uDulfyaNn4kWUfmXl4JV2jSVELJkJE5Vz0A0M+hHjVZdZUlRStJBHpWvLYcTq2vzTCvkaqXM/By4StJhQ0StCkz1hRgCY08K08JiK0bU68WvGz/Bh4/LIyvUo893uVHA3dbG5Wke9Q1r0EKwLBsKS63KSIdQDuJzD9TW/VsU+CvKItRnfvBQoUKsNgFChQoAFChQoAFChQoAFChQoAFChQoA5QoUKAE3sMhftpSr7yQfnUTieUsEsyrDNT1SnKfemDQoUANTya2n+FiMWz9x9Sh7ncwoI4JjEexjysdHmW1e8pymhQoFYmsFgghIBgmSomPrEyYmYp3QoUDP/Z"/>
          <p:cNvSpPr>
            <a:spLocks noChangeAspect="1" noChangeArrowheads="1"/>
          </p:cNvSpPr>
          <p:nvPr/>
        </p:nvSpPr>
        <p:spPr bwMode="auto">
          <a:xfrm>
            <a:off x="307975"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itchFamily="18" charset="0"/>
              <a:buNone/>
            </a:pPr>
            <a:endParaRPr lang="pt-BR" altLang="pt-BR" dirty="0"/>
          </a:p>
        </p:txBody>
      </p:sp>
      <p:sp>
        <p:nvSpPr>
          <p:cNvPr id="21511" name="AutoShape 6" descr="data:image/jpeg;base64,/9j/4AAQSkZJRgABAQAAAQABAAD/2wCEAAkGBxQTEhUTExQWFhUVFhwYGBgYFxgYHhoYHBcaFxgeHBoZHCghGh0lHBcYITEhJSkrLi4uFx8zODMsNygtLisBCgoKDg0OGhAQGjAkHyQ0NCwvLCw0LC00LCwsLywsLCwsLi8sLSwvLCwsLDQsLDQsLCwsLCwvLCwsLCw0LCwsLP/AABEIANcAoAMBIgACEQEDEQH/xAAcAAAABwEBAAAAAAAAAAAAAAAAAgMEBQYHAQj/xABDEAABAwIEAwUEBwYEBgMAAAABAgMRACEEEjFBBQZREyJhcYEykaGxB0JScsHR8BQjM2Ky4SSSwvEIFTRzgqIWQ1P/xAAaAQACAwEBAAAAAAAAAAAAAAAAAQIDBQQG/8QAMREAAgECBQAIBgIDAQAAAAAAAAECAxEEBRIhMSIyQVFhcYGxExSRwdHwQqEzQ+EG/9oADAMBAAIRAxEAPwDca4a7TfiDmVpxXRCj7kk0AZ2vnZzEYwpYUUsNpMWHfMgZjO3QVOs8zOj2glXvHyrMuR0/vFno2PiRVyq3SitNlrY5oQfaQpPlCqfs8ZZVo4B52+dUWhUdKHc0hCwbggjwM0as3Qsi4JHkYp6xxl5OjhPnf50tI9Re6FVNnmhwe0hKvKU/nT9jmds+0lSfiPhSsx3RO0KYs8XZVo4n1t86eIWDoQfIzSGGoUKFAAoUKFAAoUKFAAoUKFAAqK5qdy4PEK6NL/pIqVqufSE7l4fiPFMe9QFNcifBl3IyP4p8Ej+o1aqrnJKf3bh6rHwT/erHVpWuAUKFCgYKFChQAKFChQAKMhZFwSPIxRaFICQY40+n68/evUgzzSse0hJ8iR+dV+hSsh3LcxzM0faCk+k/KpBjijS9HE+pj51QaFLSPUaSDXazhp5SfZUoeRIp+zx19P15+8JpaR6i8UKqzHNKvrtg+Rj51M8L4sl/MEhQKYmfH/ak00FyQqvc94Fb+ELLcZlrSL7AKkn3CrDUdxZcFsdVH3BP96QyH4JyrhmmQ3BJ1K5IJPW21Kv8sI1S4pP3gFD8KkcKSQncEGemtYlzQyrH8fGDxCl9gHUoS3mIGQNZ7bSoz3tY8qd2KyNOe5cdGhSr1KfnTF/hrqNW1egzfKoTnPEHgTWbBqXOKIQltxSnG2sgKlrSFGxIITl032ikcRzNxTBYHD8QdeaxKHinOyW+zKQsEphxJMmwHs7709TFYl52391CucY+lLCtqw2dlS2sQ0l3tJSezClFJzJIvEXIO2lWLF/sQdZaJAXiEqU1lJhYSASQRbRQNPUKxXqFSbLODeX2bGMbU59gLQo/Agn0pV3lx0aFKvWPnTugsQ9CnrvCXk6tq9L/ACpmpJGoI86dxHKFChTAFChQoAFChQoAFWPk0Xd/8f8AVVcqzcmizvmn8ajLgaLHUNx57KpB6BXvMAfjUyazD6WuJOdojCM2W833lmwQ3mOdU9TYVzVXPS9HP7v6E00uSe4fx5laUgPoJi4KgL+RimPMPK2Hxq0PLzpeRGV9lWRdjKbwQYOkiobE8nskdxbqRlBleRQEzGl4tTP/AOLutypp9OUHUFTe06AmuH5KvDenVfrZ+5y/NVl1qSfk/wAkvxrksYjDONP4t91WZK2nHQg9kUpUNEwCkhRCtDYVWuKYLGY7C4bApfwRbZCCXA6oKWAkpbltSQU2kwNY2qUWeJtSCFrEd6yV2Ii+9QhfQgqS9hYBgFBUtsCElAhKpAgKMbVfR+Ygn8Rp91lYTx1JdaLj5p/YkXuQA8+cN3i0zgENs4iJT24Xe4tqbjpNVflZ9ZxIwmNWWU4LDYpBUT3mkqCQfMDaNQasfD+I/vQ6lbqciEZk/VKUHcpULR/Lr51LYXjJlCVutuXSlwvACWoCVBIWgEG8kkmcg62sdeUVvH6F0K1KfVkigYYHhTrTWLZw+Iw63EPNuNkFXdUkZ2lp71u7LZsdKn+Y0O4XjLWCweJxDLbpazQ6pYBcUoqIS4SBYaVIYPBYdl1L/wDy9gqScyS0Fwk5l5fZK0FQCE7arGlHxisK7xNvHuOOtOMgKKClK0EIK2xcQpJmSRBqxVostsOMfzbj8LxRnhyXkYgKSgFbjYSVKUFmSUG2g0pd76Q8QzjBgcTw9Dj5iP2d3NMgqslxI2B+ttTPEcLGI403jg+0ENkZ0KzIWkISpv64APePWjOcDxCuYkYotK/ZwqQ6IKSAwUj2TIkkxapa4vtFYsvD+ZsBicT+yFpbeIAuhTZTByhRBUkxIB0qRc4VhitbaXglaIzpK0kpzezINxO3Wszw7gwfMbr2LUGUOFxTa12SoKSkJ7xtsQehFNudMWh9PGXm1BxpTuCaS4m6VFKlKWAdDFpjqKncDUHeWnNUrSrzkfnTJ3hDydUE+RBrMcRx/Fs4PheCwrpZ7dpKipNiVOPFCZOyRra961nh/CnsJnOIxq8RhexV2geSkKSQLlK0/VIzd03FrmnqYrEOtJGoI8xXKrn0UY9l3HKbSwvCQ2VoZS652bgMe20uQFBKgZB3qz4vnvhinXGg046W5zrZYWtKQLKJUgaA76U9QWE6s/Jw7rn3h8qb8O4fhMW0HsM6VIVoUqzCRqCDoR0qY4Jw3sAoZs2YzMRtHWhyTQJEkayznvKviKU5bhLaSdbFRNxsBrNapWKcxLz8ac1yyEnpZIj5/GoFGJlph6lq7VJBUbhJ9pR7yoFo6D86N24gRlVBkDIYAG8SOpuZ0pit4ZlFQkTIEakW16UdaiokEmImSokX3pnP8QeF3vJSCpJvMElRJEXSbXt1ruHxAUCFIzJAMkiRP1iQQSDYCJtSGCZCkQC4ntDCLJKVmJMHUW2900q8haTCkKQQbACQBHUd0mBvTLk5LcarwTTwEs5jupKAggE/yiFW2tHjSKuCsughCn0kCR3gpMkZYhWYiyiNd6dPl1YIShSnCJSkkIj0mNN7GpdTLTiAkd1xShAQQbCLBUARc3PjSsNQU1exVXuV3ESoLazXASEltZI0hTZuT5XjSkn+GYpKlQCrKe8M6HAMwAEdoAT3S4ItqKmea3G8KWVZTd0A5LJyhJkEkmVd4eOtL4R1KwlaSEpE5sqySbWzX2ud9ai4RfKIujCOy28mVJ8FNnmkwNltOtbGQSlRTBmPWg3igohY7QFCUI/drQvMGwqApQyrKSFEEDcAzsbql5SwQrMpItqUlRFpgECCDM03VhGFqOZtkgjRXt2FoSRIM++RVcqEH2Ek5rqz+pWsdxZakoQHknKiCMQixUFEmywrRJAmZMXpXiWL7fDlheEadZEryMkpuO8i7Su6rUWBv4XqTe5dackhKkJImy1AgGAUGZAUd50imWL5YgyHUkkf/alMjQ2UIEiBcfCkqGm1mP4tZcpP+vc7zRyrhnuHtZUupOFalgtStyICskG67gdCCJpvjsJjn8KlrF4xptnEZO0Cm+ydCAc6wSkqSVlII1jWnLPCsYiQ2uSmJyPk+PsuWuPGmGPx+NAyutFaREZkhV8pGrR1ua54xxUNnJSV+1WdvYcsVGKvKDXluMeIcrvYTiGGxeDLuKZEBw521rSj2CnugFQ7NQIsTYUh9HykcHxONZxyg1LIDS1AhLgQV+yd5CkmPSlOGcRZZeS4WVpKCTlSvqkIuFiYASN6uOH5wwzgheZPgtOYfCRRVxVSm/8AG5LvVvYIYrDz/mk/Hb3Kp/w9NOBGKVcMq7IJnQupz5svUhJAPp0raWDbf1qr4HjjKoS283bRIUlPwMVYeGuZkT49ZqVHGwqy0Wafirf8OmytdNPyHtYMMRm4tiHDoFueOhiY20FbwTXnblp7PiMQ7e+Y6xOZZPxvXWzgxztFFzacIJO9oMTE+At50ZLkqKjcCIsRN7HLedzTXPHeXI72kmBt6X+dSGE4c64hBASErGYkH2EDrG/hrY1I4KeqfVVxxy+SgqykdmgnIkjP2a84kkD2UquQJ1TarIhJAIU7ddwAnPY7wRN7W2iovgeBDJdzJAOYd9TihmAkgBvXf41MqaWYse8ZICSASZnNmNrbig2aSaikxq8wAJIUgHY94ryC1pBI3jWlEYfojKlftalREybmMo0II9adPJSE9wgBIBF1R5m2sUgtAJCYDiyJKt4/lBsJmNba0ExnxXhyHmyyBmSCJCAUqCjYG9lDWbT40lhuFKzBACElIiChQSq91pUDufqg1K9q44ZOduJiMqkkW+sZgzRVuKcnKEqB7oBzpNvEWSOhoE4pkZieDIBIzBTh1BcKAQb3BBm89KMvhWRWfM0UAicwU4Z1SVFOkdeh8KmEyBlAsLKShRkZvtBVz1tHrTVxsttKjMEBJygJzKkC2QiDm6JV76BfDj3FbYelK0LSuQopIBErgwSLAqkDXenQIWkQM4STbva7ZZIG16rxxq3ny8kKDU5EgRm7qSVKWQYSqTO3s6zUgh0KEgGJ2V3bH2pukxqIoZyVJOMiTCwshUrSYupMSI+qSLAyZt60scQVITlVJ6mVDW8wLnSo0KI2kgSFQVSNLxqoiuLUFJE5kgbZgJB2kaRHxpAqpJOKzg9ulB+yYBB94JTtveo3GcEwpmWI0AUjMAT4Aa+dLF7NJsDpeDNpEgGI86Da9JJSRrlOUXHRXTyo2CUoy2kr+ZF4vkto3QtxIgyFBK+9sIEQPEmrjyLww4fDlsmYcVoI6eJqGMTBBUANT3v8258qtnBFy1PUn8tqVkSoUqUZ6oxsxbir2Rl1f2W1K9ySa888kggOSZEJTHook+6ty57fycPxSpj9yoe8R+NYXyomEK8VnQXEDY7E0JdJHPmc9MC7cLW2tYbcCc0RmcXkSNLpUD7RnQ6wKu+AwYaTCFrIzSJWTAJjvEiALdJvWUODOgixlUHPeRAsoDUaiBT/AINzZimltsJTh1qUvvPOKIOmUXUYSQAInW3nVjRVl2JptaZWT9zT2WgSoKAzK2Kiruk+AkGg+tMLj6vsgkQJMEkTtE3pPhzhyEuLKjmTeCkEXy6qtre5qCXzxgU5ms6VKn2gg5TBuQrQjaQb0jYulyWR1lBnMuxVmCcwTmMC8mNflXVhKvZAyqGUapmBOYKAnw6WFcaWlxKVocStKgSMuVYmyddIE79KWeUO6Ao9wQQkCSdAJGmhsKQwqCrKnUJsEAaxFySNZ2kUVBUU5kFQtELlIgWJjVMQT40ZRPe70KV9aB0MiCdvO005bG1lAfW1MWkG+ppAM4QZKxKZB7RIMEp0NhMeMkUqGpVMkFJkEpzA9DJAM+RoyFJTqCLZdMu8wDIAFFDOaYICDfNIcKt7E2EHz9KAKrjOVTPcL6ULUe3SkhAXJBTACgnJdQMXuIipJHC222gzl7g7oKxCgnpIHsn7RtUyMQVJ7qkKTF1SDMbFI0JH+1FQjoCL37ouk6CQRprQR0oo+IZDTpSiUQrL3hMidiY0PTwrspme8J+smRPnH41cuK8OS6QVXyE2IsZIIuLxaot7gk2CAMt7FckHpmBzH3UzinhZLeJBFwj7RgjvQFT7vnSufxsDa+WB0NdxnC1tJCu8rvKuATAABkzoKYLJ1iSRfQBX5Ujlk5QdpIez3sxKTpE2t0nNc+dXTlxQLCSNJPjvVAU4bgKvFhAmOhvBHjV+5ZH+Gb9ToBuelB04SV5kB9MD2Xhb38xQn3qFZFwARh0jcqJHvitK+nV6MAhH230j0CVK/AVnXBxDKBOwPlvST6Rx5xLopeP5H4XtN9SdIIEVxTQWDmCTOkdQKInaAB75oKMe/Sb1O5g3YzOAUFZkLWMunfVI8LHb8aNheHRJtnEd20W0vsPCnqNhpF7aetAKsYJ6dJ8BQX/NVHyzReWeL4Qt9gyrKlKFFTagUqABlRvEyVEkydqsThico8UkAm5BzZR1iCKxgTPgdQDboRa5PjVn5f5vfbcSlxXaJVkbAKTmsQmbHv2Pgbb0WN/CZnCq9M9maQ2O+ZUBNgmfO56eXhRXGwQIAAO2h8SAN9KUDCZiJTHXoRE9dzSiWxtrvHzFRNQKJgEwBaL+6+9JLbI2IvPd0Hv28op0GvGuZD1EDzoAbBKTJKRmSQRbQxEi0+tEsCFd6U2MExHUpBv50soGLpBkXMC/66UD3T8reutACDKR9UW0kEwOlhcj3RXVEkQVAKkdTMaWVHwpVOsiY858wR8jREI+rJicsEi2+og0AIY5jNcKju96Ugg6g6ib6VUOO8N7E5hMLsJEwdYgfqKvAQNQokaXMyOl7zf40g5hzMSd9YIMeJB+NBTXoqpGzM3L0WJidJkXHrbWtK5YH+Gb8vPc1lf/ADQOZlJK4V7JcUCowADJFtq1Xlgf4Vn7gptWM/ASTqySfBmv/EI/DeDR1W6r/KlI/wBdVTCGEIEfVTO1oqa/4gXZxGFb6NLP+ZaR/pqHQSBEmwHSqm9zmzd7pfvYH2gGPIj5mu7noBEyB86SCidfQf2o0k7T8h6Aa0XMawcm+3SOnWuzcxewuQbeXWiT4b76eu5rubrM7+XkRapahWFjtbXcqHyGlFPUHLFwQYINsp62ik5GovOg3Pu/CjAGJ3v7426UagWzujQ+Uec1YhzsnGMjpBzLSoKSD1gwUgxMeFXVo6zvoffYeX41i3AWirENJRJJXCoIEpIIWJ8Qda2dsSNRrHp9X4VK56zAYiVelqlzwOQKKVUeaIBQdoSNfAzauREn9Hr+vGjfoe/5URSokDwHkZoA6tEkTbfa/h7qSKLTsZV5bj4UsQDPTQmkgdyNNvS2X0oASxb6UJK1KhCUlSlbBIFyY10qk8c+kBpAUGFdo5lAQpIJTKtSSdSBeKrfOvGMQ5iFtlxAaLeQJQvOhaFElKjEDMQRa8QKhGMIIuBPWdfyp2MnF5kqT0wW4rhMQTIyFKcylC82JmLAAxW4ct/9Kz/20/KsTAgQPh0rbeXf+lY/7aflTZy5RLXWnLvRiX00PZuLNo+w22PeommaZOgFJ/SI72nHHt8hSn3Ng/jXE+f+9USI5o71EhZa4Gsev5XNGA2v52FIJAPS3X9XoFUHqTUTMsLI8TAG0zQF/n6fjSaTt5WH4bUbLqN6BMUnYdPh+BrsA+AGn96TSbTp0/RrqF7dPeetFxWJ3lLFtt4pCnCkJ2UtUJSbSVXAEpkDxNaZwXmLDYlakMOhxSACsCdCcoMkQYgi1YuTY7D3ialOT+Iqwby3EIW8kpCVpSlRgZrHMAQmLm8WmpxkjZyzF6bUWjcJop6aTNJsOhSQoGQbg+FKk++rDeOOGR+NJdToQLD0/CKOlI0rmht1/XxoA4DcE72H51D8z8S7Bha5KcpsQRMwSkJkXlQSIjQmpPELyoVOgE2kmwJIgXOlZRzVzcnFO/uSOwyZQSCCorgkkHSNrSJNBRiK6pQ1P0IDOStRVGZRkwIEm9gLAeVKeg/OkknX9e40cev661Fy3PHTbk7s7Nv1atz4GP8ADs/9pP8ASKwlR6/r+1b1wpMMtDo2n+kU07mzkq6U/Q83cXdDnF8WvYPODzynL8hT1t7UgARULwhefFPuROZS1f53Cam+0MgWgelVM58wd6zOJSYk710nwv0G3hXU+Np94oKXAtoPielI4uWGUmLxaPOuIUNojcmlcHgXHVFLTa1KA0SNPvE2FS+G5SfKUkhKNiFHvJTMFRAsT0TNVzqwh15JF1LCVqq6EWyBi1/j0p+zwp9ebK04cpAPcykEgxAVHS52t1rQMHwFhm6WwYiCrvKmImTpvYeNSi03H62rJrZxFO1ON/Fm1RyNf7ZfQrOC5QQ2tC1OrJTqmEgExpMTl1qfbwaUtltACUkFMJGxkWHW5pYG+ouQEjx/RqUweESYObN8gRXLTjisdLnZfvqbFOjRoK0FYHAM/YISsXRKNrhJypMCwkAGNqfP4hKRmUQkAZiSQIHrRm2koFgAJJgdSZJ95qu88Y1IwjiQpOZyEDvCYKwlRSNSR4b16ldGO5WyG5p+kNGHUlDCQ6TKlEGyUlALZB0Mkjyg2qjP8845SGR2hQptCkuLBB7Yqg5ikphJEGI60+PJZCVuNGUnKpCIIO4UD1Okdb1COYaNUiASLzsYsNvXSqaeKp1U3B3MbG4rEUZWkrJk0PpDxX7OluB2qSIeiQpEEK7RJsSZ1ECqxg2BlgWAED0p04mdq6CNqm5mZWxc6qSl2B4+G9dSY+VqSQqN66Fec1G5yNBioQa9A4Ifu0fcT8hXnt0kpPT5V6Hw/sp+6PlU4G3ky3n6fc8t8tJ/iqJgSE/M1OqiZkCBt06+FWXg/JzTDOXEMcQK5JKkNpWmf5UIzEjxqUwI4cyB/iFNGQVftLTjRVBJGYqSOvlAFRlGSV0rjq5dOrVcm7Iq/CeAvvKgIUgRmJcSpIgjugTGYnw03qycF5YCFBbmYKTZMFKpXElRtECYEdKsmGdS7/Cfw7w3yPJVN5mx+HhTtWDcnMUKNoEQfPQ1i4mtjd0qdl4b/tzTw+XYenZ8vxGuEwqGhlbSEJkEgWnYT7qVg3HXp0H511TmuYFIT9pJEkdJppjsehhCnXDCU+0ZHoBWJKNWUrSTv4mktKW3Au64EhS1d1Ke8rwgbxtUSvmdjNCFKWSYBSkqTIExn9nzvaR1qt8x8dLkpukE91APxcIPeMRCdOtV8PkXSYiwsK9VgP8AzLnDVXdn3L7mRic4hCWmCv4lj4vzMpwdzMhMdzRKs26iYO8QLaXp/wAC5yW0400+tKWWyoKdNyUkDKFiO6QbZgTtVMg7nbfptST7OZOUGJ3G3lXpqWU0KVNQgrW/vzMlZpWdTVJ7d3cbjzBzGxhQEvLyqWO6Ikq1FgNYMT51nXLGFW+2glRlpEJBvkJEri91qVfNptFVTizrj7pecJUokCCoqgAaAnQTJgdae8N4gtkAJJgqBIzEAgXjqDc7x4Vn43LK86FqT6RowzSl8TfqmpYdmEZdT18YvUJxzltDuZxA/eETE5Qo9TY3/OucL5pQ4XM0ICBnk/ZsCCPtDwtViOv631rw044nA1ukrP37TVcaOLp96Mr4lwx1iA4CArQ6gzeJ6jemXz+darxTh6Xm8hMbgxMGOhsZnSqDxbgK21lI7ydUxrl3ABuYg+OlbmDx8a6tLaR5zH5XKi9VNXiRIAvHqKKE0J6f70Adf18K0DJCqNvhXopoWHkK88gSpNtxp516IFWQNzJ+Jvy+52irQCIIBHQ3o1CrDaIbHcq4J7+JhWVHqW0z7wKYnkbDD+EvEMRp2WIcAH/iolPwqz0KAsVgcu4pE9lxF4+D7bLo/wDVKTTZ/h3EYhacBiR/M2to/NYmrhQoCxnWL4bu9whRJN1Yd5CvW5Sr4VEO8M4dJzox+Gj/APRlzL/mKCPjWt0KtjWqR4kyiWGpS5ivoY6OXcEuzPEmCfsrKUn3TPwoy+Q8QZLamnAPsrF61TF8KZd/iMtr+8hJ+YqHd5EwJkpZ7Indpa2j/wChFXxx1ZdpzSy2hLst5MzHFcr4tv2sM4fupz/0zUY9h1p9pC0/eSR8xWvHlJaTLOPxaP5VKQ6n/wB0T8a6vh3EUwBicO8Bs6wUk+qFx8KujmU+2KOeWUQ/jJmNjY9P9q0Dk/iwdaDSlkuoH1tVJmxH2j1qTxOCxN+24ZhXp3adAPuWkfOov9lwrbiXV4DHYdaZhSEKdSJsZ7MqFZ+bRp4+jpatJbp+P4ZfgsLVwtS6ldPlFki58aRdbBg5QSDIJ2J1Pwpk3x3BnXGIQejyC1/VlqTaTnktrZd+44P7146WV4uDulfyaNn4kWUfmXl4JV2jSVELJkJE5Vz0A0M+hHjVZdZUlRStJBHpWvLYcTq2vzTCvkaqXM/By4StJhQ0StCkz1hRgCY08K08JiK0bU68WvGz/Bh4/LIyvUo893uVHA3dbG5Wke9Q1r0EKwLBsKS63KSIdQDuJzD9TW/VsU+CvKItRnfvBQoUKsNgFChQoAFChQoAFChQoAFChQoAFChQoA5QoUKAE3sMhftpSr7yQfnUTieUsEsyrDNT1SnKfemDQoUANTya2n+FiMWz9x9Sh7ncwoI4JjEexjysdHmW1e8pymhQoFYmsFgghIBgmSomPrEyYmYp3QoUDP/Z"/>
          <p:cNvSpPr>
            <a:spLocks noChangeAspect="1" noChangeArrowheads="1"/>
          </p:cNvSpPr>
          <p:nvPr/>
        </p:nvSpPr>
        <p:spPr bwMode="auto">
          <a:xfrm>
            <a:off x="460375" y="1603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000000"/>
              </a:buClr>
              <a:buSzPct val="100000"/>
              <a:buFont typeface="Times New Roman" pitchFamily="18" charset="0"/>
              <a:buNone/>
            </a:pPr>
            <a:endParaRPr lang="pt-BR" altLang="pt-BR" dirty="0"/>
          </a:p>
        </p:txBody>
      </p:sp>
      <p:sp>
        <p:nvSpPr>
          <p:cNvPr id="2" name="Retângulo 1"/>
          <p:cNvSpPr/>
          <p:nvPr/>
        </p:nvSpPr>
        <p:spPr>
          <a:xfrm>
            <a:off x="6372200" y="2873711"/>
            <a:ext cx="2592288" cy="105934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3" name="Seta para Baixo 2"/>
          <p:cNvSpPr/>
          <p:nvPr/>
        </p:nvSpPr>
        <p:spPr>
          <a:xfrm>
            <a:off x="7452320" y="2132856"/>
            <a:ext cx="484632" cy="61458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Tree>
    <p:extLst>
      <p:ext uri="{BB962C8B-B14F-4D97-AF65-F5344CB8AC3E}">
        <p14:creationId xmlns:p14="http://schemas.microsoft.com/office/powerpoint/2010/main" val="5354150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50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50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p:bldP spid="2" grpId="0" animBg="1"/>
      <p:bldP spid="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457200" y="2348880"/>
            <a:ext cx="8229600" cy="1872208"/>
          </a:xfrm>
        </p:spPr>
        <p:txBody>
          <a:bodyPr>
            <a:normAutofit/>
          </a:bodyPr>
          <a:lstStyle/>
          <a:p>
            <a:pPr marL="0" indent="0" algn="ctr">
              <a:buNone/>
            </a:pPr>
            <a:r>
              <a:rPr lang="pt-BR" altLang="pt-BR" sz="4800" dirty="0">
                <a:latin typeface="+mj-lt"/>
              </a:rPr>
              <a:t>Transparência - Lei de Acesso à Informação</a:t>
            </a:r>
            <a:endParaRPr lang="pt-BR" sz="4800" dirty="0">
              <a:latin typeface="+mj-lt"/>
            </a:endParaRPr>
          </a:p>
        </p:txBody>
      </p:sp>
      <p:pic>
        <p:nvPicPr>
          <p:cNvPr id="4" name="Imagem 3">
            <a:extLst>
              <a:ext uri="{FF2B5EF4-FFF2-40B4-BE49-F238E27FC236}">
                <a16:creationId xmlns:a16="http://schemas.microsoft.com/office/drawing/2014/main" id="{5B73CFEE-BFA3-4D0D-87EA-137A4A12E1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80728"/>
            <a:ext cx="9144000" cy="5256584"/>
          </a:xfrm>
          <a:prstGeom prst="rect">
            <a:avLst/>
          </a:prstGeom>
          <a:solidFill>
            <a:srgbClr val="FF0000"/>
          </a:solidFill>
          <a:ln>
            <a:solidFill>
              <a:schemeClr val="bg1"/>
            </a:solidFill>
          </a:ln>
        </p:spPr>
      </p:pic>
      <p:sp>
        <p:nvSpPr>
          <p:cNvPr id="9" name="Seta: para a Esquerda 8">
            <a:extLst>
              <a:ext uri="{FF2B5EF4-FFF2-40B4-BE49-F238E27FC236}">
                <a16:creationId xmlns:a16="http://schemas.microsoft.com/office/drawing/2014/main" id="{B6D3E043-3095-4712-AE64-99577DAD58CC}"/>
              </a:ext>
            </a:extLst>
          </p:cNvPr>
          <p:cNvSpPr/>
          <p:nvPr/>
        </p:nvSpPr>
        <p:spPr>
          <a:xfrm>
            <a:off x="1259632" y="3573016"/>
            <a:ext cx="936104" cy="28803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3" name="Seta: para a Esquerda 12">
            <a:extLst>
              <a:ext uri="{FF2B5EF4-FFF2-40B4-BE49-F238E27FC236}">
                <a16:creationId xmlns:a16="http://schemas.microsoft.com/office/drawing/2014/main" id="{1839EAF8-8550-4896-8CCE-F54319E40A4C}"/>
              </a:ext>
            </a:extLst>
          </p:cNvPr>
          <p:cNvSpPr/>
          <p:nvPr/>
        </p:nvSpPr>
        <p:spPr>
          <a:xfrm>
            <a:off x="1043608" y="4581128"/>
            <a:ext cx="1152128" cy="28803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4" name="Seta: para a Esquerda 13">
            <a:extLst>
              <a:ext uri="{FF2B5EF4-FFF2-40B4-BE49-F238E27FC236}">
                <a16:creationId xmlns:a16="http://schemas.microsoft.com/office/drawing/2014/main" id="{22645C16-5122-4A7A-842F-63C450E79557}"/>
              </a:ext>
            </a:extLst>
          </p:cNvPr>
          <p:cNvSpPr/>
          <p:nvPr/>
        </p:nvSpPr>
        <p:spPr>
          <a:xfrm rot="10800000">
            <a:off x="3707904" y="3501007"/>
            <a:ext cx="1080120" cy="28803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17" name="Seta: para a Esquerda 16">
            <a:extLst>
              <a:ext uri="{FF2B5EF4-FFF2-40B4-BE49-F238E27FC236}">
                <a16:creationId xmlns:a16="http://schemas.microsoft.com/office/drawing/2014/main" id="{04AF36CE-1050-4870-9C23-765DB7D58E0A}"/>
              </a:ext>
            </a:extLst>
          </p:cNvPr>
          <p:cNvSpPr/>
          <p:nvPr/>
        </p:nvSpPr>
        <p:spPr>
          <a:xfrm rot="5400000">
            <a:off x="7484989" y="4613797"/>
            <a:ext cx="510726" cy="28803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18" name="Seta: para a Esquerda 17">
            <a:extLst>
              <a:ext uri="{FF2B5EF4-FFF2-40B4-BE49-F238E27FC236}">
                <a16:creationId xmlns:a16="http://schemas.microsoft.com/office/drawing/2014/main" id="{F5E0FBA7-5FB7-4C0B-818C-9DD541FFE7B5}"/>
              </a:ext>
            </a:extLst>
          </p:cNvPr>
          <p:cNvSpPr/>
          <p:nvPr/>
        </p:nvSpPr>
        <p:spPr>
          <a:xfrm rot="5400000">
            <a:off x="7488327" y="6057295"/>
            <a:ext cx="648066" cy="28803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19" name="CaixaDeTexto 18">
            <a:extLst>
              <a:ext uri="{FF2B5EF4-FFF2-40B4-BE49-F238E27FC236}">
                <a16:creationId xmlns:a16="http://schemas.microsoft.com/office/drawing/2014/main" id="{2C417E28-B53B-4913-9E12-290EF0733159}"/>
              </a:ext>
            </a:extLst>
          </p:cNvPr>
          <p:cNvSpPr txBox="1"/>
          <p:nvPr/>
        </p:nvSpPr>
        <p:spPr>
          <a:xfrm>
            <a:off x="323528" y="6381328"/>
            <a:ext cx="8424936" cy="400110"/>
          </a:xfrm>
          <a:prstGeom prst="rect">
            <a:avLst/>
          </a:prstGeom>
          <a:noFill/>
        </p:spPr>
        <p:txBody>
          <a:bodyPr wrap="square" rtlCol="0">
            <a:spAutoFit/>
          </a:bodyPr>
          <a:lstStyle/>
          <a:p>
            <a:r>
              <a:rPr lang="pt-BR" sz="2000" b="1" dirty="0"/>
              <a:t>Fonte</a:t>
            </a:r>
            <a:r>
              <a:rPr lang="pt-BR" sz="2000" dirty="0"/>
              <a:t>: </a:t>
            </a:r>
            <a:r>
              <a:rPr lang="pt-BR" sz="2000" dirty="0">
                <a:hlinkClick r:id="rId3"/>
              </a:rPr>
              <a:t>http://paineis.cgu.gov.br/lai</a:t>
            </a:r>
            <a:r>
              <a:rPr lang="pt-BR" sz="2000" dirty="0"/>
              <a:t> (Acesso em 17/6/2019)</a:t>
            </a:r>
          </a:p>
        </p:txBody>
      </p:sp>
      <p:sp>
        <p:nvSpPr>
          <p:cNvPr id="20" name="Seta: para a Esquerda 19">
            <a:extLst>
              <a:ext uri="{FF2B5EF4-FFF2-40B4-BE49-F238E27FC236}">
                <a16:creationId xmlns:a16="http://schemas.microsoft.com/office/drawing/2014/main" id="{10234C77-CA25-4546-87FA-F4CEFE403597}"/>
              </a:ext>
            </a:extLst>
          </p:cNvPr>
          <p:cNvSpPr/>
          <p:nvPr/>
        </p:nvSpPr>
        <p:spPr>
          <a:xfrm rot="5400000">
            <a:off x="3671900" y="5913276"/>
            <a:ext cx="792088" cy="28803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Tree>
    <p:extLst>
      <p:ext uri="{BB962C8B-B14F-4D97-AF65-F5344CB8AC3E}">
        <p14:creationId xmlns:p14="http://schemas.microsoft.com/office/powerpoint/2010/main" val="1389617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9" grpId="0" animBg="1"/>
      <p:bldP spid="13" grpId="0" animBg="1"/>
      <p:bldP spid="14" grpId="0" animBg="1"/>
      <p:bldP spid="17" grpId="0" animBg="1"/>
      <p:bldP spid="18" grpId="0" animBg="1"/>
      <p:bldP spid="19" grpId="0"/>
      <p:bldP spid="2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ço Reservado para Conteúdo 3">
            <a:extLst>
              <a:ext uri="{FF2B5EF4-FFF2-40B4-BE49-F238E27FC236}">
                <a16:creationId xmlns:a16="http://schemas.microsoft.com/office/drawing/2014/main" id="{7A62DE2D-20FE-4315-BC26-777911E76F83}"/>
              </a:ext>
            </a:extLst>
          </p:cNvPr>
          <p:cNvPicPr>
            <a:picLocks noGrp="1" noChangeAspect="1"/>
          </p:cNvPicPr>
          <p:nvPr>
            <p:ph idx="1"/>
          </p:nvPr>
        </p:nvPicPr>
        <p:blipFill>
          <a:blip r:embed="rId2"/>
          <a:stretch>
            <a:fillRect/>
          </a:stretch>
        </p:blipFill>
        <p:spPr>
          <a:xfrm>
            <a:off x="0" y="980728"/>
            <a:ext cx="8892480" cy="5112568"/>
          </a:xfrm>
          <a:prstGeom prst="rect">
            <a:avLst/>
          </a:prstGeom>
        </p:spPr>
      </p:pic>
      <p:sp>
        <p:nvSpPr>
          <p:cNvPr id="6" name="Retângulo 5">
            <a:extLst>
              <a:ext uri="{FF2B5EF4-FFF2-40B4-BE49-F238E27FC236}">
                <a16:creationId xmlns:a16="http://schemas.microsoft.com/office/drawing/2014/main" id="{1AA733F8-D6A4-4BA7-8C05-EDB561D26A62}"/>
              </a:ext>
            </a:extLst>
          </p:cNvPr>
          <p:cNvSpPr/>
          <p:nvPr/>
        </p:nvSpPr>
        <p:spPr>
          <a:xfrm>
            <a:off x="395536" y="6228020"/>
            <a:ext cx="8280920" cy="400110"/>
          </a:xfrm>
          <a:prstGeom prst="rect">
            <a:avLst/>
          </a:prstGeom>
        </p:spPr>
        <p:txBody>
          <a:bodyPr wrap="square">
            <a:spAutoFit/>
          </a:bodyPr>
          <a:lstStyle/>
          <a:p>
            <a:r>
              <a:rPr lang="pt-BR" sz="2000" b="1" dirty="0"/>
              <a:t>Fonte</a:t>
            </a:r>
            <a:r>
              <a:rPr lang="pt-BR" sz="2000" dirty="0"/>
              <a:t>: </a:t>
            </a:r>
            <a:r>
              <a:rPr lang="pt-BR" sz="2000" dirty="0">
                <a:hlinkClick r:id="rId3"/>
              </a:rPr>
              <a:t>http://paineis.cgu.gov.br/lai</a:t>
            </a:r>
            <a:r>
              <a:rPr lang="pt-BR" sz="2000" dirty="0"/>
              <a:t> (Acesso em 17/6/2019)</a:t>
            </a:r>
          </a:p>
        </p:txBody>
      </p:sp>
      <p:sp>
        <p:nvSpPr>
          <p:cNvPr id="7" name="Seta: para a Esquerda 6">
            <a:extLst>
              <a:ext uri="{FF2B5EF4-FFF2-40B4-BE49-F238E27FC236}">
                <a16:creationId xmlns:a16="http://schemas.microsoft.com/office/drawing/2014/main" id="{E41B92B3-7486-422B-83A7-BCC6BF6C8C9A}"/>
              </a:ext>
            </a:extLst>
          </p:cNvPr>
          <p:cNvSpPr/>
          <p:nvPr/>
        </p:nvSpPr>
        <p:spPr>
          <a:xfrm rot="16200000">
            <a:off x="6828131" y="1918137"/>
            <a:ext cx="933494" cy="360040"/>
          </a:xfrm>
          <a:prstGeom prst="leftArrow">
            <a:avLst>
              <a:gd name="adj1" fmla="val 56271"/>
              <a:gd name="adj2" fmla="val 5000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Tree>
    <p:extLst>
      <p:ext uri="{BB962C8B-B14F-4D97-AF65-F5344CB8AC3E}">
        <p14:creationId xmlns:p14="http://schemas.microsoft.com/office/powerpoint/2010/main" val="1317532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1"/>
          <p:cNvSpPr>
            <a:spLocks noChangeArrowheads="1"/>
          </p:cNvSpPr>
          <p:nvPr/>
        </p:nvSpPr>
        <p:spPr bwMode="auto">
          <a:xfrm>
            <a:off x="720725" y="2636912"/>
            <a:ext cx="7920038" cy="23042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just"/>
            <a:endParaRPr lang="pt-BR" altLang="pt-BR" sz="1400" dirty="0">
              <a:solidFill>
                <a:srgbClr val="000000"/>
              </a:solidFill>
              <a:latin typeface="+mn-lt"/>
              <a:cs typeface="Arial" pitchFamily="34" charset="0"/>
            </a:endParaRPr>
          </a:p>
          <a:p>
            <a:pPr indent="-457200" algn="just">
              <a:buFont typeface="Arial" panose="020B0604020202020204" pitchFamily="34" charset="0"/>
              <a:buChar char="•"/>
            </a:pPr>
            <a:r>
              <a:rPr lang="pt-BR" altLang="pt-BR" sz="2800" dirty="0">
                <a:solidFill>
                  <a:srgbClr val="000000"/>
                </a:solidFill>
                <a:latin typeface="+mn-lt"/>
                <a:cs typeface="Arial" pitchFamily="34" charset="0"/>
              </a:rPr>
              <a:t>Desde 1/7/2015, os </a:t>
            </a:r>
            <a:r>
              <a:rPr lang="pt-BR" sz="2800" dirty="0">
                <a:solidFill>
                  <a:srgbClr val="282828"/>
                </a:solidFill>
                <a:latin typeface="Raleway"/>
              </a:rPr>
              <a:t>pedidos de informação</a:t>
            </a:r>
            <a:r>
              <a:rPr lang="pt-BR" altLang="pt-BR" sz="2800" dirty="0">
                <a:solidFill>
                  <a:srgbClr val="000000"/>
                </a:solidFill>
                <a:latin typeface="+mn-lt"/>
                <a:cs typeface="Arial" pitchFamily="34" charset="0"/>
              </a:rPr>
              <a:t> estão em transparência ativa.</a:t>
            </a:r>
          </a:p>
          <a:p>
            <a:pPr algn="just"/>
            <a:endParaRPr lang="pt-BR" altLang="pt-BR" sz="2200" dirty="0">
              <a:solidFill>
                <a:srgbClr val="000000"/>
              </a:solidFill>
              <a:latin typeface="+mn-lt"/>
              <a:cs typeface="Arial" pitchFamily="34" charset="0"/>
            </a:endParaRPr>
          </a:p>
          <a:p>
            <a:pPr algn="just"/>
            <a:r>
              <a:rPr lang="pt-BR" altLang="pt-BR" sz="2200" dirty="0">
                <a:solidFill>
                  <a:srgbClr val="000000"/>
                </a:solidFill>
                <a:latin typeface="+mn-lt"/>
                <a:cs typeface="Arial" pitchFamily="34" charset="0"/>
              </a:rPr>
              <a:t>(Consulta em </a:t>
            </a:r>
            <a:r>
              <a:rPr lang="pt-BR" sz="2200" dirty="0">
                <a:hlinkClick r:id="rId3"/>
              </a:rPr>
              <a:t>http://www.acessoainformacao.gov.br/assuntos/busca-de-pedidos-e-respostas</a:t>
            </a:r>
            <a:r>
              <a:rPr lang="pt-BR" altLang="pt-BR" sz="2200" dirty="0">
                <a:solidFill>
                  <a:srgbClr val="000000"/>
                </a:solidFill>
                <a:latin typeface="+mn-lt"/>
                <a:cs typeface="Arial" pitchFamily="34" charset="0"/>
              </a:rPr>
              <a:t>).</a:t>
            </a:r>
          </a:p>
        </p:txBody>
      </p:sp>
      <p:sp>
        <p:nvSpPr>
          <p:cNvPr id="66565" name="Rectangle 4"/>
          <p:cNvSpPr>
            <a:spLocks noChangeArrowheads="1"/>
          </p:cNvSpPr>
          <p:nvPr/>
        </p:nvSpPr>
        <p:spPr bwMode="auto">
          <a:xfrm>
            <a:off x="225176" y="1402185"/>
            <a:ext cx="8523288" cy="10187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lvl="1" algn="ctr"/>
            <a:r>
              <a:rPr lang="pt-BR" altLang="pt-BR" sz="3200" b="1" dirty="0">
                <a:solidFill>
                  <a:schemeClr val="tx2"/>
                </a:solidFill>
                <a:latin typeface="+mj-lt"/>
                <a:cs typeface="Arial" pitchFamily="34" charset="0"/>
              </a:rPr>
              <a:t>CONSULTA DE PEDIDOS DE ACESSO E RESPOSTAS</a:t>
            </a:r>
          </a:p>
        </p:txBody>
      </p:sp>
    </p:spTree>
    <p:extLst>
      <p:ext uri="{BB962C8B-B14F-4D97-AF65-F5344CB8AC3E}">
        <p14:creationId xmlns:p14="http://schemas.microsoft.com/office/powerpoint/2010/main" val="388641897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656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656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txBox="1">
            <a:spLocks noChangeArrowheads="1"/>
          </p:cNvSpPr>
          <p:nvPr/>
        </p:nvSpPr>
        <p:spPr bwMode="auto">
          <a:xfrm>
            <a:off x="711200" y="692746"/>
            <a:ext cx="8048625" cy="1008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nchor="ctr"/>
          <a:lstStyle/>
          <a:p>
            <a:pPr algn="ctr">
              <a:lnSpc>
                <a:spcPct val="93000"/>
              </a:lnSpc>
            </a:pPr>
            <a:r>
              <a:rPr lang="pt-BR" altLang="pt-BR" sz="2800" b="1" dirty="0">
                <a:latin typeface="Arial" pitchFamily="34" charset="0"/>
                <a:cs typeface="Arial" pitchFamily="34" charset="0"/>
              </a:rPr>
              <a:t>Quem Deve Cumprir a Lei nº 12.527/11?</a:t>
            </a:r>
          </a:p>
        </p:txBody>
      </p:sp>
      <p:graphicFrame>
        <p:nvGraphicFramePr>
          <p:cNvPr id="3" name="Diagrama 2"/>
          <p:cNvGraphicFramePr/>
          <p:nvPr>
            <p:extLst>
              <p:ext uri="{D42A27DB-BD31-4B8C-83A1-F6EECF244321}">
                <p14:modId xmlns:p14="http://schemas.microsoft.com/office/powerpoint/2010/main" val="73408247"/>
              </p:ext>
            </p:extLst>
          </p:nvPr>
        </p:nvGraphicFramePr>
        <p:xfrm>
          <a:off x="-540568" y="1484784"/>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4" name="Diagrama 3"/>
          <p:cNvGraphicFramePr/>
          <p:nvPr/>
        </p:nvGraphicFramePr>
        <p:xfrm>
          <a:off x="4644008" y="1556792"/>
          <a:ext cx="4488160" cy="403244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38917" name="CaixaDeTexto 5"/>
          <p:cNvSpPr txBox="1">
            <a:spLocks noChangeArrowheads="1"/>
          </p:cNvSpPr>
          <p:nvPr/>
        </p:nvSpPr>
        <p:spPr bwMode="auto">
          <a:xfrm>
            <a:off x="711200" y="5805264"/>
            <a:ext cx="8018463" cy="779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ts val="800"/>
              </a:spcBef>
              <a:buClr>
                <a:srgbClr val="000000"/>
              </a:buClr>
              <a:buSzPct val="100000"/>
              <a:buFont typeface="Times New Roman" pitchFamily="18" charset="0"/>
              <a:defRPr sz="3200">
                <a:solidFill>
                  <a:srgbClr val="000000"/>
                </a:solidFill>
                <a:latin typeface="Calibri" pitchFamily="34" charset="0"/>
                <a:ea typeface="SimSun" pitchFamily="2" charset="-122"/>
              </a:defRPr>
            </a:lvl1pPr>
            <a:lvl2pPr>
              <a:spcBef>
                <a:spcPts val="700"/>
              </a:spcBef>
              <a:buClr>
                <a:srgbClr val="000000"/>
              </a:buClr>
              <a:buSzPct val="100000"/>
              <a:buFont typeface="Times New Roman" pitchFamily="18" charset="0"/>
              <a:defRPr sz="2800">
                <a:solidFill>
                  <a:srgbClr val="000000"/>
                </a:solidFill>
                <a:latin typeface="Calibri" pitchFamily="34" charset="0"/>
                <a:ea typeface="SimSun" pitchFamily="2" charset="-122"/>
              </a:defRPr>
            </a:lvl2pPr>
            <a:lvl3pPr>
              <a:spcBef>
                <a:spcPts val="600"/>
              </a:spcBef>
              <a:buClr>
                <a:srgbClr val="000000"/>
              </a:buClr>
              <a:buSzPct val="100000"/>
              <a:buFont typeface="Times New Roman" pitchFamily="18" charset="0"/>
              <a:defRPr sz="2400">
                <a:solidFill>
                  <a:srgbClr val="000000"/>
                </a:solidFill>
                <a:latin typeface="Calibri" pitchFamily="34" charset="0"/>
                <a:ea typeface="SimSun" pitchFamily="2" charset="-122"/>
              </a:defRPr>
            </a:lvl3pPr>
            <a:lvl4pPr>
              <a:spcBef>
                <a:spcPts val="500"/>
              </a:spcBef>
              <a:buClr>
                <a:srgbClr val="000000"/>
              </a:buClr>
              <a:buSzPct val="100000"/>
              <a:buFont typeface="Times New Roman" pitchFamily="18" charset="0"/>
              <a:defRPr sz="2000">
                <a:solidFill>
                  <a:srgbClr val="000000"/>
                </a:solidFill>
                <a:latin typeface="Calibri" pitchFamily="34" charset="0"/>
                <a:ea typeface="SimSun" pitchFamily="2" charset="-122"/>
              </a:defRPr>
            </a:lvl4pPr>
            <a:lvl5pPr>
              <a:spcBef>
                <a:spcPts val="500"/>
              </a:spcBef>
              <a:buClr>
                <a:srgbClr val="000000"/>
              </a:buClr>
              <a:buSzPct val="100000"/>
              <a:buFont typeface="Times New Roman" pitchFamily="18" charset="0"/>
              <a:defRPr sz="2000">
                <a:solidFill>
                  <a:srgbClr val="000000"/>
                </a:solidFill>
                <a:latin typeface="Calibri" pitchFamily="34"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defRPr sz="2000">
                <a:solidFill>
                  <a:srgbClr val="000000"/>
                </a:solidFill>
                <a:latin typeface="Calibri" pitchFamily="34"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defRPr sz="2000">
                <a:solidFill>
                  <a:srgbClr val="000000"/>
                </a:solidFill>
                <a:latin typeface="Calibri" pitchFamily="34"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defRPr sz="2000">
                <a:solidFill>
                  <a:srgbClr val="000000"/>
                </a:solidFill>
                <a:latin typeface="Calibri" pitchFamily="34"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defRPr sz="2000">
                <a:solidFill>
                  <a:srgbClr val="000000"/>
                </a:solidFill>
                <a:latin typeface="Calibri" pitchFamily="34" charset="0"/>
                <a:ea typeface="SimSun" pitchFamily="2" charset="-122"/>
              </a:defRPr>
            </a:lvl9pPr>
          </a:lstStyle>
          <a:p>
            <a:pPr algn="just" eaLnBrk="1">
              <a:lnSpc>
                <a:spcPct val="93000"/>
              </a:lnSpc>
              <a:spcBef>
                <a:spcPct val="0"/>
              </a:spcBef>
              <a:buClrTx/>
              <a:buSzTx/>
              <a:buFont typeface="Wingdings" pitchFamily="2" charset="2"/>
              <a:buChar char="§"/>
            </a:pPr>
            <a:r>
              <a:rPr lang="pt-BR" altLang="pt-BR" sz="2400" dirty="0">
                <a:latin typeface="+mn-lt"/>
                <a:cs typeface="Arial" pitchFamily="34" charset="0"/>
              </a:rPr>
              <a:t>A lei se aplica às </a:t>
            </a:r>
            <a:r>
              <a:rPr lang="pt-BR" altLang="pt-BR" sz="2400" b="1" dirty="0">
                <a:latin typeface="+mn-lt"/>
                <a:cs typeface="Arial" pitchFamily="34" charset="0"/>
              </a:rPr>
              <a:t>entidades sem fins lucrativos </a:t>
            </a:r>
            <a:r>
              <a:rPr lang="pt-BR" altLang="pt-BR" sz="2400" dirty="0">
                <a:latin typeface="+mn-lt"/>
                <a:cs typeface="Arial" pitchFamily="34" charset="0"/>
              </a:rPr>
              <a:t>no que se refere à parcela de recursos públicos recebidos.</a:t>
            </a:r>
          </a:p>
        </p:txBody>
      </p:sp>
    </p:spTree>
    <p:extLst>
      <p:ext uri="{BB962C8B-B14F-4D97-AF65-F5344CB8AC3E}">
        <p14:creationId xmlns:p14="http://schemas.microsoft.com/office/powerpoint/2010/main" val="472707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89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Graphic spid="4" grpId="0">
        <p:bldAsOne/>
      </p:bldGraphic>
      <p:bldP spid="389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3" name="Group 1"/>
          <p:cNvGrpSpPr>
            <a:grpSpLocks/>
          </p:cNvGrpSpPr>
          <p:nvPr/>
        </p:nvGrpSpPr>
        <p:grpSpPr bwMode="auto">
          <a:xfrm>
            <a:off x="585788" y="1719263"/>
            <a:ext cx="2995612" cy="1812925"/>
            <a:chOff x="369" y="1083"/>
            <a:chExt cx="1887" cy="1142"/>
          </a:xfrm>
        </p:grpSpPr>
        <p:pic>
          <p:nvPicPr>
            <p:cNvPr id="4098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9" y="1083"/>
              <a:ext cx="1887" cy="114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0981" name="Text Box 3"/>
            <p:cNvSpPr txBox="1">
              <a:spLocks noChangeArrowheads="1"/>
            </p:cNvSpPr>
            <p:nvPr/>
          </p:nvSpPr>
          <p:spPr bwMode="auto">
            <a:xfrm>
              <a:off x="385" y="1102"/>
              <a:ext cx="1853" cy="11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99680" tIns="347040" rIns="499680" bIns="34704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ctr">
                <a:lnSpc>
                  <a:spcPct val="90000"/>
                </a:lnSpc>
                <a:spcAft>
                  <a:spcPts val="788"/>
                </a:spcAft>
              </a:pPr>
              <a:endParaRPr lang="pt-BR" altLang="pt-BR" dirty="0">
                <a:solidFill>
                  <a:srgbClr val="FFFFFF"/>
                </a:solidFill>
                <a:latin typeface="Arial" pitchFamily="34" charset="0"/>
                <a:cs typeface="Lucida Sans Unicode" pitchFamily="34" charset="0"/>
              </a:endParaRPr>
            </a:p>
            <a:p>
              <a:pPr algn="ctr">
                <a:lnSpc>
                  <a:spcPct val="90000"/>
                </a:lnSpc>
                <a:spcAft>
                  <a:spcPts val="788"/>
                </a:spcAft>
              </a:pPr>
              <a:r>
                <a:rPr lang="pt-BR" altLang="pt-BR" dirty="0">
                  <a:solidFill>
                    <a:srgbClr val="FFFFFF"/>
                  </a:solidFill>
                  <a:latin typeface="Arial" pitchFamily="34" charset="0"/>
                  <a:cs typeface="Lucida Sans Unicode" pitchFamily="34" charset="0"/>
                </a:rPr>
                <a:t>O </a:t>
              </a:r>
              <a:r>
                <a:rPr lang="pt-BR" altLang="pt-BR" dirty="0">
                  <a:solidFill>
                    <a:schemeClr val="tx1"/>
                  </a:solidFill>
                  <a:latin typeface="Arial" pitchFamily="34" charset="0"/>
                  <a:cs typeface="Lucida Sans Unicode" pitchFamily="34" charset="0"/>
                </a:rPr>
                <a:t>ACESSO</a:t>
              </a:r>
              <a:r>
                <a:rPr lang="pt-BR" altLang="pt-BR" dirty="0">
                  <a:solidFill>
                    <a:srgbClr val="FFFFFF"/>
                  </a:solidFill>
                  <a:latin typeface="Arial" pitchFamily="34" charset="0"/>
                  <a:cs typeface="Lucida Sans Unicode" pitchFamily="34" charset="0"/>
                </a:rPr>
                <a:t> à informação pública é a</a:t>
              </a:r>
              <a:r>
                <a:rPr lang="pt-BR" altLang="pt-BR" b="1" dirty="0">
                  <a:solidFill>
                    <a:srgbClr val="FFFFFF"/>
                  </a:solidFill>
                  <a:latin typeface="Arial" pitchFamily="34" charset="0"/>
                  <a:cs typeface="Lucida Sans Unicode" pitchFamily="34" charset="0"/>
                </a:rPr>
                <a:t> </a:t>
              </a:r>
              <a:r>
                <a:rPr lang="pt-BR" altLang="pt-BR" dirty="0">
                  <a:solidFill>
                    <a:schemeClr val="tx1"/>
                  </a:solidFill>
                  <a:latin typeface="Arial" pitchFamily="34" charset="0"/>
                  <a:cs typeface="Lucida Sans Unicode" pitchFamily="34" charset="0"/>
                </a:rPr>
                <a:t>REGRA</a:t>
              </a:r>
              <a:r>
                <a:rPr lang="pt-BR" altLang="pt-BR" dirty="0">
                  <a:solidFill>
                    <a:srgbClr val="FFFFFF"/>
                  </a:solidFill>
                  <a:latin typeface="Arial" pitchFamily="34" charset="0"/>
                  <a:cs typeface="Lucida Sans Unicode" pitchFamily="34" charset="0"/>
                </a:rPr>
                <a:t>, e o sigilo somente a exceção</a:t>
              </a:r>
            </a:p>
            <a:p>
              <a:pPr algn="ctr">
                <a:lnSpc>
                  <a:spcPct val="90000"/>
                </a:lnSpc>
                <a:spcAft>
                  <a:spcPts val="788"/>
                </a:spcAft>
              </a:pPr>
              <a:endParaRPr lang="pt-BR" altLang="pt-BR" dirty="0">
                <a:solidFill>
                  <a:srgbClr val="FFFFFF"/>
                </a:solidFill>
                <a:latin typeface="Arial" pitchFamily="34" charset="0"/>
                <a:cs typeface="Lucida Sans Unicode" pitchFamily="34" charset="0"/>
              </a:endParaRPr>
            </a:p>
          </p:txBody>
        </p:sp>
      </p:grpSp>
      <p:grpSp>
        <p:nvGrpSpPr>
          <p:cNvPr id="18436" name="Group 4"/>
          <p:cNvGrpSpPr>
            <a:grpSpLocks/>
          </p:cNvGrpSpPr>
          <p:nvPr/>
        </p:nvGrpSpPr>
        <p:grpSpPr bwMode="auto">
          <a:xfrm>
            <a:off x="4022725" y="2212975"/>
            <a:ext cx="765175" cy="679450"/>
            <a:chOff x="2534" y="1394"/>
            <a:chExt cx="482" cy="428"/>
          </a:xfrm>
        </p:grpSpPr>
        <p:pic>
          <p:nvPicPr>
            <p:cNvPr id="40978"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2" y="1444"/>
              <a:ext cx="367" cy="32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0979" name="Text Box 6"/>
            <p:cNvSpPr txBox="1">
              <a:spLocks noChangeArrowheads="1"/>
            </p:cNvSpPr>
            <p:nvPr/>
          </p:nvSpPr>
          <p:spPr bwMode="auto">
            <a:xfrm>
              <a:off x="2534" y="1394"/>
              <a:ext cx="482" cy="42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ltLang="en-US" dirty="0"/>
            </a:p>
          </p:txBody>
        </p:sp>
      </p:grpSp>
      <p:grpSp>
        <p:nvGrpSpPr>
          <p:cNvPr id="18439" name="Group 7"/>
          <p:cNvGrpSpPr>
            <a:grpSpLocks/>
          </p:cNvGrpSpPr>
          <p:nvPr/>
        </p:nvGrpSpPr>
        <p:grpSpPr bwMode="auto">
          <a:xfrm>
            <a:off x="5200650" y="1719263"/>
            <a:ext cx="3141663" cy="1812925"/>
            <a:chOff x="3276" y="1083"/>
            <a:chExt cx="1979" cy="1142"/>
          </a:xfrm>
        </p:grpSpPr>
        <p:pic>
          <p:nvPicPr>
            <p:cNvPr id="40976"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76" y="1083"/>
              <a:ext cx="1979" cy="114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0977" name="Text Box 9"/>
            <p:cNvSpPr txBox="1">
              <a:spLocks noChangeArrowheads="1"/>
            </p:cNvSpPr>
            <p:nvPr/>
          </p:nvSpPr>
          <p:spPr bwMode="auto">
            <a:xfrm>
              <a:off x="3293" y="1102"/>
              <a:ext cx="1945" cy="11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20920" tIns="352440" rIns="520920" bIns="35244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ctr">
                <a:lnSpc>
                  <a:spcPct val="90000"/>
                </a:lnSpc>
                <a:spcAft>
                  <a:spcPts val="700"/>
                </a:spcAft>
              </a:pPr>
              <a:r>
                <a:rPr lang="pt-BR" altLang="pt-BR" dirty="0">
                  <a:solidFill>
                    <a:srgbClr val="FFFFFF"/>
                  </a:solidFill>
                  <a:latin typeface="Arial" pitchFamily="34" charset="0"/>
                  <a:cs typeface="Lucida Sans Unicode" pitchFamily="34" charset="0"/>
                </a:rPr>
                <a:t>As </a:t>
              </a:r>
              <a:r>
                <a:rPr lang="pt-BR" altLang="pt-BR" dirty="0">
                  <a:solidFill>
                    <a:schemeClr val="tx1"/>
                  </a:solidFill>
                  <a:latin typeface="Arial" pitchFamily="34" charset="0"/>
                  <a:cs typeface="Lucida Sans Unicode" pitchFamily="34" charset="0"/>
                </a:rPr>
                <a:t>EXCEÇÕES </a:t>
              </a:r>
              <a:r>
                <a:rPr lang="pt-BR" altLang="pt-BR" dirty="0">
                  <a:solidFill>
                    <a:srgbClr val="FFFFFF"/>
                  </a:solidFill>
                  <a:latin typeface="Arial" pitchFamily="34" charset="0"/>
                  <a:cs typeface="Lucida Sans Unicode" pitchFamily="34" charset="0"/>
                </a:rPr>
                <a:t>devem ser definidas de forma </a:t>
              </a:r>
              <a:r>
                <a:rPr lang="pt-BR" altLang="pt-BR" b="1" dirty="0">
                  <a:solidFill>
                    <a:srgbClr val="FFFFFF"/>
                  </a:solidFill>
                  <a:latin typeface="Arial" pitchFamily="34" charset="0"/>
                  <a:cs typeface="Lucida Sans Unicode" pitchFamily="34" charset="0"/>
                </a:rPr>
                <a:t>clara e </a:t>
              </a:r>
              <a:r>
                <a:rPr lang="pt-BR" altLang="pt-BR" dirty="0">
                  <a:solidFill>
                    <a:srgbClr val="FFFFFF"/>
                  </a:solidFill>
                  <a:latin typeface="Arial" pitchFamily="34" charset="0"/>
                  <a:cs typeface="Lucida Sans Unicode" pitchFamily="34" charset="0"/>
                </a:rPr>
                <a:t>objetiva e serem </a:t>
              </a:r>
              <a:r>
                <a:rPr lang="pt-BR" altLang="pt-BR" sz="1600" dirty="0">
                  <a:solidFill>
                    <a:schemeClr val="tx1"/>
                  </a:solidFill>
                  <a:latin typeface="Arial" pitchFamily="34" charset="0"/>
                  <a:cs typeface="Lucida Sans Unicode" pitchFamily="34" charset="0"/>
                </a:rPr>
                <a:t>FUNDAMENTADAS</a:t>
              </a:r>
            </a:p>
          </p:txBody>
        </p:sp>
      </p:grpSp>
      <p:grpSp>
        <p:nvGrpSpPr>
          <p:cNvPr id="18442" name="Group 10"/>
          <p:cNvGrpSpPr>
            <a:grpSpLocks/>
          </p:cNvGrpSpPr>
          <p:nvPr/>
        </p:nvGrpSpPr>
        <p:grpSpPr bwMode="auto">
          <a:xfrm>
            <a:off x="2493963" y="5583238"/>
            <a:ext cx="3921125" cy="1033462"/>
            <a:chOff x="1571" y="3517"/>
            <a:chExt cx="2470" cy="651"/>
          </a:xfrm>
        </p:grpSpPr>
        <p:pic>
          <p:nvPicPr>
            <p:cNvPr id="40974" name="Picture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71" y="3517"/>
              <a:ext cx="2470" cy="65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0975" name="Text Box 12"/>
            <p:cNvSpPr txBox="1">
              <a:spLocks noChangeArrowheads="1"/>
            </p:cNvSpPr>
            <p:nvPr/>
          </p:nvSpPr>
          <p:spPr bwMode="auto">
            <a:xfrm>
              <a:off x="1587" y="3537"/>
              <a:ext cx="2438" cy="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17840" tIns="313560" rIns="717840" bIns="31356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ctr">
                <a:lnSpc>
                  <a:spcPct val="90000"/>
                </a:lnSpc>
                <a:spcAft>
                  <a:spcPts val="1050"/>
                </a:spcAft>
              </a:pPr>
              <a:r>
                <a:rPr lang="pt-BR" altLang="pt-BR" sz="2400" b="1" dirty="0">
                  <a:solidFill>
                    <a:srgbClr val="FFFFFF"/>
                  </a:solidFill>
                  <a:latin typeface="Arial" pitchFamily="34" charset="0"/>
                  <a:cs typeface="Lucida Sans Unicode" pitchFamily="34" charset="0"/>
                </a:rPr>
                <a:t>CULTURA  DE ACESSO</a:t>
              </a:r>
            </a:p>
          </p:txBody>
        </p:sp>
      </p:grpSp>
      <p:sp>
        <p:nvSpPr>
          <p:cNvPr id="40966" name="Text Box 13"/>
          <p:cNvSpPr txBox="1">
            <a:spLocks noChangeArrowheads="1"/>
          </p:cNvSpPr>
          <p:nvPr/>
        </p:nvSpPr>
        <p:spPr bwMode="auto">
          <a:xfrm>
            <a:off x="850900" y="964084"/>
            <a:ext cx="7216775" cy="520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ctr"/>
            <a:r>
              <a:rPr lang="pt-BR" altLang="pt-BR" sz="2800" b="1" dirty="0">
                <a:solidFill>
                  <a:schemeClr val="tx1"/>
                </a:solidFill>
                <a:latin typeface="Arial" pitchFamily="34" charset="0"/>
                <a:cs typeface="Arial" pitchFamily="34" charset="0"/>
              </a:rPr>
              <a:t>NOVA LÓGICA NO SETOR PÚBLICO:</a:t>
            </a:r>
          </a:p>
        </p:txBody>
      </p:sp>
      <p:grpSp>
        <p:nvGrpSpPr>
          <p:cNvPr id="18446" name="Group 14"/>
          <p:cNvGrpSpPr>
            <a:grpSpLocks/>
          </p:cNvGrpSpPr>
          <p:nvPr/>
        </p:nvGrpSpPr>
        <p:grpSpPr bwMode="auto">
          <a:xfrm>
            <a:off x="4017963" y="3255963"/>
            <a:ext cx="806450" cy="654050"/>
            <a:chOff x="2531" y="2051"/>
            <a:chExt cx="508" cy="412"/>
          </a:xfrm>
        </p:grpSpPr>
        <p:pic>
          <p:nvPicPr>
            <p:cNvPr id="40972" name="Picture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31" y="2051"/>
              <a:ext cx="508" cy="41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0973" name="Text Box 16"/>
            <p:cNvSpPr txBox="1">
              <a:spLocks noChangeArrowheads="1"/>
            </p:cNvSpPr>
            <p:nvPr/>
          </p:nvSpPr>
          <p:spPr bwMode="auto">
            <a:xfrm>
              <a:off x="2665" y="2058"/>
              <a:ext cx="242" cy="2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ltLang="en-US" dirty="0"/>
            </a:p>
          </p:txBody>
        </p:sp>
      </p:grpSp>
      <p:grpSp>
        <p:nvGrpSpPr>
          <p:cNvPr id="18449" name="Group 17"/>
          <p:cNvGrpSpPr>
            <a:grpSpLocks/>
          </p:cNvGrpSpPr>
          <p:nvPr/>
        </p:nvGrpSpPr>
        <p:grpSpPr bwMode="auto">
          <a:xfrm>
            <a:off x="2493963" y="4217988"/>
            <a:ext cx="3921125" cy="1027112"/>
            <a:chOff x="1571" y="2657"/>
            <a:chExt cx="2470" cy="647"/>
          </a:xfrm>
        </p:grpSpPr>
        <p:pic>
          <p:nvPicPr>
            <p:cNvPr id="40970" name="Picture 1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71" y="2657"/>
              <a:ext cx="2470" cy="64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0971" name="Text Box 19"/>
            <p:cNvSpPr txBox="1">
              <a:spLocks noChangeArrowheads="1"/>
            </p:cNvSpPr>
            <p:nvPr/>
          </p:nvSpPr>
          <p:spPr bwMode="auto">
            <a:xfrm>
              <a:off x="1587" y="2675"/>
              <a:ext cx="2438" cy="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17840" tIns="313560" rIns="717840" bIns="31356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ctr">
                <a:lnSpc>
                  <a:spcPct val="90000"/>
                </a:lnSpc>
                <a:spcAft>
                  <a:spcPts val="1050"/>
                </a:spcAft>
              </a:pPr>
              <a:r>
                <a:rPr lang="pt-BR" altLang="pt-BR" sz="2400" b="1" dirty="0">
                  <a:solidFill>
                    <a:srgbClr val="FFFFFF"/>
                  </a:solidFill>
                  <a:latin typeface="Arial" pitchFamily="34" charset="0"/>
                  <a:cs typeface="Lucida Sans Unicode" pitchFamily="34" charset="0"/>
                </a:rPr>
                <a:t>CULTURA  DE SIGILO</a:t>
              </a:r>
            </a:p>
          </p:txBody>
        </p:sp>
      </p:grpSp>
      <p:sp>
        <p:nvSpPr>
          <p:cNvPr id="18452" name="Freeform 20"/>
          <p:cNvSpPr>
            <a:spLocks noChangeArrowheads="1"/>
          </p:cNvSpPr>
          <p:nvPr/>
        </p:nvSpPr>
        <p:spPr bwMode="auto">
          <a:xfrm>
            <a:off x="2519363" y="4114800"/>
            <a:ext cx="3879850" cy="1212850"/>
          </a:xfrm>
          <a:custGeom>
            <a:avLst/>
            <a:gdLst>
              <a:gd name="T0" fmla="*/ 915416 w 3879850"/>
              <a:gd name="T1" fmla="*/ 343846 h 1212850"/>
              <a:gd name="T2" fmla="*/ 948270 w 3879850"/>
              <a:gd name="T3" fmla="*/ 238747 h 1212850"/>
              <a:gd name="T4" fmla="*/ 1939925 w 3879850"/>
              <a:gd name="T5" fmla="*/ 548740 h 1212850"/>
              <a:gd name="T6" fmla="*/ 2931580 w 3879850"/>
              <a:gd name="T7" fmla="*/ 238747 h 1212850"/>
              <a:gd name="T8" fmla="*/ 2964434 w 3879850"/>
              <a:gd name="T9" fmla="*/ 343846 h 1212850"/>
              <a:gd name="T10" fmla="*/ 2124456 w 3879850"/>
              <a:gd name="T11" fmla="*/ 606425 h 1212850"/>
              <a:gd name="T12" fmla="*/ 2964434 w 3879850"/>
              <a:gd name="T13" fmla="*/ 869004 h 1212850"/>
              <a:gd name="T14" fmla="*/ 2931580 w 3879850"/>
              <a:gd name="T15" fmla="*/ 974103 h 1212850"/>
              <a:gd name="T16" fmla="*/ 1939925 w 3879850"/>
              <a:gd name="T17" fmla="*/ 664110 h 1212850"/>
              <a:gd name="T18" fmla="*/ 948270 w 3879850"/>
              <a:gd name="T19" fmla="*/ 974103 h 1212850"/>
              <a:gd name="T20" fmla="*/ 915416 w 3879850"/>
              <a:gd name="T21" fmla="*/ 869004 h 1212850"/>
              <a:gd name="T22" fmla="*/ 1755394 w 3879850"/>
              <a:gd name="T23" fmla="*/ 606425 h 1212850"/>
              <a:gd name="T24" fmla="*/ 915416 w 3879850"/>
              <a:gd name="T25" fmla="*/ 343846 h 121285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879850" h="1212850">
                <a:moveTo>
                  <a:pt x="915416" y="343846"/>
                </a:moveTo>
                <a:lnTo>
                  <a:pt x="948270" y="238747"/>
                </a:lnTo>
                <a:lnTo>
                  <a:pt x="1939925" y="548740"/>
                </a:lnTo>
                <a:lnTo>
                  <a:pt x="2931580" y="238747"/>
                </a:lnTo>
                <a:lnTo>
                  <a:pt x="2964434" y="343846"/>
                </a:lnTo>
                <a:lnTo>
                  <a:pt x="2124456" y="606425"/>
                </a:lnTo>
                <a:lnTo>
                  <a:pt x="2964434" y="869004"/>
                </a:lnTo>
                <a:lnTo>
                  <a:pt x="2931580" y="974103"/>
                </a:lnTo>
                <a:lnTo>
                  <a:pt x="1939925" y="664110"/>
                </a:lnTo>
                <a:lnTo>
                  <a:pt x="948270" y="974103"/>
                </a:lnTo>
                <a:lnTo>
                  <a:pt x="915416" y="869004"/>
                </a:lnTo>
                <a:lnTo>
                  <a:pt x="1755394" y="606425"/>
                </a:lnTo>
                <a:lnTo>
                  <a:pt x="915416" y="343846"/>
                </a:lnTo>
                <a:close/>
              </a:path>
            </a:pathLst>
          </a:custGeom>
          <a:solidFill>
            <a:srgbClr val="FF0000"/>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dirty="0"/>
          </a:p>
        </p:txBody>
      </p:sp>
    </p:spTree>
    <p:extLst>
      <p:ext uri="{BB962C8B-B14F-4D97-AF65-F5344CB8AC3E}">
        <p14:creationId xmlns:p14="http://schemas.microsoft.com/office/powerpoint/2010/main" val="3641475695"/>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additive="repl">
                                        <p:cTn id="6" dur="1" fill="hold">
                                          <p:stCondLst>
                                            <p:cond delay="0"/>
                                          </p:stCondLst>
                                        </p:cTn>
                                        <p:tgtEl>
                                          <p:spTgt spid="18433"/>
                                        </p:tgtEl>
                                        <p:attrNameLst>
                                          <p:attrName>style.visibility</p:attrName>
                                        </p:attrNameLst>
                                      </p:cBhvr>
                                      <p:to>
                                        <p:strVal val="visible"/>
                                      </p:to>
                                    </p:set>
                                    <p:animEffect transition="in" filter="wipe(down)">
                                      <p:cBhvr additive="repl">
                                        <p:cTn id="7" dur="500"/>
                                        <p:tgtEl>
                                          <p:spTgt spid="1843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fill="hold" nodeType="clickEffect">
                                  <p:stCondLst>
                                    <p:cond delay="0"/>
                                  </p:stCondLst>
                                  <p:childTnLst>
                                    <p:set>
                                      <p:cBhvr additive="repl">
                                        <p:cTn id="11" dur="1" fill="hold">
                                          <p:stCondLst>
                                            <p:cond delay="0"/>
                                          </p:stCondLst>
                                        </p:cTn>
                                        <p:tgtEl>
                                          <p:spTgt spid="18436"/>
                                        </p:tgtEl>
                                        <p:attrNameLst>
                                          <p:attrName>style.visibility</p:attrName>
                                        </p:attrNameLst>
                                      </p:cBhvr>
                                      <p:to>
                                        <p:strVal val="visible"/>
                                      </p:to>
                                    </p:se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4" fill="hold" nodeType="clickEffect">
                                  <p:stCondLst>
                                    <p:cond delay="0"/>
                                  </p:stCondLst>
                                  <p:childTnLst>
                                    <p:set>
                                      <p:cBhvr additive="repl">
                                        <p:cTn id="15" dur="1" fill="hold">
                                          <p:stCondLst>
                                            <p:cond delay="0"/>
                                          </p:stCondLst>
                                        </p:cTn>
                                        <p:tgtEl>
                                          <p:spTgt spid="18439"/>
                                        </p:tgtEl>
                                        <p:attrNameLst>
                                          <p:attrName>style.visibility</p:attrName>
                                        </p:attrNameLst>
                                      </p:cBhvr>
                                      <p:to>
                                        <p:strVal val="visible"/>
                                      </p:to>
                                    </p:set>
                                    <p:animEffect transition="in" filter="wipe(down)">
                                      <p:cBhvr additive="repl">
                                        <p:cTn id="16" dur="500"/>
                                        <p:tgtEl>
                                          <p:spTgt spid="18439"/>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fill="hold" nodeType="clickEffect">
                                  <p:stCondLst>
                                    <p:cond delay="0"/>
                                  </p:stCondLst>
                                  <p:childTnLst>
                                    <p:set>
                                      <p:cBhvr additive="repl">
                                        <p:cTn id="20" dur="1" fill="hold">
                                          <p:stCondLst>
                                            <p:cond delay="0"/>
                                          </p:stCondLst>
                                        </p:cTn>
                                        <p:tgtEl>
                                          <p:spTgt spid="18446"/>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fill="hold" nodeType="clickEffect">
                                  <p:stCondLst>
                                    <p:cond delay="0"/>
                                  </p:stCondLst>
                                  <p:childTnLst>
                                    <p:set>
                                      <p:cBhvr additive="repl">
                                        <p:cTn id="24" dur="1" fill="hold">
                                          <p:stCondLst>
                                            <p:cond delay="0"/>
                                          </p:stCondLst>
                                        </p:cTn>
                                        <p:tgtEl>
                                          <p:spTgt spid="18449"/>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fill="hold" grpId="0" nodeType="clickEffect">
                                  <p:stCondLst>
                                    <p:cond delay="0"/>
                                  </p:stCondLst>
                                  <p:childTnLst>
                                    <p:set>
                                      <p:cBhvr additive="repl">
                                        <p:cTn id="28" dur="1" fill="hold">
                                          <p:stCondLst>
                                            <p:cond delay="0"/>
                                          </p:stCondLst>
                                        </p:cTn>
                                        <p:tgtEl>
                                          <p:spTgt spid="18452"/>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fill="hold" nodeType="clickEffect">
                                  <p:stCondLst>
                                    <p:cond delay="0"/>
                                  </p:stCondLst>
                                  <p:childTnLst>
                                    <p:set>
                                      <p:cBhvr additive="repl">
                                        <p:cTn id="32" dur="1" fill="hold">
                                          <p:stCondLst>
                                            <p:cond delay="0"/>
                                          </p:stCondLst>
                                        </p:cTn>
                                        <p:tgtEl>
                                          <p:spTgt spid="184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5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5163" y="901700"/>
            <a:ext cx="7667625" cy="56276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68041014"/>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1"/>
          <p:cNvSpPr>
            <a:spLocks noChangeArrowheads="1"/>
          </p:cNvSpPr>
          <p:nvPr/>
        </p:nvSpPr>
        <p:spPr bwMode="auto">
          <a:xfrm>
            <a:off x="827087" y="1655357"/>
            <a:ext cx="7921625" cy="4941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spcBef>
                <a:spcPts val="800"/>
              </a:spcBef>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Calibri" pitchFamily="34" charset="0"/>
                <a:ea typeface="SimSun" pitchFamily="2" charset="-122"/>
              </a:defRPr>
            </a:lvl1pPr>
            <a:lvl2pPr>
              <a:spcBef>
                <a:spcPts val="700"/>
              </a:spcBef>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Calibri" pitchFamily="34" charset="0"/>
                <a:ea typeface="SimSun" pitchFamily="2" charset="-122"/>
              </a:defRPr>
            </a:lvl2pPr>
            <a:lvl3pPr>
              <a:spcBef>
                <a:spcPts val="600"/>
              </a:spcBef>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Calibri" pitchFamily="34" charset="0"/>
                <a:ea typeface="SimSun" pitchFamily="2" charset="-122"/>
              </a:defRPr>
            </a:lvl3pPr>
            <a:lvl4pPr>
              <a:spcBef>
                <a:spcPts val="500"/>
              </a:spcBef>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itchFamily="34" charset="0"/>
                <a:ea typeface="SimSun" pitchFamily="2" charset="-122"/>
              </a:defRPr>
            </a:lvl4pPr>
            <a:lvl5pPr>
              <a:spcBef>
                <a:spcPts val="500"/>
              </a:spcBef>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itchFamily="34"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itchFamily="34"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itchFamily="34"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itchFamily="34"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itchFamily="34" charset="0"/>
                <a:ea typeface="SimSun" pitchFamily="2" charset="-122"/>
              </a:defRPr>
            </a:lvl9pPr>
          </a:lstStyle>
          <a:p>
            <a:pPr algn="just" eaLnBrk="1" hangingPunct="1">
              <a:spcBef>
                <a:spcPct val="0"/>
              </a:spcBef>
              <a:buClrTx/>
              <a:buSzTx/>
              <a:buFontTx/>
              <a:buNone/>
            </a:pPr>
            <a:r>
              <a:rPr lang="pt-BR" altLang="pt-BR" sz="2400" b="1" dirty="0">
                <a:solidFill>
                  <a:schemeClr val="tx1"/>
                </a:solidFill>
                <a:latin typeface="+mn-lt"/>
                <a:cs typeface="Lucida Sans Unicode" pitchFamily="34" charset="0"/>
              </a:rPr>
              <a:t>(Rol mínimo na internet – Lei 12.527/11,  Art 8º, §1º)</a:t>
            </a:r>
          </a:p>
          <a:p>
            <a:pPr algn="just" eaLnBrk="1" hangingPunct="1">
              <a:spcBef>
                <a:spcPts val="1500"/>
              </a:spcBef>
              <a:buClrTx/>
              <a:buSzTx/>
              <a:buFont typeface="Times New Roman" pitchFamily="18" charset="0"/>
              <a:buAutoNum type="arabicParenR"/>
            </a:pPr>
            <a:r>
              <a:rPr lang="pt-BR" altLang="pt-BR" sz="2400" dirty="0">
                <a:latin typeface="+mn-lt"/>
                <a:cs typeface="Arial" pitchFamily="34" charset="0"/>
              </a:rPr>
              <a:t> Competências, estrutura organizacional, autoridades, endereços e telefones do órgão ou entidade;</a:t>
            </a:r>
          </a:p>
          <a:p>
            <a:pPr algn="just">
              <a:spcBef>
                <a:spcPts val="1500"/>
              </a:spcBef>
              <a:buClrTx/>
              <a:buSzTx/>
            </a:pPr>
            <a:r>
              <a:rPr lang="pt-BR" altLang="pt-BR" sz="2400" dirty="0">
                <a:cs typeface="Arial" pitchFamily="34" charset="0"/>
              </a:rPr>
              <a:t>2) Descrição dos principais programas, ações, projetos e obras, com informações sobre sua execução, metas e indicadores de fácil compreensão;</a:t>
            </a:r>
            <a:endParaRPr lang="pt-BR" altLang="pt-BR" sz="2400" dirty="0">
              <a:latin typeface="+mn-lt"/>
              <a:cs typeface="Arial" pitchFamily="34" charset="0"/>
            </a:endParaRPr>
          </a:p>
          <a:p>
            <a:pPr algn="just" eaLnBrk="1" hangingPunct="1">
              <a:spcBef>
                <a:spcPts val="1500"/>
              </a:spcBef>
              <a:buClrTx/>
              <a:buSzTx/>
            </a:pPr>
            <a:r>
              <a:rPr lang="pt-BR" altLang="pt-BR" sz="2400" dirty="0">
                <a:latin typeface="+mn-lt"/>
                <a:cs typeface="Arial" pitchFamily="34" charset="0"/>
              </a:rPr>
              <a:t>3) Repasses ou transferências de </a:t>
            </a:r>
            <a:r>
              <a:rPr lang="pt-BR" altLang="pt-BR" sz="2400" b="1" dirty="0">
                <a:latin typeface="+mn-lt"/>
                <a:cs typeface="Arial" pitchFamily="34" charset="0"/>
              </a:rPr>
              <a:t>recursos financeiros</a:t>
            </a:r>
            <a:r>
              <a:rPr lang="pt-BR" altLang="pt-BR" sz="2400" dirty="0">
                <a:latin typeface="+mn-lt"/>
                <a:cs typeface="Arial" pitchFamily="34" charset="0"/>
              </a:rPr>
              <a:t>;</a:t>
            </a:r>
          </a:p>
          <a:p>
            <a:pPr algn="just" eaLnBrk="1" hangingPunct="1">
              <a:spcBef>
                <a:spcPts val="1500"/>
              </a:spcBef>
              <a:buClrTx/>
              <a:buSzTx/>
            </a:pPr>
            <a:r>
              <a:rPr lang="pt-BR" altLang="pt-BR" sz="2400" dirty="0">
                <a:latin typeface="+mn-lt"/>
                <a:cs typeface="Arial" pitchFamily="34" charset="0"/>
              </a:rPr>
              <a:t>4) Execução </a:t>
            </a:r>
            <a:r>
              <a:rPr lang="pt-BR" altLang="pt-BR" sz="2400" b="1" dirty="0">
                <a:latin typeface="+mn-lt"/>
                <a:cs typeface="Arial" pitchFamily="34" charset="0"/>
              </a:rPr>
              <a:t>orçamentária e financeira</a:t>
            </a:r>
            <a:r>
              <a:rPr lang="pt-BR" altLang="pt-BR" sz="2400" dirty="0">
                <a:latin typeface="+mn-lt"/>
                <a:cs typeface="Arial" pitchFamily="34" charset="0"/>
              </a:rPr>
              <a:t> detalhada;</a:t>
            </a:r>
          </a:p>
          <a:p>
            <a:pPr algn="just" eaLnBrk="1" hangingPunct="1">
              <a:spcBef>
                <a:spcPts val="1500"/>
              </a:spcBef>
              <a:buClrTx/>
              <a:buSzTx/>
            </a:pPr>
            <a:r>
              <a:rPr lang="pt-BR" altLang="pt-BR" sz="2400" dirty="0">
                <a:latin typeface="+mn-lt"/>
                <a:cs typeface="Arial" pitchFamily="34" charset="0"/>
              </a:rPr>
              <a:t>5)</a:t>
            </a:r>
            <a:r>
              <a:rPr lang="pt-BR" altLang="pt-BR" sz="2400" b="1" dirty="0">
                <a:latin typeface="+mn-lt"/>
                <a:cs typeface="Arial" pitchFamily="34" charset="0"/>
              </a:rPr>
              <a:t> Procedimentos licitatórios e contratos;</a:t>
            </a:r>
          </a:p>
          <a:p>
            <a:pPr algn="just" eaLnBrk="1" hangingPunct="1">
              <a:spcBef>
                <a:spcPts val="1500"/>
              </a:spcBef>
              <a:buClrTx/>
              <a:buSzTx/>
            </a:pPr>
            <a:r>
              <a:rPr lang="pt-BR" altLang="pt-BR" sz="2400" dirty="0">
                <a:latin typeface="+mn-lt"/>
                <a:cs typeface="Arial" pitchFamily="34" charset="0"/>
              </a:rPr>
              <a:t>6)</a:t>
            </a:r>
            <a:r>
              <a:rPr lang="pt-BR" altLang="pt-BR" sz="2400" b="1" dirty="0">
                <a:latin typeface="+mn-lt"/>
                <a:cs typeface="Arial" pitchFamily="34" charset="0"/>
              </a:rPr>
              <a:t> </a:t>
            </a:r>
            <a:r>
              <a:rPr lang="pt-BR" altLang="pt-BR" sz="2400" dirty="0">
                <a:latin typeface="Arial" panose="020B0604020202020204" pitchFamily="34" charset="0"/>
              </a:rPr>
              <a:t>R</a:t>
            </a:r>
            <a:r>
              <a:rPr lang="pt-BR" sz="2400" dirty="0">
                <a:latin typeface="Arial" panose="020B0604020202020204" pitchFamily="34" charset="0"/>
              </a:rPr>
              <a:t>espostas a perguntas mais frequentes da sociedade.</a:t>
            </a:r>
            <a:endParaRPr lang="en-US" altLang="pt-BR" sz="2400" dirty="0">
              <a:latin typeface="+mn-lt"/>
              <a:cs typeface="Arial" pitchFamily="34" charset="0"/>
            </a:endParaRPr>
          </a:p>
        </p:txBody>
      </p:sp>
      <p:sp>
        <p:nvSpPr>
          <p:cNvPr id="3" name="Rectangle 2"/>
          <p:cNvSpPr txBox="1">
            <a:spLocks noChangeArrowheads="1"/>
          </p:cNvSpPr>
          <p:nvPr/>
        </p:nvSpPr>
        <p:spPr>
          <a:xfrm>
            <a:off x="533400" y="718592"/>
            <a:ext cx="7772400" cy="838200"/>
          </a:xfrm>
          <a:prstGeom prst="rect">
            <a:avLst/>
          </a:prstGeom>
        </p:spPr>
        <p:txBody>
          <a:bodyPr vert="horz" wrap="none"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lnSpc>
                <a:spcPct val="82000"/>
              </a:lnSpc>
              <a:spcBef>
                <a:spcPct val="20000"/>
              </a:spcBef>
            </a:pPr>
            <a:r>
              <a:rPr lang="pt-BR" altLang="pt-BR" sz="4400" dirty="0">
                <a:solidFill>
                  <a:schemeClr val="tx1"/>
                </a:solidFill>
                <a:cs typeface="Lucida Sans Unicode" pitchFamily="34" charset="0"/>
              </a:rPr>
              <a:t>TRANSPARÊNCIA  ATIVA </a:t>
            </a:r>
          </a:p>
        </p:txBody>
      </p:sp>
    </p:spTree>
    <p:extLst>
      <p:ext uri="{BB962C8B-B14F-4D97-AF65-F5344CB8AC3E}">
        <p14:creationId xmlns:p14="http://schemas.microsoft.com/office/powerpoint/2010/main" val="320971305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10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710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710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710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710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710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710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6"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5"/>
          <p:cNvSpPr txBox="1">
            <a:spLocks noChangeArrowheads="1"/>
          </p:cNvSpPr>
          <p:nvPr/>
        </p:nvSpPr>
        <p:spPr bwMode="auto">
          <a:xfrm>
            <a:off x="674688" y="2046288"/>
            <a:ext cx="7993062" cy="2954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defTabSz="449263">
              <a:defRPr>
                <a:solidFill>
                  <a:schemeClr val="tx1"/>
                </a:solidFill>
                <a:latin typeface="Times New Roman" pitchFamily="18" charset="0"/>
                <a:cs typeface="Lucida Sans Unicode" pitchFamily="34" charset="0"/>
              </a:defRPr>
            </a:lvl1pPr>
            <a:lvl2pPr marL="742950" indent="-285750" defTabSz="449263">
              <a:defRPr>
                <a:solidFill>
                  <a:schemeClr val="tx1"/>
                </a:solidFill>
                <a:latin typeface="Times New Roman" pitchFamily="18" charset="0"/>
                <a:cs typeface="Lucida Sans Unicode" pitchFamily="34" charset="0"/>
              </a:defRPr>
            </a:lvl2pPr>
            <a:lvl3pPr marL="1143000" indent="-228600" defTabSz="449263">
              <a:defRPr>
                <a:solidFill>
                  <a:schemeClr val="tx1"/>
                </a:solidFill>
                <a:latin typeface="Times New Roman" pitchFamily="18" charset="0"/>
                <a:cs typeface="Lucida Sans Unicode" pitchFamily="34" charset="0"/>
              </a:defRPr>
            </a:lvl3pPr>
            <a:lvl4pPr marL="1600200" indent="-228600" defTabSz="449263">
              <a:defRPr>
                <a:solidFill>
                  <a:schemeClr val="tx1"/>
                </a:solidFill>
                <a:latin typeface="Times New Roman" pitchFamily="18" charset="0"/>
                <a:cs typeface="Lucida Sans Unicode" pitchFamily="34" charset="0"/>
              </a:defRPr>
            </a:lvl4pPr>
            <a:lvl5pPr marL="2057400" indent="-228600" defTabSz="449263">
              <a:defRPr>
                <a:solidFill>
                  <a:schemeClr val="tx1"/>
                </a:solidFill>
                <a:latin typeface="Times New Roman" pitchFamily="18" charset="0"/>
                <a:cs typeface="Lucida Sans Unicode" pitchFamily="34" charset="0"/>
              </a:defRPr>
            </a:lvl5pPr>
            <a:lvl6pPr marL="2514600" indent="-228600" defTabSz="449263" fontAlgn="base">
              <a:spcBef>
                <a:spcPct val="0"/>
              </a:spcBef>
              <a:spcAft>
                <a:spcPct val="0"/>
              </a:spcAft>
              <a:defRPr>
                <a:solidFill>
                  <a:schemeClr val="tx1"/>
                </a:solidFill>
                <a:latin typeface="Times New Roman" pitchFamily="18" charset="0"/>
                <a:cs typeface="Lucida Sans Unicode" pitchFamily="34" charset="0"/>
              </a:defRPr>
            </a:lvl6pPr>
            <a:lvl7pPr marL="2971800" indent="-228600" defTabSz="449263" fontAlgn="base">
              <a:spcBef>
                <a:spcPct val="0"/>
              </a:spcBef>
              <a:spcAft>
                <a:spcPct val="0"/>
              </a:spcAft>
              <a:defRPr>
                <a:solidFill>
                  <a:schemeClr val="tx1"/>
                </a:solidFill>
                <a:latin typeface="Times New Roman" pitchFamily="18" charset="0"/>
                <a:cs typeface="Lucida Sans Unicode" pitchFamily="34" charset="0"/>
              </a:defRPr>
            </a:lvl7pPr>
            <a:lvl8pPr marL="3429000" indent="-228600" defTabSz="449263" fontAlgn="base">
              <a:spcBef>
                <a:spcPct val="0"/>
              </a:spcBef>
              <a:spcAft>
                <a:spcPct val="0"/>
              </a:spcAft>
              <a:defRPr>
                <a:solidFill>
                  <a:schemeClr val="tx1"/>
                </a:solidFill>
                <a:latin typeface="Times New Roman" pitchFamily="18" charset="0"/>
                <a:cs typeface="Lucida Sans Unicode" pitchFamily="34" charset="0"/>
              </a:defRPr>
            </a:lvl8pPr>
            <a:lvl9pPr marL="3886200" indent="-228600" defTabSz="449263" fontAlgn="base">
              <a:spcBef>
                <a:spcPct val="0"/>
              </a:spcBef>
              <a:spcAft>
                <a:spcPct val="0"/>
              </a:spcAft>
              <a:defRPr>
                <a:solidFill>
                  <a:schemeClr val="tx1"/>
                </a:solidFill>
                <a:latin typeface="Times New Roman" pitchFamily="18" charset="0"/>
                <a:cs typeface="Lucida Sans Unicode" pitchFamily="34" charset="0"/>
              </a:defRPr>
            </a:lvl9pPr>
          </a:lstStyle>
          <a:p>
            <a:pPr marL="0" indent="0" algn="just" eaLnBrk="1">
              <a:defRPr/>
            </a:pPr>
            <a:endParaRPr lang="pt-BR" dirty="0">
              <a:solidFill>
                <a:srgbClr val="000000"/>
              </a:solidFill>
              <a:latin typeface="Arial" pitchFamily="34" charset="0"/>
            </a:endParaRPr>
          </a:p>
          <a:p>
            <a:pPr algn="just" eaLnBrk="1">
              <a:buFont typeface="Wingdings" pitchFamily="2" charset="2"/>
              <a:buChar char="ü"/>
              <a:defRPr/>
            </a:pPr>
            <a:r>
              <a:rPr lang="pt-BR" sz="2400" dirty="0">
                <a:solidFill>
                  <a:srgbClr val="000000"/>
                </a:solidFill>
                <a:latin typeface="+mj-lt"/>
              </a:rPr>
              <a:t>No Poder Executivo Federal, a obrigatoriedade foi estabelecida pelo </a:t>
            </a:r>
            <a:r>
              <a:rPr lang="pt-BR" sz="2400" b="1" dirty="0">
                <a:solidFill>
                  <a:srgbClr val="000000"/>
                </a:solidFill>
                <a:latin typeface="+mj-lt"/>
              </a:rPr>
              <a:t>Decreto nº 7.724/2012</a:t>
            </a:r>
            <a:r>
              <a:rPr lang="pt-BR" sz="2400" dirty="0">
                <a:solidFill>
                  <a:srgbClr val="000000"/>
                </a:solidFill>
                <a:latin typeface="+mj-lt"/>
              </a:rPr>
              <a:t> - art. 7º, §3º, VI;</a:t>
            </a:r>
          </a:p>
          <a:p>
            <a:pPr marL="0" indent="0" algn="just" eaLnBrk="1">
              <a:defRPr/>
            </a:pPr>
            <a:endParaRPr lang="pt-BR" sz="2400" dirty="0">
              <a:solidFill>
                <a:srgbClr val="000000"/>
              </a:solidFill>
              <a:latin typeface="+mj-lt"/>
            </a:endParaRPr>
          </a:p>
          <a:p>
            <a:pPr algn="just" eaLnBrk="1">
              <a:buFont typeface="Wingdings" pitchFamily="2" charset="2"/>
              <a:buChar char="ü"/>
              <a:defRPr/>
            </a:pPr>
            <a:r>
              <a:rPr lang="pt-BR" sz="2400" dirty="0">
                <a:latin typeface="+mj-lt"/>
              </a:rPr>
              <a:t>Ação Originária (AO) 1823 (</a:t>
            </a:r>
            <a:r>
              <a:rPr lang="pt-BR" sz="2400" b="1" dirty="0">
                <a:latin typeface="+mj-lt"/>
              </a:rPr>
              <a:t>STF</a:t>
            </a:r>
            <a:r>
              <a:rPr lang="pt-BR" sz="2400" dirty="0">
                <a:latin typeface="+mj-lt"/>
              </a:rPr>
              <a:t> - Ministro Luiz Fux);</a:t>
            </a:r>
          </a:p>
          <a:p>
            <a:pPr algn="just" eaLnBrk="1">
              <a:buFont typeface="Wingdings" pitchFamily="2" charset="2"/>
              <a:buChar char="ü"/>
              <a:defRPr/>
            </a:pPr>
            <a:endParaRPr lang="pt-BR" sz="2400" dirty="0">
              <a:latin typeface="+mj-lt"/>
            </a:endParaRPr>
          </a:p>
          <a:p>
            <a:pPr algn="just" eaLnBrk="1">
              <a:buFont typeface="Wingdings" pitchFamily="2" charset="2"/>
              <a:buChar char="ü"/>
              <a:defRPr/>
            </a:pPr>
            <a:r>
              <a:rPr lang="pt-BR" sz="2400" dirty="0">
                <a:solidFill>
                  <a:srgbClr val="000000"/>
                </a:solidFill>
                <a:latin typeface="+mj-lt"/>
              </a:rPr>
              <a:t>	</a:t>
            </a:r>
            <a:r>
              <a:rPr lang="pt-BR" sz="2400" dirty="0">
                <a:latin typeface="+mj-lt"/>
              </a:rPr>
              <a:t>Ação Ordinária nº33326-48.2012.4.01.3400 (</a:t>
            </a:r>
            <a:r>
              <a:rPr lang="pt-BR" sz="2400" b="1" dirty="0">
                <a:latin typeface="+mj-lt"/>
              </a:rPr>
              <a:t>STF</a:t>
            </a:r>
            <a:r>
              <a:rPr lang="pt-BR" sz="2400" dirty="0">
                <a:latin typeface="+mj-lt"/>
              </a:rPr>
              <a:t> - Ministro Ayres Britto).	</a:t>
            </a:r>
            <a:r>
              <a:rPr lang="pt-BR" sz="2400" dirty="0">
                <a:solidFill>
                  <a:srgbClr val="000000"/>
                </a:solidFill>
                <a:latin typeface="+mj-lt"/>
              </a:rPr>
              <a:t>	</a:t>
            </a:r>
          </a:p>
        </p:txBody>
      </p:sp>
      <p:sp>
        <p:nvSpPr>
          <p:cNvPr id="41987" name="Retângulo 1"/>
          <p:cNvSpPr>
            <a:spLocks noChangeArrowheads="1"/>
          </p:cNvSpPr>
          <p:nvPr/>
        </p:nvSpPr>
        <p:spPr bwMode="auto">
          <a:xfrm>
            <a:off x="971550" y="1092473"/>
            <a:ext cx="7416800" cy="96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algn="l" eaLnBrk="0" hangingPunct="0">
              <a:spcBef>
                <a:spcPts val="800"/>
              </a:spcBef>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3200">
                <a:solidFill>
                  <a:srgbClr val="000000"/>
                </a:solidFill>
                <a:latin typeface="Times New Roman" pitchFamily="18" charset="0"/>
                <a:ea typeface="Microsoft YaHei" pitchFamily="34" charset="-122"/>
              </a:defRPr>
            </a:lvl1pPr>
            <a:lvl2pPr algn="l" eaLnBrk="0" hangingPunct="0">
              <a:spcBef>
                <a:spcPts val="700"/>
              </a:spcBef>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800">
                <a:solidFill>
                  <a:srgbClr val="000000"/>
                </a:solidFill>
                <a:latin typeface="Times New Roman" pitchFamily="18" charset="0"/>
                <a:ea typeface="Microsoft YaHei" pitchFamily="34" charset="-122"/>
              </a:defRPr>
            </a:lvl2pPr>
            <a:lvl3pPr algn="l" eaLnBrk="0" hangingPunct="0">
              <a:spcBef>
                <a:spcPts val="600"/>
              </a:spcBef>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rgbClr val="000000"/>
                </a:solidFill>
                <a:latin typeface="Times New Roman" pitchFamily="18" charset="0"/>
                <a:ea typeface="Microsoft YaHei" pitchFamily="34" charset="-122"/>
              </a:defRPr>
            </a:lvl3pPr>
            <a:lvl4pPr algn="l" eaLnBrk="0" hangingPunct="0">
              <a:spcBef>
                <a:spcPts val="500"/>
              </a:spcBef>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Times New Roman" pitchFamily="18" charset="0"/>
                <a:ea typeface="Microsoft YaHei" pitchFamily="34" charset="-122"/>
              </a:defRPr>
            </a:lvl4pPr>
            <a:lvl5pPr algn="l" eaLnBrk="0" hangingPunct="0">
              <a:spcBef>
                <a:spcPts val="500"/>
              </a:spcBef>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Times New Roman" pitchFamily="18" charset="0"/>
                <a:ea typeface="Microsoft YaHei" pitchFamily="34"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Times New Roman" pitchFamily="18" charset="0"/>
                <a:ea typeface="Microsoft YaHei" pitchFamily="34"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Times New Roman" pitchFamily="18" charset="0"/>
                <a:ea typeface="Microsoft YaHei" pitchFamily="34"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Times New Roman" pitchFamily="18" charset="0"/>
                <a:ea typeface="Microsoft YaHei" pitchFamily="34"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Times New Roman" pitchFamily="18" charset="0"/>
                <a:ea typeface="Microsoft YaHei" pitchFamily="34" charset="-122"/>
              </a:defRPr>
            </a:lvl9pPr>
          </a:lstStyle>
          <a:p>
            <a:pPr algn="ctr" eaLnBrk="1">
              <a:spcBef>
                <a:spcPct val="0"/>
              </a:spcBef>
              <a:buFont typeface="Times New Roman" panose="02020603050405020304" pitchFamily="18" charset="0"/>
              <a:buNone/>
              <a:defRPr/>
            </a:pPr>
            <a:r>
              <a:rPr lang="pt-BR" altLang="pt-BR" sz="2800" b="1" dirty="0">
                <a:solidFill>
                  <a:schemeClr val="accent1">
                    <a:lumMod val="50000"/>
                  </a:schemeClr>
                </a:solidFill>
                <a:latin typeface="+mj-lt"/>
              </a:rPr>
              <a:t>É obrigatória a publicação da remuneração de Servidores Públicos?</a:t>
            </a:r>
          </a:p>
        </p:txBody>
      </p:sp>
      <p:sp>
        <p:nvSpPr>
          <p:cNvPr id="4" name="CaixaDeTexto 3"/>
          <p:cNvSpPr txBox="1"/>
          <p:nvPr/>
        </p:nvSpPr>
        <p:spPr>
          <a:xfrm>
            <a:off x="3059113" y="5329030"/>
            <a:ext cx="5691187" cy="764266"/>
          </a:xfrm>
          <a:prstGeom prst="rect">
            <a:avLst/>
          </a:prstGeom>
          <a:solidFill>
            <a:schemeClr val="tx2">
              <a:lumMod val="40000"/>
              <a:lumOff val="60000"/>
            </a:schemeClr>
          </a:solidFill>
        </p:spPr>
        <p:style>
          <a:lnRef idx="3">
            <a:schemeClr val="lt1"/>
          </a:lnRef>
          <a:fillRef idx="1">
            <a:schemeClr val="accent3"/>
          </a:fillRef>
          <a:effectRef idx="1">
            <a:schemeClr val="accent3"/>
          </a:effectRef>
          <a:fontRef idx="minor">
            <a:schemeClr val="lt1"/>
          </a:fontRef>
        </p:style>
        <p:txBody>
          <a:bodyPr lIns="180000" tIns="180000" rIns="180000" bIns="180000">
            <a:spAutoFit/>
          </a:bodyPr>
          <a:lstStyle/>
          <a:p>
            <a:pPr algn="ctr" eaLnBrk="1">
              <a:lnSpc>
                <a:spcPct val="93000"/>
              </a:lnSpc>
              <a:buFont typeface="Times New Roman" pitchFamily="16" charset="0"/>
              <a:buNone/>
              <a:defRPr/>
            </a:pPr>
            <a:r>
              <a:rPr lang="pt-BR" sz="2800" dirty="0">
                <a:solidFill>
                  <a:schemeClr val="tx1"/>
                </a:solidFill>
                <a:cs typeface="Arial" panose="020B0604020202020204" pitchFamily="34" charset="0"/>
              </a:rPr>
              <a:t>SIIIIIIMM!!!!</a:t>
            </a:r>
          </a:p>
        </p:txBody>
      </p:sp>
    </p:spTree>
    <p:extLst>
      <p:ext uri="{BB962C8B-B14F-4D97-AF65-F5344CB8AC3E}">
        <p14:creationId xmlns:p14="http://schemas.microsoft.com/office/powerpoint/2010/main" val="4219177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1"/>
          <p:cNvSpPr>
            <a:spLocks noChangeArrowheads="1"/>
          </p:cNvSpPr>
          <p:nvPr/>
        </p:nvSpPr>
        <p:spPr bwMode="auto">
          <a:xfrm>
            <a:off x="449262" y="919634"/>
            <a:ext cx="8101013" cy="565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ctr"/>
            <a:r>
              <a:rPr lang="pt-BR" altLang="pt-BR" sz="2400" b="1" dirty="0">
                <a:solidFill>
                  <a:schemeClr val="tx2"/>
                </a:solidFill>
                <a:latin typeface="+mj-lt"/>
                <a:cs typeface="Arial" pitchFamily="34" charset="0"/>
              </a:rPr>
              <a:t>QUEM PODE SOLICITAR A INFORMAÇÃO?</a:t>
            </a:r>
          </a:p>
        </p:txBody>
      </p:sp>
      <p:sp>
        <p:nvSpPr>
          <p:cNvPr id="64515" name="Text Box 2"/>
          <p:cNvSpPr txBox="1">
            <a:spLocks noChangeArrowheads="1"/>
          </p:cNvSpPr>
          <p:nvPr/>
        </p:nvSpPr>
        <p:spPr bwMode="auto">
          <a:xfrm>
            <a:off x="1403350" y="1515459"/>
            <a:ext cx="6192838" cy="1697517"/>
          </a:xfrm>
          <a:prstGeom prst="rect">
            <a:avLst/>
          </a:prstGeom>
          <a:solidFill>
            <a:schemeClr val="tx2">
              <a:lumMod val="40000"/>
              <a:lumOff val="60000"/>
            </a:schemeClr>
          </a:solidFill>
          <a:ln w="38160">
            <a:solidFill>
              <a:srgbClr val="FFFFFF"/>
            </a:solidFill>
            <a:miter lim="800000"/>
            <a:headEnd/>
            <a:tailEnd/>
          </a:ln>
          <a:effectLst>
            <a:outerShdw dist="20160" dir="5400000" algn="ctr" rotWithShape="0">
              <a:srgbClr val="000000">
                <a:alpha val="38033"/>
              </a:srgbClr>
            </a:outerShdw>
          </a:effec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just">
              <a:lnSpc>
                <a:spcPct val="93000"/>
              </a:lnSpc>
            </a:pPr>
            <a:r>
              <a:rPr lang="pt-BR" altLang="pt-BR" sz="2800" dirty="0">
                <a:solidFill>
                  <a:schemeClr val="tx1"/>
                </a:solidFill>
                <a:latin typeface="+mn-lt"/>
                <a:cs typeface="Lucida Sans Unicode" pitchFamily="34" charset="0"/>
              </a:rPr>
              <a:t>Art. 10 - </a:t>
            </a:r>
            <a:r>
              <a:rPr lang="pt-BR" altLang="pt-BR" sz="2800" b="1" dirty="0">
                <a:solidFill>
                  <a:schemeClr val="tx1"/>
                </a:solidFill>
                <a:latin typeface="+mn-lt"/>
                <a:cs typeface="Lucida Sans Unicode" pitchFamily="34" charset="0"/>
              </a:rPr>
              <a:t>Qualquer interessado</a:t>
            </a:r>
            <a:r>
              <a:rPr lang="pt-BR" altLang="pt-BR" sz="2800" dirty="0">
                <a:solidFill>
                  <a:schemeClr val="tx1"/>
                </a:solidFill>
                <a:latin typeface="+mn-lt"/>
                <a:cs typeface="Lucida Sans Unicode" pitchFamily="34" charset="0"/>
              </a:rPr>
              <a:t>, devendo o pedido conter a </a:t>
            </a:r>
            <a:r>
              <a:rPr lang="pt-BR" altLang="pt-BR" sz="2800" b="1" dirty="0">
                <a:solidFill>
                  <a:schemeClr val="tx1"/>
                </a:solidFill>
                <a:latin typeface="+mn-lt"/>
                <a:cs typeface="Lucida Sans Unicode" pitchFamily="34" charset="0"/>
              </a:rPr>
              <a:t>identificação do requerente </a:t>
            </a:r>
            <a:r>
              <a:rPr lang="pt-BR" altLang="pt-BR" sz="2800" dirty="0">
                <a:solidFill>
                  <a:schemeClr val="tx1"/>
                </a:solidFill>
                <a:latin typeface="+mn-lt"/>
                <a:cs typeface="Lucida Sans Unicode" pitchFamily="34" charset="0"/>
              </a:rPr>
              <a:t>e a </a:t>
            </a:r>
            <a:r>
              <a:rPr lang="pt-BR" altLang="pt-BR" sz="2800" b="1" dirty="0">
                <a:solidFill>
                  <a:schemeClr val="tx1"/>
                </a:solidFill>
                <a:latin typeface="+mn-lt"/>
                <a:cs typeface="Lucida Sans Unicode" pitchFamily="34" charset="0"/>
              </a:rPr>
              <a:t>especificação da informação</a:t>
            </a:r>
            <a:r>
              <a:rPr lang="pt-BR" altLang="pt-BR" sz="2800" dirty="0">
                <a:solidFill>
                  <a:schemeClr val="tx1"/>
                </a:solidFill>
                <a:latin typeface="+mn-lt"/>
                <a:cs typeface="Lucida Sans Unicode" pitchFamily="34" charset="0"/>
              </a:rPr>
              <a:t> requerida. </a:t>
            </a:r>
          </a:p>
        </p:txBody>
      </p:sp>
      <p:sp>
        <p:nvSpPr>
          <p:cNvPr id="64516" name="Rectangle 3"/>
          <p:cNvSpPr>
            <a:spLocks noChangeArrowheads="1"/>
          </p:cNvSpPr>
          <p:nvPr/>
        </p:nvSpPr>
        <p:spPr bwMode="auto">
          <a:xfrm>
            <a:off x="490363" y="3212976"/>
            <a:ext cx="7466013" cy="31685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ctr"/>
            <a:r>
              <a:rPr lang="pt-BR" altLang="pt-BR" sz="2400" b="1" dirty="0">
                <a:solidFill>
                  <a:srgbClr val="000000"/>
                </a:solidFill>
                <a:latin typeface="+mn-lt"/>
                <a:cs typeface="Arial" pitchFamily="34" charset="0"/>
              </a:rPr>
              <a:t>Menor de idade</a:t>
            </a:r>
          </a:p>
          <a:p>
            <a:pPr algn="ctr"/>
            <a:endParaRPr lang="pt-BR" altLang="pt-BR" sz="2400" b="1" dirty="0">
              <a:solidFill>
                <a:srgbClr val="000000"/>
              </a:solidFill>
              <a:latin typeface="+mn-lt"/>
              <a:cs typeface="Arial" pitchFamily="34" charset="0"/>
            </a:endParaRPr>
          </a:p>
          <a:p>
            <a:pPr algn="ctr"/>
            <a:r>
              <a:rPr lang="pt-BR" altLang="pt-BR" sz="2400" b="1" dirty="0">
                <a:solidFill>
                  <a:srgbClr val="000000"/>
                </a:solidFill>
                <a:latin typeface="+mn-lt"/>
                <a:cs typeface="Arial" pitchFamily="34" charset="0"/>
              </a:rPr>
              <a:t>Estrangeiro</a:t>
            </a:r>
          </a:p>
          <a:p>
            <a:pPr algn="ctr"/>
            <a:endParaRPr lang="pt-BR" altLang="pt-BR" sz="2400" b="1" dirty="0">
              <a:solidFill>
                <a:srgbClr val="FF0000"/>
              </a:solidFill>
              <a:latin typeface="+mn-lt"/>
              <a:cs typeface="Arial" pitchFamily="34" charset="0"/>
            </a:endParaRPr>
          </a:p>
          <a:p>
            <a:pPr algn="ctr"/>
            <a:r>
              <a:rPr lang="pt-BR" altLang="pt-BR" sz="2400" b="1" dirty="0">
                <a:solidFill>
                  <a:srgbClr val="000000"/>
                </a:solidFill>
                <a:latin typeface="+mn-lt"/>
                <a:cs typeface="Arial" pitchFamily="34" charset="0"/>
              </a:rPr>
              <a:t>Pessoa sem título de eleitor </a:t>
            </a:r>
          </a:p>
          <a:p>
            <a:pPr algn="ctr"/>
            <a:endParaRPr lang="pt-BR" altLang="pt-BR" sz="2400" b="1" dirty="0">
              <a:solidFill>
                <a:srgbClr val="FF0000"/>
              </a:solidFill>
              <a:latin typeface="+mn-lt"/>
              <a:cs typeface="Arial" pitchFamily="34" charset="0"/>
            </a:endParaRPr>
          </a:p>
          <a:p>
            <a:pPr algn="ctr"/>
            <a:r>
              <a:rPr lang="pt-BR" altLang="pt-BR" sz="2400" b="1" dirty="0">
                <a:solidFill>
                  <a:srgbClr val="000000"/>
                </a:solidFill>
                <a:latin typeface="+mn-lt"/>
                <a:cs typeface="Arial" pitchFamily="34" charset="0"/>
              </a:rPr>
              <a:t>Pessoa sem quitação com a justiça eleitoral</a:t>
            </a:r>
          </a:p>
          <a:p>
            <a:pPr algn="ctr"/>
            <a:endParaRPr lang="pt-BR" altLang="pt-BR" sz="2400" b="1" dirty="0">
              <a:solidFill>
                <a:srgbClr val="FF0000"/>
              </a:solidFill>
              <a:latin typeface="+mn-lt"/>
              <a:cs typeface="Arial" pitchFamily="34" charset="0"/>
            </a:endParaRPr>
          </a:p>
          <a:p>
            <a:pPr algn="ctr"/>
            <a:r>
              <a:rPr lang="pt-BR" altLang="pt-BR" sz="2400" b="1" dirty="0">
                <a:solidFill>
                  <a:srgbClr val="000000"/>
                </a:solidFill>
                <a:latin typeface="+mn-lt"/>
                <a:cs typeface="Arial" pitchFamily="34" charset="0"/>
              </a:rPr>
              <a:t>Pessoa sem certificado de reservista</a:t>
            </a:r>
          </a:p>
          <a:p>
            <a:pPr algn="ctr"/>
            <a:endParaRPr lang="pt-BR" altLang="pt-BR" sz="2000" b="1" dirty="0">
              <a:solidFill>
                <a:srgbClr val="000000"/>
              </a:solidFill>
              <a:latin typeface="Arial" pitchFamily="34" charset="0"/>
              <a:cs typeface="Arial" pitchFamily="34" charset="0"/>
            </a:endParaRPr>
          </a:p>
        </p:txBody>
      </p:sp>
      <p:pic>
        <p:nvPicPr>
          <p:cNvPr id="1331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2950" y="4329113"/>
            <a:ext cx="1655763" cy="165576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47359874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45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additive="repl">
                                        <p:cTn id="10" dur="1" fill="hold">
                                          <p:stCondLst>
                                            <p:cond delay="0"/>
                                          </p:stCondLst>
                                        </p:cTn>
                                        <p:tgtEl>
                                          <p:spTgt spid="133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4516">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4516">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451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4516">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451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5" grpId="0" animBg="1"/>
      <p:bldP spid="64516"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457200" y="2636912"/>
            <a:ext cx="8229600" cy="3024336"/>
          </a:xfrm>
        </p:spPr>
        <p:txBody>
          <a:bodyPr>
            <a:normAutofit/>
          </a:bodyPr>
          <a:lstStyle/>
          <a:p>
            <a:pPr marL="0" indent="0" algn="ctr">
              <a:buNone/>
            </a:pPr>
            <a:r>
              <a:rPr lang="pt-BR" altLang="pt-BR" sz="4000" dirty="0">
                <a:latin typeface="+mj-lt"/>
              </a:rPr>
              <a:t>Inciso II do art. 6º da Portaria CGU 57/2019</a:t>
            </a:r>
          </a:p>
          <a:p>
            <a:pPr marL="0" indent="0" algn="ctr">
              <a:buNone/>
            </a:pPr>
            <a:r>
              <a:rPr lang="pt-BR" altLang="pt-BR" sz="4000" b="1" dirty="0">
                <a:latin typeface="+mj-lt"/>
              </a:rPr>
              <a:t>P</a:t>
            </a:r>
            <a:r>
              <a:rPr lang="pt-BR" sz="4000" b="1" dirty="0">
                <a:solidFill>
                  <a:srgbClr val="162937"/>
                </a:solidFill>
                <a:latin typeface="+mj-lt"/>
              </a:rPr>
              <a:t>romoção da Transparência Ativa e do Acesso à Informação</a:t>
            </a:r>
            <a:endParaRPr lang="pt-BR" sz="4000" b="1" dirty="0">
              <a:latin typeface="+mj-lt"/>
            </a:endParaRPr>
          </a:p>
        </p:txBody>
      </p:sp>
      <p:sp>
        <p:nvSpPr>
          <p:cNvPr id="2" name="CaixaDeTexto 1">
            <a:extLst>
              <a:ext uri="{FF2B5EF4-FFF2-40B4-BE49-F238E27FC236}">
                <a16:creationId xmlns:a16="http://schemas.microsoft.com/office/drawing/2014/main" id="{502EB6F4-7A1C-4B15-8179-BECF0595B37A}"/>
              </a:ext>
            </a:extLst>
          </p:cNvPr>
          <p:cNvSpPr txBox="1"/>
          <p:nvPr/>
        </p:nvSpPr>
        <p:spPr>
          <a:xfrm>
            <a:off x="611560" y="1484784"/>
            <a:ext cx="7848872" cy="769441"/>
          </a:xfrm>
          <a:prstGeom prst="rect">
            <a:avLst/>
          </a:prstGeom>
          <a:noFill/>
        </p:spPr>
        <p:txBody>
          <a:bodyPr wrap="square" rtlCol="0">
            <a:spAutoFit/>
          </a:bodyPr>
          <a:lstStyle/>
          <a:p>
            <a:pPr lvl="0" algn="ctr">
              <a:spcBef>
                <a:spcPct val="20000"/>
              </a:spcBef>
            </a:pPr>
            <a:r>
              <a:rPr lang="pt-BR" altLang="pt-BR" sz="4400" b="1" dirty="0">
                <a:solidFill>
                  <a:prstClr val="black"/>
                </a:solidFill>
              </a:rPr>
              <a:t>Previsão legal</a:t>
            </a:r>
          </a:p>
        </p:txBody>
      </p:sp>
    </p:spTree>
    <p:extLst>
      <p:ext uri="{BB962C8B-B14F-4D97-AF65-F5344CB8AC3E}">
        <p14:creationId xmlns:p14="http://schemas.microsoft.com/office/powerpoint/2010/main" val="1933856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
          <p:cNvSpPr txBox="1">
            <a:spLocks noChangeArrowheads="1"/>
          </p:cNvSpPr>
          <p:nvPr/>
        </p:nvSpPr>
        <p:spPr bwMode="auto">
          <a:xfrm>
            <a:off x="685800" y="824423"/>
            <a:ext cx="77724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lstStyle>
            <a:lvl1pPr algn="l" eaLnBrk="0" hangingPunct="0">
              <a:spcBef>
                <a:spcPts val="8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Times New Roman" pitchFamily="18" charset="0"/>
                <a:ea typeface="Microsoft YaHei" pitchFamily="34" charset="-122"/>
              </a:defRPr>
            </a:lvl1pPr>
            <a:lvl2pPr algn="l" eaLnBrk="0" hangingPunct="0">
              <a:spcBef>
                <a:spcPts val="7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Times New Roman" pitchFamily="18" charset="0"/>
                <a:ea typeface="Microsoft YaHei" pitchFamily="34" charset="-122"/>
              </a:defRPr>
            </a:lvl2pPr>
            <a:lvl3pPr algn="l" eaLnBrk="0" hangingPunct="0">
              <a:spcBef>
                <a:spcPts val="6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itchFamily="18" charset="0"/>
                <a:ea typeface="Microsoft YaHei" pitchFamily="34" charset="-122"/>
              </a:defRPr>
            </a:lvl3pPr>
            <a:lvl4pPr algn="l" eaLnBrk="0" hangingPunct="0">
              <a:spcBef>
                <a:spcPts val="5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itchFamily="18" charset="0"/>
                <a:ea typeface="Microsoft YaHei" pitchFamily="34" charset="-122"/>
              </a:defRPr>
            </a:lvl4pPr>
            <a:lvl5pPr algn="l" eaLnBrk="0" hangingPunct="0">
              <a:spcBef>
                <a:spcPts val="5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itchFamily="18" charset="0"/>
                <a:ea typeface="Microsoft YaHei" pitchFamily="34"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itchFamily="18" charset="0"/>
                <a:ea typeface="Microsoft YaHei" pitchFamily="34"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itchFamily="18" charset="0"/>
                <a:ea typeface="Microsoft YaHei" pitchFamily="34"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itchFamily="18" charset="0"/>
                <a:ea typeface="Microsoft YaHei" pitchFamily="34"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Times New Roman" pitchFamily="18" charset="0"/>
                <a:ea typeface="Microsoft YaHei" pitchFamily="34" charset="-122"/>
              </a:defRPr>
            </a:lvl9pPr>
          </a:lstStyle>
          <a:p>
            <a:pPr algn="ctr">
              <a:spcBef>
                <a:spcPct val="0"/>
              </a:spcBef>
              <a:buClrTx/>
              <a:buFontTx/>
              <a:buNone/>
            </a:pPr>
            <a:r>
              <a:rPr lang="pt-BR" altLang="pt-BR" b="1" dirty="0">
                <a:solidFill>
                  <a:schemeClr val="tx1"/>
                </a:solidFill>
                <a:latin typeface="+mj-lt"/>
                <a:ea typeface="Microsoft YaHei" charset="-122"/>
                <a:cs typeface="Arial" pitchFamily="34" charset="0"/>
              </a:rPr>
              <a:t>IMPORTANTE</a:t>
            </a:r>
            <a:r>
              <a:rPr lang="pt-BR" altLang="pt-BR" b="1" dirty="0">
                <a:solidFill>
                  <a:schemeClr val="tx1"/>
                </a:solidFill>
                <a:latin typeface="+mj-lt"/>
                <a:cs typeface="Arial" charset="0"/>
              </a:rPr>
              <a:t> - </a:t>
            </a:r>
            <a:r>
              <a:rPr lang="pt-BR" altLang="pt-BR" b="1" dirty="0">
                <a:solidFill>
                  <a:schemeClr val="tx1"/>
                </a:solidFill>
                <a:latin typeface="+mj-lt"/>
                <a:ea typeface="Lucida Sans Unicode" pitchFamily="34" charset="0"/>
                <a:cs typeface="Arial" charset="0"/>
              </a:rPr>
              <a:t>Lei nº 12.527/2011</a:t>
            </a:r>
            <a:endParaRPr lang="pt-BR" altLang="pt-BR" b="1" dirty="0">
              <a:solidFill>
                <a:schemeClr val="tx1"/>
              </a:solidFill>
              <a:latin typeface="+mj-lt"/>
              <a:cs typeface="Arial" charset="0"/>
            </a:endParaRPr>
          </a:p>
        </p:txBody>
      </p:sp>
      <p:sp>
        <p:nvSpPr>
          <p:cNvPr id="15363" name="Rectangle 2"/>
          <p:cNvSpPr txBox="1">
            <a:spLocks noChangeArrowheads="1"/>
          </p:cNvSpPr>
          <p:nvPr/>
        </p:nvSpPr>
        <p:spPr bwMode="auto">
          <a:xfrm>
            <a:off x="216853" y="1493520"/>
            <a:ext cx="8370887" cy="5103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lstStyle>
            <a:lvl1pPr marL="342900" indent="-341313" eaLnBrk="0" hangingPunct="0">
              <a:tabLst>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Times New Roman" pitchFamily="18" charset="0"/>
                <a:ea typeface="Microsoft YaHei" charset="-122"/>
              </a:defRPr>
            </a:lvl1pPr>
            <a:lvl2pPr eaLnBrk="0" hangingPunct="0">
              <a:tabLst>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Times New Roman" pitchFamily="18" charset="0"/>
                <a:ea typeface="Microsoft YaHei" charset="-122"/>
              </a:defRPr>
            </a:lvl2pPr>
            <a:lvl3pPr eaLnBrk="0" hangingPunct="0">
              <a:tabLst>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Times New Roman" pitchFamily="18" charset="0"/>
                <a:ea typeface="Microsoft YaHei" charset="-122"/>
              </a:defRPr>
            </a:lvl3pPr>
            <a:lvl4pPr eaLnBrk="0" hangingPunct="0">
              <a:tabLst>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Times New Roman" pitchFamily="18" charset="0"/>
                <a:ea typeface="Microsoft YaHei" charset="-122"/>
              </a:defRPr>
            </a:lvl4pPr>
            <a:lvl5pPr eaLnBrk="0" hangingPunct="0">
              <a:tabLst>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Times New Roman" pitchFamily="18" charset="0"/>
                <a:ea typeface="Microsoft YaHei" charset="-122"/>
              </a:defRPr>
            </a:lvl5pPr>
            <a:lvl6pPr marL="25146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Times New Roman" pitchFamily="18" charset="0"/>
                <a:ea typeface="Microsoft YaHei" charset="-122"/>
              </a:defRPr>
            </a:lvl6pPr>
            <a:lvl7pPr marL="29718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Times New Roman" pitchFamily="18" charset="0"/>
                <a:ea typeface="Microsoft YaHei" charset="-122"/>
              </a:defRPr>
            </a:lvl7pPr>
            <a:lvl8pPr marL="34290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Times New Roman" pitchFamily="18" charset="0"/>
                <a:ea typeface="Microsoft YaHei" charset="-122"/>
              </a:defRPr>
            </a:lvl8pPr>
            <a:lvl9pPr marL="38862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Times New Roman" pitchFamily="18" charset="0"/>
                <a:ea typeface="Microsoft YaHei" charset="-122"/>
              </a:defRPr>
            </a:lvl9pPr>
          </a:lstStyle>
          <a:p>
            <a:pPr marL="344487" indent="-342900" algn="just">
              <a:spcBef>
                <a:spcPts val="450"/>
              </a:spcBef>
              <a:buClrTx/>
              <a:buFont typeface="Arial" pitchFamily="34" charset="0"/>
              <a:buChar char="•"/>
              <a:defRPr/>
            </a:pPr>
            <a:r>
              <a:rPr lang="pt-BR" sz="2000" dirty="0">
                <a:solidFill>
                  <a:srgbClr val="000000"/>
                </a:solidFill>
                <a:latin typeface="+mn-lt"/>
                <a:cs typeface="Arial" charset="0"/>
              </a:rPr>
              <a:t>Art. 10 - Quem pode solicitar informação? </a:t>
            </a:r>
            <a:r>
              <a:rPr lang="pt-BR" sz="2000" b="1" dirty="0">
                <a:solidFill>
                  <a:srgbClr val="000000"/>
                </a:solidFill>
                <a:latin typeface="+mn-lt"/>
                <a:cs typeface="Arial" charset="0"/>
              </a:rPr>
              <a:t>Qualquer pessoa física ou jurídica</a:t>
            </a:r>
            <a:r>
              <a:rPr lang="pt-BR" sz="2000" dirty="0">
                <a:solidFill>
                  <a:srgbClr val="000000"/>
                </a:solidFill>
                <a:latin typeface="+mn-lt"/>
                <a:cs typeface="Arial" charset="0"/>
              </a:rPr>
              <a:t>;</a:t>
            </a:r>
          </a:p>
          <a:p>
            <a:pPr algn="just">
              <a:spcBef>
                <a:spcPts val="450"/>
              </a:spcBef>
              <a:buFont typeface="Times New Roman" pitchFamily="18" charset="0"/>
              <a:buChar char="•"/>
              <a:defRPr/>
            </a:pPr>
            <a:endParaRPr lang="pt-BR" sz="2000" dirty="0">
              <a:solidFill>
                <a:srgbClr val="000000"/>
              </a:solidFill>
              <a:latin typeface="+mn-lt"/>
              <a:cs typeface="Arial" charset="0"/>
            </a:endParaRPr>
          </a:p>
          <a:p>
            <a:pPr algn="just">
              <a:spcBef>
                <a:spcPts val="450"/>
              </a:spcBef>
              <a:buFont typeface="Times New Roman" pitchFamily="18" charset="0"/>
              <a:buChar char="•"/>
              <a:defRPr/>
            </a:pPr>
            <a:r>
              <a:rPr lang="pt-BR" sz="2000" dirty="0">
                <a:solidFill>
                  <a:srgbClr val="000000"/>
                </a:solidFill>
                <a:latin typeface="+mn-lt"/>
                <a:cs typeface="Arial" charset="0"/>
              </a:rPr>
              <a:t>Art. 10 </a:t>
            </a:r>
            <a:r>
              <a:rPr lang="pt-BR" sz="2000" dirty="0">
                <a:solidFill>
                  <a:schemeClr val="tx1"/>
                </a:solidFill>
                <a:latin typeface="+mn-lt"/>
                <a:cs typeface="Arial" pitchFamily="34" charset="0"/>
              </a:rPr>
              <a:t>§</a:t>
            </a:r>
            <a:r>
              <a:rPr lang="pt-BR" sz="2000" dirty="0">
                <a:solidFill>
                  <a:srgbClr val="000000"/>
                </a:solidFill>
                <a:latin typeface="+mn-lt"/>
                <a:cs typeface="Arial" charset="0"/>
              </a:rPr>
              <a:t> 3º - Pedido </a:t>
            </a:r>
            <a:r>
              <a:rPr lang="pt-BR" sz="2000" b="1" dirty="0">
                <a:solidFill>
                  <a:srgbClr val="000000"/>
                </a:solidFill>
                <a:latin typeface="+mn-lt"/>
                <a:cs typeface="Arial" charset="0"/>
              </a:rPr>
              <a:t>não precisa ser motivado</a:t>
            </a:r>
            <a:r>
              <a:rPr lang="pt-BR" sz="2000" dirty="0">
                <a:solidFill>
                  <a:srgbClr val="000000"/>
                </a:solidFill>
                <a:latin typeface="+mn-lt"/>
                <a:cs typeface="Arial" charset="0"/>
              </a:rPr>
              <a:t>, apenas conter a identificação do requerente e a especificação da informação;</a:t>
            </a:r>
          </a:p>
          <a:p>
            <a:pPr algn="just">
              <a:spcBef>
                <a:spcPts val="450"/>
              </a:spcBef>
              <a:buFont typeface="Times New Roman" pitchFamily="18" charset="0"/>
              <a:buChar char="•"/>
              <a:defRPr/>
            </a:pPr>
            <a:endParaRPr lang="pt-BR" sz="2000" dirty="0">
              <a:solidFill>
                <a:srgbClr val="000000"/>
              </a:solidFill>
              <a:latin typeface="+mn-lt"/>
              <a:cs typeface="Arial" charset="0"/>
            </a:endParaRPr>
          </a:p>
          <a:p>
            <a:pPr algn="just">
              <a:spcBef>
                <a:spcPts val="450"/>
              </a:spcBef>
              <a:buFont typeface="Times New Roman" pitchFamily="18" charset="0"/>
              <a:buChar char="•"/>
              <a:defRPr/>
            </a:pPr>
            <a:r>
              <a:rPr lang="pt-BR" sz="2000" dirty="0">
                <a:solidFill>
                  <a:srgbClr val="000000"/>
                </a:solidFill>
                <a:latin typeface="+mn-lt"/>
                <a:cs typeface="Arial" charset="0"/>
              </a:rPr>
              <a:t>Decisão negativa de acesso deve ser </a:t>
            </a:r>
            <a:r>
              <a:rPr lang="pt-BR" sz="2000" b="1" dirty="0">
                <a:solidFill>
                  <a:srgbClr val="000000"/>
                </a:solidFill>
                <a:latin typeface="+mn-lt"/>
                <a:cs typeface="Arial" charset="0"/>
              </a:rPr>
              <a:t>motivada:</a:t>
            </a:r>
          </a:p>
          <a:p>
            <a:pPr algn="just">
              <a:spcBef>
                <a:spcPts val="450"/>
              </a:spcBef>
              <a:buFont typeface="Times New Roman" pitchFamily="18" charset="0"/>
              <a:buChar char="•"/>
              <a:defRPr/>
            </a:pPr>
            <a:endParaRPr lang="pt-BR" sz="2000" b="1" dirty="0">
              <a:solidFill>
                <a:srgbClr val="000000"/>
              </a:solidFill>
              <a:latin typeface="+mn-lt"/>
              <a:cs typeface="Arial" charset="0"/>
            </a:endParaRPr>
          </a:p>
          <a:p>
            <a:pPr lvl="1" algn="just">
              <a:spcBef>
                <a:spcPts val="450"/>
              </a:spcBef>
              <a:buFont typeface="Times New Roman" pitchFamily="18" charset="0"/>
              <a:buChar char="•"/>
              <a:defRPr/>
            </a:pPr>
            <a:r>
              <a:rPr lang="pt-BR" sz="2000" dirty="0">
                <a:solidFill>
                  <a:schemeClr val="tx1"/>
                </a:solidFill>
                <a:latin typeface="+mn-lt"/>
                <a:cs typeface="Arial" pitchFamily="34" charset="0"/>
              </a:rPr>
              <a:t>Art. 7º, § 4º - A negativa de acesso às informações, </a:t>
            </a:r>
            <a:r>
              <a:rPr lang="pt-BR" sz="2000" b="1" dirty="0">
                <a:solidFill>
                  <a:schemeClr val="tx1"/>
                </a:solidFill>
                <a:latin typeface="+mn-lt"/>
                <a:cs typeface="Arial" pitchFamily="34" charset="0"/>
              </a:rPr>
              <a:t>quando não fundamentada</a:t>
            </a:r>
            <a:r>
              <a:rPr lang="pt-BR" sz="2000" dirty="0">
                <a:solidFill>
                  <a:schemeClr val="tx1"/>
                </a:solidFill>
                <a:latin typeface="+mn-lt"/>
                <a:cs typeface="Arial" pitchFamily="34" charset="0"/>
              </a:rPr>
              <a:t>, sujeitará o responsável a medidas disciplinares, nos termos do art. 32 (</a:t>
            </a:r>
            <a:r>
              <a:rPr lang="pt-BR" sz="2000" b="1" dirty="0">
                <a:solidFill>
                  <a:schemeClr val="tx1"/>
                </a:solidFill>
                <a:latin typeface="+mn-lt"/>
                <a:cs typeface="Arial" pitchFamily="34" charset="0"/>
              </a:rPr>
              <a:t>condutas ilícitas/Improbidade administrativa</a:t>
            </a:r>
            <a:r>
              <a:rPr lang="pt-BR" sz="2000" dirty="0">
                <a:solidFill>
                  <a:schemeClr val="tx1"/>
                </a:solidFill>
                <a:latin typeface="+mn-lt"/>
                <a:cs typeface="Arial" pitchFamily="34" charset="0"/>
              </a:rPr>
              <a:t>) desta Lei;</a:t>
            </a:r>
          </a:p>
          <a:p>
            <a:pPr lvl="1" algn="just">
              <a:spcBef>
                <a:spcPts val="450"/>
              </a:spcBef>
              <a:buFont typeface="Times New Roman" pitchFamily="18" charset="0"/>
              <a:buChar char="•"/>
              <a:defRPr/>
            </a:pPr>
            <a:endParaRPr lang="pt-BR" sz="2000" dirty="0">
              <a:solidFill>
                <a:schemeClr val="tx1"/>
              </a:solidFill>
              <a:latin typeface="+mn-lt"/>
              <a:cs typeface="Arial" pitchFamily="34" charset="0"/>
            </a:endParaRPr>
          </a:p>
          <a:p>
            <a:pPr lvl="1" algn="just">
              <a:spcBef>
                <a:spcPts val="450"/>
              </a:spcBef>
              <a:buFont typeface="Times New Roman" pitchFamily="18" charset="0"/>
              <a:buChar char="•"/>
              <a:defRPr/>
            </a:pPr>
            <a:r>
              <a:rPr lang="pt-BR" sz="2000" dirty="0">
                <a:solidFill>
                  <a:schemeClr val="tx1"/>
                </a:solidFill>
                <a:latin typeface="+mn-lt"/>
                <a:cs typeface="Arial" pitchFamily="34" charset="0"/>
              </a:rPr>
              <a:t>Art. 14 - É direito do requerente obter o inteiro teor de decisão de negativa de acesso, por certidão ou cópia.</a:t>
            </a:r>
          </a:p>
        </p:txBody>
      </p:sp>
    </p:spTree>
    <p:extLst>
      <p:ext uri="{BB962C8B-B14F-4D97-AF65-F5344CB8AC3E}">
        <p14:creationId xmlns:p14="http://schemas.microsoft.com/office/powerpoint/2010/main" val="217444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363">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536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a:picLocks noChangeAspect="1"/>
          </p:cNvPicPr>
          <p:nvPr/>
        </p:nvPicPr>
        <p:blipFill>
          <a:blip r:embed="rId3"/>
          <a:stretch>
            <a:fillRect/>
          </a:stretch>
        </p:blipFill>
        <p:spPr>
          <a:xfrm>
            <a:off x="297693" y="1642170"/>
            <a:ext cx="8635289" cy="4367416"/>
          </a:xfrm>
          <a:prstGeom prst="rect">
            <a:avLst/>
          </a:prstGeom>
        </p:spPr>
      </p:pic>
      <p:pic>
        <p:nvPicPr>
          <p:cNvPr id="13" name="Imagem 12"/>
          <p:cNvPicPr/>
          <p:nvPr/>
        </p:nvPicPr>
        <p:blipFill>
          <a:blip r:embed="rId4" cstate="print"/>
          <a:stretch>
            <a:fillRect/>
          </a:stretch>
        </p:blipFill>
        <p:spPr>
          <a:xfrm>
            <a:off x="4142232" y="1642170"/>
            <a:ext cx="5001768" cy="4367416"/>
          </a:xfrm>
          <a:prstGeom prst="rect">
            <a:avLst/>
          </a:prstGeom>
        </p:spPr>
      </p:pic>
      <p:sp>
        <p:nvSpPr>
          <p:cNvPr id="14" name="Retângulo 13"/>
          <p:cNvSpPr/>
          <p:nvPr/>
        </p:nvSpPr>
        <p:spPr>
          <a:xfrm>
            <a:off x="297693" y="3431781"/>
            <a:ext cx="3583935" cy="2031325"/>
          </a:xfrm>
          <a:prstGeom prst="rect">
            <a:avLst/>
          </a:prstGeom>
        </p:spPr>
        <p:txBody>
          <a:bodyPr wrap="square">
            <a:spAutoFit/>
          </a:bodyPr>
          <a:lstStyle/>
          <a:p>
            <a:pPr algn="just"/>
            <a:r>
              <a:rPr lang="pt-BR" i="1" dirty="0">
                <a:solidFill>
                  <a:srgbClr val="FFFF00"/>
                </a:solidFill>
              </a:rPr>
              <a:t>Dados, processados ou não, que podem ser utilizados para produção e transmissão de conhecimento, contidos em qualquer meio, suporte ou formato. </a:t>
            </a:r>
          </a:p>
          <a:p>
            <a:pPr algn="just"/>
            <a:endParaRPr lang="pt-BR" dirty="0">
              <a:solidFill>
                <a:schemeClr val="bg1"/>
              </a:solidFill>
            </a:endParaRPr>
          </a:p>
          <a:p>
            <a:pPr algn="just"/>
            <a:r>
              <a:rPr lang="pt-BR" dirty="0">
                <a:solidFill>
                  <a:schemeClr val="bg1"/>
                </a:solidFill>
              </a:rPr>
              <a:t>Art. 4º, I, LAI </a:t>
            </a:r>
          </a:p>
        </p:txBody>
      </p:sp>
      <p:sp>
        <p:nvSpPr>
          <p:cNvPr id="15" name="CaixaDeTexto 14"/>
          <p:cNvSpPr txBox="1"/>
          <p:nvPr/>
        </p:nvSpPr>
        <p:spPr>
          <a:xfrm>
            <a:off x="211018" y="2101421"/>
            <a:ext cx="2532184" cy="1015663"/>
          </a:xfrm>
          <a:prstGeom prst="rect">
            <a:avLst/>
          </a:prstGeom>
          <a:noFill/>
        </p:spPr>
        <p:txBody>
          <a:bodyPr wrap="square" rtlCol="0">
            <a:spAutoFit/>
          </a:bodyPr>
          <a:lstStyle/>
          <a:p>
            <a:r>
              <a:rPr lang="pt-BR" sz="3000" b="1" dirty="0">
                <a:solidFill>
                  <a:schemeClr val="bg1"/>
                </a:solidFill>
              </a:rPr>
              <a:t>O que é informação?</a:t>
            </a:r>
          </a:p>
        </p:txBody>
      </p:sp>
      <p:sp>
        <p:nvSpPr>
          <p:cNvPr id="2" name="CaixaDeTexto 1">
            <a:extLst>
              <a:ext uri="{FF2B5EF4-FFF2-40B4-BE49-F238E27FC236}">
                <a16:creationId xmlns:a16="http://schemas.microsoft.com/office/drawing/2014/main" id="{597A3892-8E55-4E78-ADE9-E5AB25C5D0CF}"/>
              </a:ext>
            </a:extLst>
          </p:cNvPr>
          <p:cNvSpPr txBox="1"/>
          <p:nvPr/>
        </p:nvSpPr>
        <p:spPr>
          <a:xfrm>
            <a:off x="971600" y="838453"/>
            <a:ext cx="7056784" cy="646331"/>
          </a:xfrm>
          <a:prstGeom prst="rect">
            <a:avLst/>
          </a:prstGeom>
          <a:noFill/>
        </p:spPr>
        <p:txBody>
          <a:bodyPr wrap="square" rtlCol="0">
            <a:spAutoFit/>
          </a:bodyPr>
          <a:lstStyle/>
          <a:p>
            <a:pPr algn="ctr"/>
            <a:r>
              <a:rPr lang="pt-BR" sz="3600" dirty="0"/>
              <a:t>Informação Pública</a:t>
            </a:r>
          </a:p>
        </p:txBody>
      </p:sp>
    </p:spTree>
    <p:extLst>
      <p:ext uri="{BB962C8B-B14F-4D97-AF65-F5344CB8AC3E}">
        <p14:creationId xmlns:p14="http://schemas.microsoft.com/office/powerpoint/2010/main" val="20731027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ext Box 1"/>
          <p:cNvSpPr txBox="1">
            <a:spLocks noChangeArrowheads="1"/>
          </p:cNvSpPr>
          <p:nvPr/>
        </p:nvSpPr>
        <p:spPr bwMode="auto">
          <a:xfrm>
            <a:off x="766763" y="951384"/>
            <a:ext cx="7772400"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r>
              <a:rPr lang="pt-BR" altLang="pt-BR" sz="3600" b="1" dirty="0">
                <a:solidFill>
                  <a:schemeClr val="tx1"/>
                </a:solidFill>
                <a:latin typeface="+mj-lt"/>
                <a:cs typeface="Lucida Sans Unicode" pitchFamily="34" charset="0"/>
              </a:rPr>
              <a:t>UTILIZAÇÃO DA INTERNET - e-SIC</a:t>
            </a:r>
          </a:p>
        </p:txBody>
      </p:sp>
      <p:sp>
        <p:nvSpPr>
          <p:cNvPr id="61443" name="Rectangle 2"/>
          <p:cNvSpPr>
            <a:spLocks noChangeArrowheads="1"/>
          </p:cNvSpPr>
          <p:nvPr/>
        </p:nvSpPr>
        <p:spPr bwMode="auto">
          <a:xfrm>
            <a:off x="935038" y="1613545"/>
            <a:ext cx="7705725" cy="1095375"/>
          </a:xfrm>
          <a:prstGeom prst="rect">
            <a:avLst/>
          </a:prstGeom>
          <a:solidFill>
            <a:srgbClr val="4F81BD"/>
          </a:solidFill>
          <a:ln w="38160">
            <a:solidFill>
              <a:srgbClr val="FFFFFF"/>
            </a:solidFill>
            <a:miter lim="800000"/>
            <a:headEnd/>
            <a:tailEnd/>
          </a:ln>
          <a:effectLst>
            <a:outerShdw dist="20160" dir="5400000" algn="ctr" rotWithShape="0">
              <a:srgbClr val="000000">
                <a:alpha val="38033"/>
              </a:srgbClr>
            </a:outerShdw>
          </a:effectLst>
        </p:spPr>
        <p:txBody>
          <a:bodyPr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just"/>
            <a:r>
              <a:rPr lang="pt-BR" altLang="pt-BR" sz="2000" dirty="0">
                <a:solidFill>
                  <a:srgbClr val="FFFFFF"/>
                </a:solidFill>
                <a:latin typeface="Arial" pitchFamily="34" charset="0"/>
                <a:cs typeface="Arial" pitchFamily="34" charset="0"/>
              </a:rPr>
              <a:t>Art. 10, § 2º  da LAI - Os órgãos e entidades do poder público </a:t>
            </a:r>
            <a:r>
              <a:rPr lang="pt-BR" altLang="pt-BR" sz="2000" b="1" dirty="0">
                <a:solidFill>
                  <a:srgbClr val="FFFFFF"/>
                </a:solidFill>
                <a:latin typeface="Arial" pitchFamily="34" charset="0"/>
                <a:cs typeface="Arial" pitchFamily="34" charset="0"/>
              </a:rPr>
              <a:t>devem</a:t>
            </a:r>
            <a:r>
              <a:rPr lang="pt-BR" altLang="pt-BR" sz="2000" dirty="0">
                <a:solidFill>
                  <a:srgbClr val="FFFFFF"/>
                </a:solidFill>
                <a:latin typeface="Arial" pitchFamily="34" charset="0"/>
                <a:cs typeface="Arial" pitchFamily="34" charset="0"/>
              </a:rPr>
              <a:t> viabilizar alternativa de encaminhamento de pedidos de acesso por meio de seus </a:t>
            </a:r>
            <a:r>
              <a:rPr lang="pt-BR" altLang="pt-BR" sz="2000" b="1" u="sng" dirty="0">
                <a:solidFill>
                  <a:srgbClr val="FFFFFF"/>
                </a:solidFill>
                <a:latin typeface="Arial" pitchFamily="34" charset="0"/>
                <a:cs typeface="Arial" pitchFamily="34" charset="0"/>
              </a:rPr>
              <a:t>sítios oficiais na internet</a:t>
            </a:r>
            <a:r>
              <a:rPr lang="pt-BR" altLang="pt-BR" sz="2000" b="1" dirty="0">
                <a:solidFill>
                  <a:srgbClr val="FFFFFF"/>
                </a:solidFill>
                <a:latin typeface="Arial" pitchFamily="34" charset="0"/>
                <a:cs typeface="Arial" pitchFamily="34" charset="0"/>
              </a:rPr>
              <a:t>.</a:t>
            </a:r>
          </a:p>
        </p:txBody>
      </p:sp>
      <p:sp>
        <p:nvSpPr>
          <p:cNvPr id="61444" name="AutoShape 3"/>
          <p:cNvSpPr>
            <a:spLocks noChangeArrowheads="1"/>
          </p:cNvSpPr>
          <p:nvPr/>
        </p:nvSpPr>
        <p:spPr bwMode="auto">
          <a:xfrm>
            <a:off x="685800" y="5588149"/>
            <a:ext cx="2517775" cy="865187"/>
          </a:xfrm>
          <a:prstGeom prst="roundRect">
            <a:avLst>
              <a:gd name="adj" fmla="val 16667"/>
            </a:avLst>
          </a:prstGeom>
          <a:solidFill>
            <a:srgbClr val="8064A2"/>
          </a:solidFill>
          <a:ln w="38160">
            <a:solidFill>
              <a:srgbClr val="FFFFFF"/>
            </a:solidFill>
            <a:miter lim="800000"/>
            <a:headEnd/>
            <a:tailEnd/>
          </a:ln>
          <a:effectLst>
            <a:outerShdw dist="20160" dir="5400000" algn="ctr" rotWithShape="0">
              <a:srgbClr val="000000">
                <a:alpha val="38033"/>
              </a:srgbClr>
            </a:outerShdw>
          </a:effec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lvl="0" algn="ctr">
              <a:lnSpc>
                <a:spcPct val="93000"/>
              </a:lnSpc>
              <a:tabLst/>
            </a:pPr>
            <a:endParaRPr lang="pt-BR" altLang="pt-BR" sz="2000" b="1" dirty="0">
              <a:solidFill>
                <a:srgbClr val="FFFFFF"/>
              </a:solidFill>
              <a:latin typeface="Arial" pitchFamily="34" charset="0"/>
              <a:ea typeface="+mn-ea"/>
              <a:cs typeface="Arial" pitchFamily="34" charset="0"/>
            </a:endParaRPr>
          </a:p>
          <a:p>
            <a:pPr lvl="0" algn="ctr">
              <a:lnSpc>
                <a:spcPct val="93000"/>
              </a:lnSpc>
              <a:tabLst/>
            </a:pPr>
            <a:endParaRPr lang="pt-BR" altLang="pt-BR" sz="2000" b="1" dirty="0">
              <a:solidFill>
                <a:srgbClr val="FFFFFF"/>
              </a:solidFill>
              <a:latin typeface="Arial" pitchFamily="34" charset="0"/>
              <a:ea typeface="+mn-ea"/>
              <a:cs typeface="Arial" pitchFamily="34" charset="0"/>
            </a:endParaRPr>
          </a:p>
          <a:p>
            <a:pPr lvl="0" algn="ctr">
              <a:lnSpc>
                <a:spcPct val="93000"/>
              </a:lnSpc>
              <a:tabLst/>
            </a:pPr>
            <a:r>
              <a:rPr lang="pt-BR" altLang="pt-BR" b="1" dirty="0">
                <a:solidFill>
                  <a:srgbClr val="FFFFFF"/>
                </a:solidFill>
                <a:latin typeface="Arial" pitchFamily="34" charset="0"/>
                <a:ea typeface="+mn-ea"/>
                <a:cs typeface="Arial" pitchFamily="34" charset="0"/>
              </a:rPr>
              <a:t>Sistema</a:t>
            </a:r>
            <a:r>
              <a:rPr lang="pt-BR" altLang="pt-BR" dirty="0">
                <a:solidFill>
                  <a:srgbClr val="FFFFFF"/>
                </a:solidFill>
                <a:latin typeface="Arial" pitchFamily="34" charset="0"/>
                <a:ea typeface="+mn-ea"/>
                <a:cs typeface="Arial" pitchFamily="34" charset="0"/>
              </a:rPr>
              <a:t> de gerenciamento </a:t>
            </a:r>
          </a:p>
          <a:p>
            <a:pPr lvl="0" algn="ctr">
              <a:lnSpc>
                <a:spcPct val="93000"/>
              </a:lnSpc>
              <a:tabLst/>
            </a:pPr>
            <a:r>
              <a:rPr lang="pt-BR" altLang="pt-BR" dirty="0">
                <a:solidFill>
                  <a:srgbClr val="FFFFFF"/>
                </a:solidFill>
                <a:latin typeface="Arial" pitchFamily="34" charset="0"/>
                <a:ea typeface="+mn-ea"/>
                <a:cs typeface="Arial" pitchFamily="34" charset="0"/>
              </a:rPr>
              <a:t>(</a:t>
            </a:r>
            <a:r>
              <a:rPr lang="pt-BR" altLang="pt-BR" b="1" dirty="0" err="1">
                <a:solidFill>
                  <a:srgbClr val="FFFFFF"/>
                </a:solidFill>
                <a:latin typeface="Arial" pitchFamily="34" charset="0"/>
                <a:ea typeface="+mn-ea"/>
                <a:cs typeface="Arial" pitchFamily="34" charset="0"/>
              </a:rPr>
              <a:t>e-SIC</a:t>
            </a:r>
            <a:r>
              <a:rPr lang="pt-BR" altLang="pt-BR" dirty="0">
                <a:solidFill>
                  <a:srgbClr val="FFFFFF"/>
                </a:solidFill>
                <a:latin typeface="Arial" pitchFamily="34" charset="0"/>
                <a:ea typeface="+mn-ea"/>
                <a:cs typeface="Arial" pitchFamily="34" charset="0"/>
              </a:rPr>
              <a:t>).</a:t>
            </a:r>
          </a:p>
          <a:p>
            <a:pPr algn="ctr">
              <a:lnSpc>
                <a:spcPct val="93000"/>
              </a:lnSpc>
            </a:pPr>
            <a:endParaRPr lang="pt-BR" altLang="pt-BR" sz="3200" b="1" dirty="0">
              <a:solidFill>
                <a:srgbClr val="FFFFFF"/>
              </a:solidFill>
              <a:latin typeface="Arial" pitchFamily="34" charset="0"/>
              <a:cs typeface="Arial" pitchFamily="34" charset="0"/>
            </a:endParaRPr>
          </a:p>
        </p:txBody>
      </p:sp>
      <p:sp>
        <p:nvSpPr>
          <p:cNvPr id="61445" name="AutoShape 4"/>
          <p:cNvSpPr>
            <a:spLocks noChangeArrowheads="1"/>
          </p:cNvSpPr>
          <p:nvPr/>
        </p:nvSpPr>
        <p:spPr bwMode="auto">
          <a:xfrm>
            <a:off x="3563938" y="5589240"/>
            <a:ext cx="2376487" cy="865187"/>
          </a:xfrm>
          <a:prstGeom prst="roundRect">
            <a:avLst>
              <a:gd name="adj" fmla="val 16667"/>
            </a:avLst>
          </a:prstGeom>
          <a:solidFill>
            <a:srgbClr val="8064A2"/>
          </a:solidFill>
          <a:ln w="38160">
            <a:solidFill>
              <a:srgbClr val="FFFFFF"/>
            </a:solidFill>
            <a:miter lim="800000"/>
            <a:headEnd/>
            <a:tailEnd/>
          </a:ln>
          <a:effectLst>
            <a:outerShdw dist="20160" dir="5400000" algn="ctr" rotWithShape="0">
              <a:srgbClr val="000000">
                <a:alpha val="38033"/>
              </a:srgbClr>
            </a:outerShdw>
          </a:effec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ctr">
              <a:lnSpc>
                <a:spcPct val="93000"/>
              </a:lnSpc>
            </a:pPr>
            <a:r>
              <a:rPr lang="pt-BR" altLang="pt-BR" sz="2400" b="1" dirty="0">
                <a:solidFill>
                  <a:srgbClr val="FFFFFF"/>
                </a:solidFill>
                <a:latin typeface="Arial" pitchFamily="34" charset="0"/>
                <a:cs typeface="Arial" pitchFamily="34" charset="0"/>
              </a:rPr>
              <a:t>Formulário eletrônico</a:t>
            </a:r>
          </a:p>
        </p:txBody>
      </p:sp>
      <p:sp>
        <p:nvSpPr>
          <p:cNvPr id="61446" name="AutoShape 5"/>
          <p:cNvSpPr>
            <a:spLocks noChangeArrowheads="1"/>
          </p:cNvSpPr>
          <p:nvPr/>
        </p:nvSpPr>
        <p:spPr bwMode="auto">
          <a:xfrm>
            <a:off x="6443663" y="5588149"/>
            <a:ext cx="2376487" cy="865187"/>
          </a:xfrm>
          <a:prstGeom prst="roundRect">
            <a:avLst>
              <a:gd name="adj" fmla="val 16667"/>
            </a:avLst>
          </a:prstGeom>
          <a:solidFill>
            <a:srgbClr val="8064A2"/>
          </a:solidFill>
          <a:ln w="38160">
            <a:solidFill>
              <a:srgbClr val="FFFFFF"/>
            </a:solidFill>
            <a:miter lim="800000"/>
            <a:headEnd/>
            <a:tailEnd/>
          </a:ln>
          <a:effectLst>
            <a:outerShdw dist="20160" dir="5400000" algn="ctr" rotWithShape="0">
              <a:srgbClr val="000000">
                <a:alpha val="38033"/>
              </a:srgbClr>
            </a:outerShdw>
          </a:effec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ctr">
              <a:lnSpc>
                <a:spcPct val="93000"/>
              </a:lnSpc>
            </a:pPr>
            <a:r>
              <a:rPr lang="pt-BR" altLang="pt-BR" sz="3200" dirty="0">
                <a:solidFill>
                  <a:srgbClr val="FFFFFF"/>
                </a:solidFill>
                <a:latin typeface="Arial" pitchFamily="34" charset="0"/>
                <a:cs typeface="Arial" pitchFamily="34" charset="0"/>
              </a:rPr>
              <a:t>E-mail</a:t>
            </a:r>
          </a:p>
        </p:txBody>
      </p:sp>
      <p:sp>
        <p:nvSpPr>
          <p:cNvPr id="61447" name="Line 6"/>
          <p:cNvSpPr>
            <a:spLocks noChangeShapeType="1"/>
          </p:cNvSpPr>
          <p:nvPr/>
        </p:nvSpPr>
        <p:spPr bwMode="auto">
          <a:xfrm flipV="1">
            <a:off x="2072215" y="4441823"/>
            <a:ext cx="2679173" cy="1146325"/>
          </a:xfrm>
          <a:prstGeom prst="line">
            <a:avLst/>
          </a:prstGeom>
          <a:noFill/>
          <a:ln w="9360">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pt-BR" dirty="0"/>
          </a:p>
        </p:txBody>
      </p:sp>
      <p:sp>
        <p:nvSpPr>
          <p:cNvPr id="61448" name="Line 7"/>
          <p:cNvSpPr>
            <a:spLocks noChangeShapeType="1"/>
          </p:cNvSpPr>
          <p:nvPr/>
        </p:nvSpPr>
        <p:spPr bwMode="auto">
          <a:xfrm>
            <a:off x="4751388" y="4168998"/>
            <a:ext cx="1587" cy="1492250"/>
          </a:xfrm>
          <a:prstGeom prst="line">
            <a:avLst/>
          </a:prstGeom>
          <a:noFill/>
          <a:ln w="9360">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pt-BR" dirty="0"/>
          </a:p>
        </p:txBody>
      </p:sp>
      <p:sp>
        <p:nvSpPr>
          <p:cNvPr id="61449" name="Line 8"/>
          <p:cNvSpPr>
            <a:spLocks noChangeShapeType="1"/>
          </p:cNvSpPr>
          <p:nvPr/>
        </p:nvSpPr>
        <p:spPr bwMode="auto">
          <a:xfrm>
            <a:off x="4751388" y="4456113"/>
            <a:ext cx="2879725" cy="1132036"/>
          </a:xfrm>
          <a:prstGeom prst="line">
            <a:avLst/>
          </a:prstGeom>
          <a:noFill/>
          <a:ln w="9360">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pt-BR" dirty="0"/>
          </a:p>
        </p:txBody>
      </p:sp>
      <p:sp>
        <p:nvSpPr>
          <p:cNvPr id="61450" name="Oval 9"/>
          <p:cNvSpPr>
            <a:spLocks noChangeArrowheads="1"/>
          </p:cNvSpPr>
          <p:nvPr/>
        </p:nvSpPr>
        <p:spPr bwMode="auto">
          <a:xfrm>
            <a:off x="2627313" y="2996952"/>
            <a:ext cx="4248150" cy="1135063"/>
          </a:xfrm>
          <a:prstGeom prst="ellipse">
            <a:avLst/>
          </a:prstGeom>
          <a:solidFill>
            <a:srgbClr val="8064A2"/>
          </a:solidFill>
          <a:ln w="38160">
            <a:solidFill>
              <a:srgbClr val="FFFFFF"/>
            </a:solidFill>
            <a:miter lim="800000"/>
            <a:headEnd/>
            <a:tailEnd/>
          </a:ln>
          <a:effectLst>
            <a:outerShdw dist="20160" dir="5400000" algn="ctr" rotWithShape="0">
              <a:srgbClr val="000000">
                <a:alpha val="38033"/>
              </a:srgbClr>
            </a:outerShdw>
          </a:effec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ctr">
              <a:lnSpc>
                <a:spcPct val="93000"/>
              </a:lnSpc>
            </a:pPr>
            <a:r>
              <a:rPr lang="pt-BR" altLang="pt-BR" sz="2400" b="1" dirty="0">
                <a:solidFill>
                  <a:srgbClr val="FFFFFF"/>
                </a:solidFill>
                <a:latin typeface="Arial" pitchFamily="34" charset="0"/>
                <a:cs typeface="Lucida Sans Unicode" pitchFamily="34" charset="0"/>
              </a:rPr>
              <a:t>Encaminhamento de Pedido On-Line:</a:t>
            </a:r>
          </a:p>
        </p:txBody>
      </p:sp>
    </p:spTree>
    <p:extLst>
      <p:ext uri="{BB962C8B-B14F-4D97-AF65-F5344CB8AC3E}">
        <p14:creationId xmlns:p14="http://schemas.microsoft.com/office/powerpoint/2010/main" val="79238527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44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145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144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144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144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144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144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14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3" grpId="0" animBg="1"/>
      <p:bldP spid="61444" grpId="0" animBg="1"/>
      <p:bldP spid="61445" grpId="0" animBg="1"/>
      <p:bldP spid="61446" grpId="0" animBg="1"/>
      <p:bldP spid="61447" grpId="0" animBg="1"/>
      <p:bldP spid="61448" grpId="0" animBg="1"/>
      <p:bldP spid="61449" grpId="0" animBg="1"/>
      <p:bldP spid="6145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Text Box 2"/>
          <p:cNvSpPr txBox="1">
            <a:spLocks noChangeArrowheads="1"/>
          </p:cNvSpPr>
          <p:nvPr/>
        </p:nvSpPr>
        <p:spPr bwMode="auto">
          <a:xfrm>
            <a:off x="766763" y="879376"/>
            <a:ext cx="7772400"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ctr"/>
            <a:r>
              <a:rPr lang="pt-BR" altLang="pt-BR" sz="3600" b="1" dirty="0">
                <a:solidFill>
                  <a:schemeClr val="tx1"/>
                </a:solidFill>
                <a:latin typeface="+mj-lt"/>
                <a:cs typeface="Lucida Sans Unicode" pitchFamily="34" charset="0"/>
              </a:rPr>
              <a:t>DEVER DO ESTADO - SIC</a:t>
            </a:r>
          </a:p>
        </p:txBody>
      </p:sp>
      <p:sp>
        <p:nvSpPr>
          <p:cNvPr id="59396" name="Rectangle 3"/>
          <p:cNvSpPr>
            <a:spLocks noChangeArrowheads="1"/>
          </p:cNvSpPr>
          <p:nvPr/>
        </p:nvSpPr>
        <p:spPr bwMode="auto">
          <a:xfrm>
            <a:off x="395288" y="1701800"/>
            <a:ext cx="7993062" cy="8331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marL="342900" indent="-328613">
              <a:tabLst>
                <a:tab pos="342900" algn="l"/>
                <a:tab pos="900113" algn="l"/>
                <a:tab pos="1814513" algn="l"/>
                <a:tab pos="2728913" algn="l"/>
                <a:tab pos="3643313" algn="l"/>
                <a:tab pos="4557713" algn="l"/>
                <a:tab pos="5472113" algn="l"/>
                <a:tab pos="6386513" algn="l"/>
                <a:tab pos="7300913" algn="l"/>
                <a:tab pos="8215313" algn="l"/>
                <a:tab pos="9129713" algn="l"/>
                <a:tab pos="10044113" algn="l"/>
                <a:tab pos="10320338" algn="l"/>
                <a:tab pos="10769600" algn="l"/>
                <a:tab pos="10771188" algn="l"/>
                <a:tab pos="10772775" algn="l"/>
                <a:tab pos="10774363" algn="l"/>
                <a:tab pos="10775950" algn="l"/>
                <a:tab pos="10777538" algn="l"/>
                <a:tab pos="10779125" algn="l"/>
                <a:tab pos="10780713" algn="l"/>
              </a:tabLst>
              <a:defRPr>
                <a:solidFill>
                  <a:schemeClr val="bg1"/>
                </a:solidFill>
                <a:latin typeface="Times New Roman" pitchFamily="18" charset="0"/>
                <a:ea typeface="SimSun" pitchFamily="2" charset="-122"/>
              </a:defRPr>
            </a:lvl1pPr>
            <a:lvl2pPr>
              <a:tabLst>
                <a:tab pos="342900" algn="l"/>
                <a:tab pos="900113" algn="l"/>
                <a:tab pos="1814513" algn="l"/>
                <a:tab pos="2728913" algn="l"/>
                <a:tab pos="3643313" algn="l"/>
                <a:tab pos="4557713" algn="l"/>
                <a:tab pos="5472113" algn="l"/>
                <a:tab pos="6386513" algn="l"/>
                <a:tab pos="7300913" algn="l"/>
                <a:tab pos="8215313" algn="l"/>
                <a:tab pos="9129713" algn="l"/>
                <a:tab pos="10044113" algn="l"/>
                <a:tab pos="10320338" algn="l"/>
                <a:tab pos="10769600" algn="l"/>
                <a:tab pos="10771188" algn="l"/>
                <a:tab pos="10772775" algn="l"/>
                <a:tab pos="10774363" algn="l"/>
                <a:tab pos="10775950" algn="l"/>
                <a:tab pos="10777538" algn="l"/>
                <a:tab pos="10779125" algn="l"/>
                <a:tab pos="10780713" algn="l"/>
              </a:tabLst>
              <a:defRPr>
                <a:solidFill>
                  <a:schemeClr val="bg1"/>
                </a:solidFill>
                <a:latin typeface="Times New Roman" pitchFamily="18" charset="0"/>
                <a:ea typeface="SimSun" pitchFamily="2" charset="-122"/>
              </a:defRPr>
            </a:lvl2pPr>
            <a:lvl3pPr>
              <a:tabLst>
                <a:tab pos="342900" algn="l"/>
                <a:tab pos="900113" algn="l"/>
                <a:tab pos="1814513" algn="l"/>
                <a:tab pos="2728913" algn="l"/>
                <a:tab pos="3643313" algn="l"/>
                <a:tab pos="4557713" algn="l"/>
                <a:tab pos="5472113" algn="l"/>
                <a:tab pos="6386513" algn="l"/>
                <a:tab pos="7300913" algn="l"/>
                <a:tab pos="8215313" algn="l"/>
                <a:tab pos="9129713" algn="l"/>
                <a:tab pos="10044113" algn="l"/>
                <a:tab pos="10320338" algn="l"/>
                <a:tab pos="10769600" algn="l"/>
                <a:tab pos="10771188" algn="l"/>
                <a:tab pos="10772775" algn="l"/>
                <a:tab pos="10774363" algn="l"/>
                <a:tab pos="10775950" algn="l"/>
                <a:tab pos="10777538" algn="l"/>
                <a:tab pos="10779125" algn="l"/>
                <a:tab pos="10780713" algn="l"/>
              </a:tabLst>
              <a:defRPr>
                <a:solidFill>
                  <a:schemeClr val="bg1"/>
                </a:solidFill>
                <a:latin typeface="Times New Roman" pitchFamily="18" charset="0"/>
                <a:ea typeface="SimSun" pitchFamily="2" charset="-122"/>
              </a:defRPr>
            </a:lvl3pPr>
            <a:lvl4pPr>
              <a:tabLst>
                <a:tab pos="342900" algn="l"/>
                <a:tab pos="900113" algn="l"/>
                <a:tab pos="1814513" algn="l"/>
                <a:tab pos="2728913" algn="l"/>
                <a:tab pos="3643313" algn="l"/>
                <a:tab pos="4557713" algn="l"/>
                <a:tab pos="5472113" algn="l"/>
                <a:tab pos="6386513" algn="l"/>
                <a:tab pos="7300913" algn="l"/>
                <a:tab pos="8215313" algn="l"/>
                <a:tab pos="9129713" algn="l"/>
                <a:tab pos="10044113" algn="l"/>
                <a:tab pos="10320338" algn="l"/>
                <a:tab pos="10769600" algn="l"/>
                <a:tab pos="10771188" algn="l"/>
                <a:tab pos="10772775" algn="l"/>
                <a:tab pos="10774363" algn="l"/>
                <a:tab pos="10775950" algn="l"/>
                <a:tab pos="10777538" algn="l"/>
                <a:tab pos="10779125" algn="l"/>
                <a:tab pos="10780713" algn="l"/>
              </a:tabLst>
              <a:defRPr>
                <a:solidFill>
                  <a:schemeClr val="bg1"/>
                </a:solidFill>
                <a:latin typeface="Times New Roman" pitchFamily="18" charset="0"/>
                <a:ea typeface="SimSun" pitchFamily="2" charset="-122"/>
              </a:defRPr>
            </a:lvl4pPr>
            <a:lvl5pPr>
              <a:tabLst>
                <a:tab pos="342900" algn="l"/>
                <a:tab pos="900113" algn="l"/>
                <a:tab pos="1814513" algn="l"/>
                <a:tab pos="2728913" algn="l"/>
                <a:tab pos="3643313" algn="l"/>
                <a:tab pos="4557713" algn="l"/>
                <a:tab pos="5472113" algn="l"/>
                <a:tab pos="6386513" algn="l"/>
                <a:tab pos="7300913" algn="l"/>
                <a:tab pos="8215313" algn="l"/>
                <a:tab pos="9129713" algn="l"/>
                <a:tab pos="10044113" algn="l"/>
                <a:tab pos="10320338" algn="l"/>
                <a:tab pos="10769600" algn="l"/>
                <a:tab pos="10771188" algn="l"/>
                <a:tab pos="10772775" algn="l"/>
                <a:tab pos="10774363" algn="l"/>
                <a:tab pos="10775950" algn="l"/>
                <a:tab pos="10777538" algn="l"/>
                <a:tab pos="10779125" algn="l"/>
                <a:tab pos="1078071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342900" algn="l"/>
                <a:tab pos="900113" algn="l"/>
                <a:tab pos="1814513" algn="l"/>
                <a:tab pos="2728913" algn="l"/>
                <a:tab pos="3643313" algn="l"/>
                <a:tab pos="4557713" algn="l"/>
                <a:tab pos="5472113" algn="l"/>
                <a:tab pos="6386513" algn="l"/>
                <a:tab pos="7300913" algn="l"/>
                <a:tab pos="8215313" algn="l"/>
                <a:tab pos="9129713" algn="l"/>
                <a:tab pos="10044113" algn="l"/>
                <a:tab pos="10320338" algn="l"/>
                <a:tab pos="10769600" algn="l"/>
                <a:tab pos="10771188" algn="l"/>
                <a:tab pos="10772775" algn="l"/>
                <a:tab pos="10774363" algn="l"/>
                <a:tab pos="10775950" algn="l"/>
                <a:tab pos="10777538" algn="l"/>
                <a:tab pos="10779125" algn="l"/>
                <a:tab pos="1078071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342900" algn="l"/>
                <a:tab pos="900113" algn="l"/>
                <a:tab pos="1814513" algn="l"/>
                <a:tab pos="2728913" algn="l"/>
                <a:tab pos="3643313" algn="l"/>
                <a:tab pos="4557713" algn="l"/>
                <a:tab pos="5472113" algn="l"/>
                <a:tab pos="6386513" algn="l"/>
                <a:tab pos="7300913" algn="l"/>
                <a:tab pos="8215313" algn="l"/>
                <a:tab pos="9129713" algn="l"/>
                <a:tab pos="10044113" algn="l"/>
                <a:tab pos="10320338" algn="l"/>
                <a:tab pos="10769600" algn="l"/>
                <a:tab pos="10771188" algn="l"/>
                <a:tab pos="10772775" algn="l"/>
                <a:tab pos="10774363" algn="l"/>
                <a:tab pos="10775950" algn="l"/>
                <a:tab pos="10777538" algn="l"/>
                <a:tab pos="10779125" algn="l"/>
                <a:tab pos="1078071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342900" algn="l"/>
                <a:tab pos="900113" algn="l"/>
                <a:tab pos="1814513" algn="l"/>
                <a:tab pos="2728913" algn="l"/>
                <a:tab pos="3643313" algn="l"/>
                <a:tab pos="4557713" algn="l"/>
                <a:tab pos="5472113" algn="l"/>
                <a:tab pos="6386513" algn="l"/>
                <a:tab pos="7300913" algn="l"/>
                <a:tab pos="8215313" algn="l"/>
                <a:tab pos="9129713" algn="l"/>
                <a:tab pos="10044113" algn="l"/>
                <a:tab pos="10320338" algn="l"/>
                <a:tab pos="10769600" algn="l"/>
                <a:tab pos="10771188" algn="l"/>
                <a:tab pos="10772775" algn="l"/>
                <a:tab pos="10774363" algn="l"/>
                <a:tab pos="10775950" algn="l"/>
                <a:tab pos="10777538" algn="l"/>
                <a:tab pos="10779125" algn="l"/>
                <a:tab pos="1078071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342900" algn="l"/>
                <a:tab pos="900113" algn="l"/>
                <a:tab pos="1814513" algn="l"/>
                <a:tab pos="2728913" algn="l"/>
                <a:tab pos="3643313" algn="l"/>
                <a:tab pos="4557713" algn="l"/>
                <a:tab pos="5472113" algn="l"/>
                <a:tab pos="6386513" algn="l"/>
                <a:tab pos="7300913" algn="l"/>
                <a:tab pos="8215313" algn="l"/>
                <a:tab pos="9129713" algn="l"/>
                <a:tab pos="10044113" algn="l"/>
                <a:tab pos="10320338" algn="l"/>
                <a:tab pos="10769600" algn="l"/>
                <a:tab pos="10771188" algn="l"/>
                <a:tab pos="10772775" algn="l"/>
                <a:tab pos="10774363" algn="l"/>
                <a:tab pos="10775950" algn="l"/>
                <a:tab pos="10777538" algn="l"/>
                <a:tab pos="10779125" algn="l"/>
                <a:tab pos="10780713" algn="l"/>
              </a:tabLst>
              <a:defRPr>
                <a:solidFill>
                  <a:schemeClr val="bg1"/>
                </a:solidFill>
                <a:latin typeface="Times New Roman" pitchFamily="18" charset="0"/>
                <a:ea typeface="SimSun" pitchFamily="2" charset="-122"/>
              </a:defRPr>
            </a:lvl9pPr>
          </a:lstStyle>
          <a:p>
            <a:pPr algn="just">
              <a:spcBef>
                <a:spcPts val="500"/>
              </a:spcBef>
            </a:pPr>
            <a:r>
              <a:rPr lang="pt-BR" altLang="pt-BR" sz="2400" dirty="0">
                <a:solidFill>
                  <a:srgbClr val="000000"/>
                </a:solidFill>
                <a:latin typeface="Arial" pitchFamily="34" charset="0"/>
                <a:cs typeface="Lucida Sans Unicode" pitchFamily="34" charset="0"/>
              </a:rPr>
              <a:t>	Criação de</a:t>
            </a:r>
            <a:r>
              <a:rPr lang="pt-BR" altLang="pt-BR" sz="2400" b="1" dirty="0">
                <a:solidFill>
                  <a:srgbClr val="000000"/>
                </a:solidFill>
                <a:latin typeface="Arial" pitchFamily="34" charset="0"/>
                <a:cs typeface="Lucida Sans Unicode" pitchFamily="34" charset="0"/>
              </a:rPr>
              <a:t> serviço de informações ao cidadão (SIC)</a:t>
            </a:r>
            <a:r>
              <a:rPr lang="pt-BR" altLang="pt-BR" sz="2400" dirty="0">
                <a:solidFill>
                  <a:srgbClr val="000000"/>
                </a:solidFill>
                <a:latin typeface="Arial" pitchFamily="34" charset="0"/>
                <a:cs typeface="Lucida Sans Unicode" pitchFamily="34" charset="0"/>
              </a:rPr>
              <a:t> para atendimento ao solicitante (art. 9º da LAI).</a:t>
            </a:r>
          </a:p>
        </p:txBody>
      </p:sp>
      <p:sp>
        <p:nvSpPr>
          <p:cNvPr id="58373" name="Rectangle 4"/>
          <p:cNvSpPr>
            <a:spLocks noChangeArrowheads="1"/>
          </p:cNvSpPr>
          <p:nvPr/>
        </p:nvSpPr>
        <p:spPr bwMode="auto">
          <a:xfrm>
            <a:off x="611188" y="2708920"/>
            <a:ext cx="7777162" cy="36721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anose="02020603050405020304" pitchFamily="18" charset="0"/>
                <a:ea typeface="SimSun" panose="02010600030101010101" pitchFamily="2" charset="-122"/>
              </a:defRPr>
            </a:lvl1pPr>
            <a:lvl2pPr marL="1071563" indent="-3349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anose="02020603050405020304" pitchFamily="18" charset="0"/>
                <a:ea typeface="SimSun" panose="02010600030101010101"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anose="02020603050405020304" pitchFamily="18" charset="0"/>
                <a:ea typeface="SimSun" panose="02010600030101010101"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anose="02020603050405020304" pitchFamily="18" charset="0"/>
                <a:ea typeface="SimSun" panose="02010600030101010101"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anose="02020603050405020304" pitchFamily="18" charset="0"/>
                <a:ea typeface="SimSun" panose="02010600030101010101"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anose="02020603050405020304" pitchFamily="18" charset="0"/>
                <a:ea typeface="SimSun" panose="02010600030101010101"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anose="02020603050405020304" pitchFamily="18" charset="0"/>
                <a:ea typeface="SimSun" panose="02010600030101010101"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anose="02020603050405020304" pitchFamily="18" charset="0"/>
                <a:ea typeface="SimSun" panose="02010600030101010101"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anose="02020603050405020304" pitchFamily="18" charset="0"/>
                <a:ea typeface="SimSun" panose="02010600030101010101" pitchFamily="2" charset="-122"/>
              </a:defRPr>
            </a:lvl9pPr>
          </a:lstStyle>
          <a:p>
            <a:pPr algn="just">
              <a:defRPr/>
            </a:pPr>
            <a:r>
              <a:rPr lang="pt-BR" altLang="pt-BR" sz="2400" b="1" dirty="0">
                <a:solidFill>
                  <a:schemeClr val="tx1"/>
                </a:solidFill>
                <a:latin typeface="+mn-lt"/>
                <a:cs typeface="Arial" panose="020B0604020202020204" pitchFamily="34" charset="0"/>
              </a:rPr>
              <a:t>Objetivos do SIC:</a:t>
            </a:r>
          </a:p>
          <a:p>
            <a:pPr algn="just">
              <a:defRPr/>
            </a:pPr>
            <a:endParaRPr lang="pt-BR" altLang="pt-BR" sz="2400" b="1" dirty="0">
              <a:solidFill>
                <a:srgbClr val="FF0000"/>
              </a:solidFill>
              <a:latin typeface="+mn-lt"/>
              <a:cs typeface="Arial" panose="020B0604020202020204" pitchFamily="34" charset="0"/>
            </a:endParaRPr>
          </a:p>
          <a:p>
            <a:pPr lvl="1" algn="just">
              <a:buFont typeface="Wingdings" panose="05000000000000000000" pitchFamily="2" charset="2"/>
              <a:buChar char=""/>
              <a:defRPr/>
            </a:pPr>
            <a:r>
              <a:rPr lang="pt-BR" altLang="pt-BR" sz="2400" b="1" dirty="0">
                <a:solidFill>
                  <a:srgbClr val="000000"/>
                </a:solidFill>
                <a:latin typeface="+mn-lt"/>
                <a:cs typeface="Arial" panose="020B0604020202020204" pitchFamily="34" charset="0"/>
              </a:rPr>
              <a:t>atender e orientar </a:t>
            </a:r>
            <a:r>
              <a:rPr lang="pt-BR" altLang="pt-BR" sz="2400" dirty="0">
                <a:solidFill>
                  <a:srgbClr val="000000"/>
                </a:solidFill>
                <a:latin typeface="+mn-lt"/>
                <a:cs typeface="Arial" panose="020B0604020202020204" pitchFamily="34" charset="0"/>
              </a:rPr>
              <a:t>o público quanto ao acesso a informações;</a:t>
            </a:r>
          </a:p>
          <a:p>
            <a:pPr algn="just">
              <a:defRPr/>
            </a:pPr>
            <a:endParaRPr lang="pt-BR" altLang="pt-BR" sz="2400" dirty="0">
              <a:solidFill>
                <a:srgbClr val="000000"/>
              </a:solidFill>
              <a:latin typeface="+mn-lt"/>
              <a:cs typeface="Arial" panose="020B0604020202020204" pitchFamily="34" charset="0"/>
            </a:endParaRPr>
          </a:p>
          <a:p>
            <a:pPr lvl="1" algn="just">
              <a:buFont typeface="Wingdings" panose="05000000000000000000" pitchFamily="2" charset="2"/>
              <a:buChar char=""/>
              <a:defRPr/>
            </a:pPr>
            <a:r>
              <a:rPr lang="pt-BR" altLang="pt-BR" sz="2400" b="1" dirty="0">
                <a:solidFill>
                  <a:srgbClr val="000000"/>
                </a:solidFill>
                <a:latin typeface="+mn-lt"/>
                <a:cs typeface="Arial" panose="020B0604020202020204" pitchFamily="34" charset="0"/>
              </a:rPr>
              <a:t>informar</a:t>
            </a:r>
            <a:r>
              <a:rPr lang="pt-BR" altLang="pt-BR" sz="2400" dirty="0">
                <a:solidFill>
                  <a:srgbClr val="000000"/>
                </a:solidFill>
                <a:latin typeface="+mn-lt"/>
                <a:cs typeface="Arial" panose="020B0604020202020204" pitchFamily="34" charset="0"/>
              </a:rPr>
              <a:t> sobre a tramitação de documentos nas suas respectivas unidades;</a:t>
            </a:r>
          </a:p>
          <a:p>
            <a:pPr algn="just">
              <a:defRPr/>
            </a:pPr>
            <a:endParaRPr lang="pt-BR" altLang="pt-BR" sz="2400" dirty="0">
              <a:solidFill>
                <a:srgbClr val="000000"/>
              </a:solidFill>
              <a:latin typeface="+mn-lt"/>
              <a:cs typeface="Arial" panose="020B0604020202020204" pitchFamily="34" charset="0"/>
            </a:endParaRPr>
          </a:p>
          <a:p>
            <a:pPr lvl="1" algn="just">
              <a:buFont typeface="Wingdings" panose="05000000000000000000" pitchFamily="2" charset="2"/>
              <a:buChar char=""/>
              <a:defRPr/>
            </a:pPr>
            <a:r>
              <a:rPr lang="pt-BR" altLang="pt-BR" sz="2400" b="1" dirty="0">
                <a:solidFill>
                  <a:srgbClr val="000000"/>
                </a:solidFill>
                <a:latin typeface="+mn-lt"/>
                <a:cs typeface="Arial" panose="020B0604020202020204" pitchFamily="34" charset="0"/>
              </a:rPr>
              <a:t>protocolizar</a:t>
            </a:r>
            <a:r>
              <a:rPr lang="pt-BR" altLang="pt-BR" sz="2400" dirty="0">
                <a:solidFill>
                  <a:srgbClr val="000000"/>
                </a:solidFill>
                <a:latin typeface="+mn-lt"/>
                <a:cs typeface="Arial" panose="020B0604020202020204" pitchFamily="34" charset="0"/>
              </a:rPr>
              <a:t> documentos e requerimentos de acesso a informações.</a:t>
            </a:r>
          </a:p>
          <a:p>
            <a:pPr marL="736600" lvl="1" indent="0">
              <a:defRPr/>
            </a:pPr>
            <a:endParaRPr lang="pt-BR" altLang="pt-BR" sz="2000" dirty="0">
              <a:solidFill>
                <a:srgbClr val="000000"/>
              </a:solidFill>
              <a:latin typeface="Arial" panose="020B0604020202020204" pitchFamily="34" charset="0"/>
              <a:cs typeface="Lucida Sans Unicode" panose="020B0602030504020204" pitchFamily="34" charset="0"/>
            </a:endParaRPr>
          </a:p>
          <a:p>
            <a:pPr lvl="1">
              <a:defRPr/>
            </a:pPr>
            <a:endParaRPr lang="pt-BR" altLang="pt-BR" sz="2000" dirty="0">
              <a:solidFill>
                <a:srgbClr val="000000"/>
              </a:solidFill>
              <a:latin typeface="Arial" panose="020B0604020202020204" pitchFamily="34" charset="0"/>
              <a:cs typeface="Lucida Sans Unicode" panose="020B0602030504020204" pitchFamily="34" charset="0"/>
            </a:endParaRPr>
          </a:p>
        </p:txBody>
      </p:sp>
    </p:spTree>
    <p:extLst>
      <p:ext uri="{BB962C8B-B14F-4D97-AF65-F5344CB8AC3E}">
        <p14:creationId xmlns:p14="http://schemas.microsoft.com/office/powerpoint/2010/main" val="134820910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939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8373">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837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837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837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6" grpId="0"/>
      <p:bldP spid="5837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1"/>
          <p:cNvSpPr>
            <a:spLocks noChangeArrowheads="1"/>
          </p:cNvSpPr>
          <p:nvPr/>
        </p:nvSpPr>
        <p:spPr bwMode="auto">
          <a:xfrm>
            <a:off x="720725" y="2171700"/>
            <a:ext cx="7920038" cy="593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ctr"/>
            <a:r>
              <a:rPr lang="pt-BR" altLang="pt-BR" sz="2800" b="1" dirty="0">
                <a:solidFill>
                  <a:srgbClr val="000000"/>
                </a:solidFill>
                <a:latin typeface="+mn-lt"/>
                <a:cs typeface="Arial" pitchFamily="34" charset="0"/>
              </a:rPr>
              <a:t>É PRECISO QUE O/A DEMANDANTE SE IDENTIFIQUE?</a:t>
            </a:r>
          </a:p>
        </p:txBody>
      </p:sp>
      <p:sp>
        <p:nvSpPr>
          <p:cNvPr id="15362" name="Rectangle 2"/>
          <p:cNvSpPr>
            <a:spLocks noChangeArrowheads="1"/>
          </p:cNvSpPr>
          <p:nvPr/>
        </p:nvSpPr>
        <p:spPr bwMode="auto">
          <a:xfrm>
            <a:off x="3708400" y="4172421"/>
            <a:ext cx="5102225" cy="2352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ctr"/>
            <a:endParaRPr lang="pt-BR" altLang="pt-BR" sz="2000" b="1" dirty="0">
              <a:solidFill>
                <a:srgbClr val="000000"/>
              </a:solidFill>
              <a:latin typeface="Arial" pitchFamily="34" charset="0"/>
              <a:cs typeface="Arial" pitchFamily="34" charset="0"/>
            </a:endParaRPr>
          </a:p>
          <a:p>
            <a:pPr algn="ctr"/>
            <a:r>
              <a:rPr lang="pt-BR" altLang="pt-BR" sz="2400" b="1" dirty="0">
                <a:solidFill>
                  <a:srgbClr val="000000"/>
                </a:solidFill>
                <a:latin typeface="+mn-lt"/>
                <a:cs typeface="Arial" pitchFamily="34" charset="0"/>
              </a:rPr>
              <a:t>PORÉM...</a:t>
            </a:r>
          </a:p>
          <a:p>
            <a:pPr algn="ctr"/>
            <a:endParaRPr lang="pt-BR" altLang="pt-BR" sz="2400" b="1" dirty="0">
              <a:solidFill>
                <a:srgbClr val="000000"/>
              </a:solidFill>
              <a:latin typeface="+mn-lt"/>
              <a:cs typeface="Arial" pitchFamily="34" charset="0"/>
            </a:endParaRPr>
          </a:p>
          <a:p>
            <a:pPr algn="ctr"/>
            <a:r>
              <a:rPr lang="pt-BR" altLang="pt-BR" sz="2400" dirty="0">
                <a:solidFill>
                  <a:srgbClr val="000000"/>
                </a:solidFill>
                <a:latin typeface="+mn-lt"/>
                <a:cs typeface="Arial" pitchFamily="34" charset="0"/>
              </a:rPr>
              <a:t>A identificação </a:t>
            </a:r>
            <a:r>
              <a:rPr lang="pt-BR" altLang="pt-BR" sz="2400" b="1" u="sng" dirty="0">
                <a:solidFill>
                  <a:schemeClr val="tx1"/>
                </a:solidFill>
                <a:latin typeface="+mn-lt"/>
                <a:cs typeface="Arial" pitchFamily="34" charset="0"/>
              </a:rPr>
              <a:t>não pode conter exigências que inviabilizem a solicitação</a:t>
            </a:r>
            <a:r>
              <a:rPr lang="pt-BR" altLang="pt-BR" sz="2400" u="sng" dirty="0">
                <a:solidFill>
                  <a:schemeClr val="tx1"/>
                </a:solidFill>
                <a:latin typeface="+mn-lt"/>
                <a:cs typeface="Arial" pitchFamily="34" charset="0"/>
              </a:rPr>
              <a:t>. </a:t>
            </a:r>
          </a:p>
          <a:p>
            <a:pPr algn="ctr"/>
            <a:endParaRPr lang="pt-BR" altLang="pt-BR" sz="2400" u="sng" dirty="0">
              <a:solidFill>
                <a:srgbClr val="FF0000"/>
              </a:solidFill>
              <a:latin typeface="Arial" pitchFamily="34" charset="0"/>
              <a:cs typeface="Arial" pitchFamily="34" charset="0"/>
            </a:endParaRPr>
          </a:p>
          <a:p>
            <a:pPr algn="ctr"/>
            <a:endParaRPr lang="pt-BR" altLang="pt-BR" sz="2400" u="sng" dirty="0">
              <a:solidFill>
                <a:srgbClr val="FF0000"/>
              </a:solidFill>
              <a:latin typeface="Arial" pitchFamily="34" charset="0"/>
              <a:cs typeface="Arial" pitchFamily="34" charset="0"/>
            </a:endParaRPr>
          </a:p>
        </p:txBody>
      </p:sp>
      <p:pic>
        <p:nvPicPr>
          <p:cNvPr id="6656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93850" y="4078288"/>
            <a:ext cx="1609725" cy="23495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6565" name="Rectangle 4"/>
          <p:cNvSpPr>
            <a:spLocks noChangeArrowheads="1"/>
          </p:cNvSpPr>
          <p:nvPr/>
        </p:nvSpPr>
        <p:spPr bwMode="auto">
          <a:xfrm>
            <a:off x="422275" y="919633"/>
            <a:ext cx="8101013" cy="10187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ctr"/>
            <a:r>
              <a:rPr lang="pt-BR" altLang="pt-BR" sz="3200" b="1" dirty="0">
                <a:solidFill>
                  <a:schemeClr val="tx2"/>
                </a:solidFill>
                <a:latin typeface="+mj-lt"/>
                <a:cs typeface="Arial" pitchFamily="34" charset="0"/>
              </a:rPr>
              <a:t>IDENTIFICAÇÃO DO DEMANDANTE – art. 10, §1º</a:t>
            </a:r>
          </a:p>
        </p:txBody>
      </p:sp>
      <p:sp>
        <p:nvSpPr>
          <p:cNvPr id="15365" name="Rectangle 5"/>
          <p:cNvSpPr>
            <a:spLocks noChangeArrowheads="1"/>
          </p:cNvSpPr>
          <p:nvPr/>
        </p:nvSpPr>
        <p:spPr bwMode="auto">
          <a:xfrm>
            <a:off x="2852738" y="2998788"/>
            <a:ext cx="4105275" cy="1079500"/>
          </a:xfrm>
          <a:prstGeom prst="rect">
            <a:avLst/>
          </a:prstGeom>
          <a:noFill/>
          <a:ln w="25560">
            <a:solidFill>
              <a:srgbClr val="C0504D"/>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nSpc>
                <a:spcPct val="93000"/>
              </a:lnSpc>
            </a:pPr>
            <a:r>
              <a:rPr lang="pt-BR" altLang="pt-BR" sz="4800" b="1" dirty="0">
                <a:solidFill>
                  <a:schemeClr val="tx1"/>
                </a:solidFill>
                <a:latin typeface="Arial" pitchFamily="34" charset="0"/>
                <a:cs typeface="Lucida Sans Unicode" pitchFamily="34" charset="0"/>
              </a:rPr>
              <a:t>SIIIIIMMMMM</a:t>
            </a:r>
          </a:p>
        </p:txBody>
      </p:sp>
    </p:spTree>
    <p:extLst>
      <p:ext uri="{BB962C8B-B14F-4D97-AF65-F5344CB8AC3E}">
        <p14:creationId xmlns:p14="http://schemas.microsoft.com/office/powerpoint/2010/main" val="3753784640"/>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656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additive="repl">
                                        <p:cTn id="10" dur="1" fill="hold">
                                          <p:stCondLst>
                                            <p:cond delay="0"/>
                                          </p:stCondLst>
                                        </p:cTn>
                                        <p:tgtEl>
                                          <p:spTgt spid="1536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42" presetClass="entr" fill="hold" nodeType="clickEffect">
                                  <p:stCondLst>
                                    <p:cond delay="0"/>
                                  </p:stCondLst>
                                  <p:childTnLst>
                                    <p:set>
                                      <p:cBhvr additive="repl">
                                        <p:cTn id="14" dur="1" fill="hold">
                                          <p:stCondLst>
                                            <p:cond delay="0"/>
                                          </p:stCondLst>
                                        </p:cTn>
                                        <p:tgtEl>
                                          <p:spTgt spid="15362"/>
                                        </p:tgtEl>
                                        <p:attrNameLst>
                                          <p:attrName>style.visibility</p:attrName>
                                        </p:attrNameLst>
                                      </p:cBhvr>
                                      <p:to>
                                        <p:strVal val="visible"/>
                                      </p:to>
                                    </p:set>
                                    <p:animEffect transition="in" filter="fade">
                                      <p:cBhvr additive="repl">
                                        <p:cTn id="15" dur="1000"/>
                                        <p:tgtEl>
                                          <p:spTgt spid="15362"/>
                                        </p:tgtEl>
                                      </p:cBhvr>
                                    </p:animEffect>
                                    <p:anim calcmode="lin" valueType="num">
                                      <p:cBhvr additive="repl">
                                        <p:cTn id="16" dur="1000" fill="hold"/>
                                        <p:tgtEl>
                                          <p:spTgt spid="15362"/>
                                        </p:tgtEl>
                                        <p:attrNameLst>
                                          <p:attrName>ppt_x</p:attrName>
                                        </p:attrNameLst>
                                      </p:cBhvr>
                                      <p:tavLst>
                                        <p:tav>
                                          <p:val>
                                            <p:strVal val="#ppt_x"/>
                                          </p:val>
                                        </p:tav>
                                        <p:tav>
                                          <p:val>
                                            <p:strVal val="#ppt_x"/>
                                          </p:val>
                                        </p:tav>
                                      </p:tavLst>
                                    </p:anim>
                                    <p:anim calcmode="lin" valueType="num">
                                      <p:cBhvr additive="repl">
                                        <p:cTn id="17" dur="1000" fill="hold"/>
                                        <p:tgtEl>
                                          <p:spTgt spid="15362"/>
                                        </p:tgtEl>
                                        <p:attrNameLst>
                                          <p:attrName>ppt_y</p:attrName>
                                        </p:attrNameLst>
                                      </p:cBhvr>
                                      <p:tavLst>
                                        <p:tav>
                                          <p:val>
                                            <p:strVal val="#ppt_y+.1"/>
                                          </p:val>
                                        </p:tav>
                                        <p:tav>
                                          <p:val>
                                            <p:strVal val="#ppt_y"/>
                                          </p:val>
                                        </p:tav>
                                      </p:tavLst>
                                    </p:anim>
                                  </p:childTnLst>
                                </p:cTn>
                              </p:par>
                              <p:par>
                                <p:cTn id="18" presetID="1" presetClass="entr" presetSubtype="0" fill="hold" nodeType="withEffect">
                                  <p:stCondLst>
                                    <p:cond delay="0"/>
                                  </p:stCondLst>
                                  <p:childTnLst>
                                    <p:set>
                                      <p:cBhvr>
                                        <p:cTn id="19" dur="1" fill="hold">
                                          <p:stCondLst>
                                            <p:cond delay="0"/>
                                          </p:stCondLst>
                                        </p:cTn>
                                        <p:tgtEl>
                                          <p:spTgt spid="665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1"/>
          <p:cNvSpPr>
            <a:spLocks noChangeArrowheads="1"/>
          </p:cNvSpPr>
          <p:nvPr/>
        </p:nvSpPr>
        <p:spPr bwMode="auto">
          <a:xfrm>
            <a:off x="720725" y="2276872"/>
            <a:ext cx="7920038" cy="21779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marL="457200" indent="-457200" algn="just">
              <a:lnSpc>
                <a:spcPct val="150000"/>
              </a:lnSpc>
              <a:buFont typeface="Arial" panose="020B0604020202020204" pitchFamily="34" charset="0"/>
              <a:buChar char="•"/>
            </a:pPr>
            <a:r>
              <a:rPr lang="pt-BR" altLang="pt-BR" sz="3000" dirty="0">
                <a:solidFill>
                  <a:srgbClr val="000000"/>
                </a:solidFill>
                <a:latin typeface="+mn-lt"/>
                <a:cs typeface="Arial" pitchFamily="34" charset="0"/>
              </a:rPr>
              <a:t>Nome completo;</a:t>
            </a:r>
          </a:p>
          <a:p>
            <a:pPr marL="457200" indent="-457200" algn="just">
              <a:lnSpc>
                <a:spcPct val="150000"/>
              </a:lnSpc>
              <a:buFont typeface="Arial" panose="020B0604020202020204" pitchFamily="34" charset="0"/>
              <a:buChar char="•"/>
            </a:pPr>
            <a:r>
              <a:rPr lang="pt-BR" altLang="pt-BR" sz="3000" dirty="0">
                <a:solidFill>
                  <a:srgbClr val="000000"/>
                </a:solidFill>
                <a:latin typeface="+mn-lt"/>
                <a:cs typeface="Arial" pitchFamily="34" charset="0"/>
              </a:rPr>
              <a:t>Número do documento de identificação válido;</a:t>
            </a:r>
          </a:p>
          <a:p>
            <a:pPr marL="457200" indent="-457200" algn="just">
              <a:lnSpc>
                <a:spcPct val="150000"/>
              </a:lnSpc>
              <a:buFont typeface="Arial" panose="020B0604020202020204" pitchFamily="34" charset="0"/>
              <a:buChar char="•"/>
            </a:pPr>
            <a:r>
              <a:rPr lang="pt-BR" altLang="pt-BR" sz="3000" dirty="0">
                <a:solidFill>
                  <a:srgbClr val="000000"/>
                </a:solidFill>
                <a:latin typeface="+mn-lt"/>
                <a:cs typeface="Arial" pitchFamily="34" charset="0"/>
              </a:rPr>
              <a:t>Endereço físico ou eletrônico.</a:t>
            </a:r>
          </a:p>
        </p:txBody>
      </p:sp>
      <p:sp>
        <p:nvSpPr>
          <p:cNvPr id="66565" name="Rectangle 4"/>
          <p:cNvSpPr>
            <a:spLocks noChangeArrowheads="1"/>
          </p:cNvSpPr>
          <p:nvPr/>
        </p:nvSpPr>
        <p:spPr bwMode="auto">
          <a:xfrm>
            <a:off x="422275" y="1042145"/>
            <a:ext cx="8101013" cy="10187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ctr"/>
            <a:r>
              <a:rPr lang="pt-BR" altLang="pt-BR" sz="3200" b="1" dirty="0">
                <a:solidFill>
                  <a:schemeClr val="tx2"/>
                </a:solidFill>
                <a:latin typeface="+mj-lt"/>
                <a:cs typeface="Arial" pitchFamily="34" charset="0"/>
              </a:rPr>
              <a:t>IDENTIFICAÇÃO MÍNIMA DO DEMANDANTE</a:t>
            </a:r>
          </a:p>
        </p:txBody>
      </p:sp>
    </p:spTree>
    <p:extLst>
      <p:ext uri="{BB962C8B-B14F-4D97-AF65-F5344CB8AC3E}">
        <p14:creationId xmlns:p14="http://schemas.microsoft.com/office/powerpoint/2010/main" val="319302591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656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656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656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1"/>
          <p:cNvSpPr>
            <a:spLocks noChangeArrowheads="1"/>
          </p:cNvSpPr>
          <p:nvPr/>
        </p:nvSpPr>
        <p:spPr bwMode="auto">
          <a:xfrm>
            <a:off x="720725" y="2132856"/>
            <a:ext cx="7920038" cy="282597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marL="457200" indent="-457200" algn="just">
              <a:lnSpc>
                <a:spcPct val="150000"/>
              </a:lnSpc>
              <a:buFont typeface="Arial" panose="020B0604020202020204" pitchFamily="34" charset="0"/>
              <a:buChar char="•"/>
            </a:pPr>
            <a:r>
              <a:rPr lang="pt-BR" altLang="pt-BR" sz="3000" dirty="0">
                <a:solidFill>
                  <a:srgbClr val="000000"/>
                </a:solidFill>
                <a:latin typeface="+mn-lt"/>
                <a:cs typeface="Arial" pitchFamily="34" charset="0"/>
              </a:rPr>
              <a:t>Compreensível;</a:t>
            </a:r>
          </a:p>
          <a:p>
            <a:pPr marL="457200" indent="-457200" algn="just">
              <a:lnSpc>
                <a:spcPct val="150000"/>
              </a:lnSpc>
              <a:buFont typeface="Arial" panose="020B0604020202020204" pitchFamily="34" charset="0"/>
              <a:buChar char="•"/>
            </a:pPr>
            <a:r>
              <a:rPr lang="pt-BR" altLang="pt-BR" sz="3000" dirty="0">
                <a:solidFill>
                  <a:srgbClr val="000000"/>
                </a:solidFill>
                <a:latin typeface="+mn-lt"/>
                <a:cs typeface="Arial" pitchFamily="34" charset="0"/>
              </a:rPr>
              <a:t>Específico;</a:t>
            </a:r>
          </a:p>
          <a:p>
            <a:pPr marL="457200" indent="-457200" algn="just">
              <a:lnSpc>
                <a:spcPct val="150000"/>
              </a:lnSpc>
              <a:buFont typeface="Arial" panose="020B0604020202020204" pitchFamily="34" charset="0"/>
              <a:buChar char="•"/>
            </a:pPr>
            <a:r>
              <a:rPr lang="pt-BR" altLang="pt-BR" sz="3000" dirty="0">
                <a:solidFill>
                  <a:srgbClr val="000000"/>
                </a:solidFill>
                <a:latin typeface="+mn-lt"/>
                <a:cs typeface="Arial" pitchFamily="34" charset="0"/>
              </a:rPr>
              <a:t>Razoável;</a:t>
            </a:r>
          </a:p>
          <a:p>
            <a:pPr marL="457200" indent="-457200" algn="just">
              <a:lnSpc>
                <a:spcPct val="150000"/>
              </a:lnSpc>
              <a:buFont typeface="Arial" panose="020B0604020202020204" pitchFamily="34" charset="0"/>
              <a:buChar char="•"/>
            </a:pPr>
            <a:r>
              <a:rPr lang="pt-BR" altLang="pt-BR" sz="3000" dirty="0">
                <a:solidFill>
                  <a:srgbClr val="000000"/>
                </a:solidFill>
                <a:latin typeface="+mn-lt"/>
                <a:cs typeface="Arial" pitchFamily="34" charset="0"/>
              </a:rPr>
              <a:t>Proporcional.</a:t>
            </a:r>
          </a:p>
        </p:txBody>
      </p:sp>
      <p:sp>
        <p:nvSpPr>
          <p:cNvPr id="66565" name="Rectangle 4"/>
          <p:cNvSpPr>
            <a:spLocks noChangeArrowheads="1"/>
          </p:cNvSpPr>
          <p:nvPr/>
        </p:nvSpPr>
        <p:spPr bwMode="auto">
          <a:xfrm>
            <a:off x="422275" y="836712"/>
            <a:ext cx="8101013" cy="10187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lvl="1" algn="ctr"/>
            <a:r>
              <a:rPr lang="pt-BR" altLang="pt-BR" sz="3200" b="1" dirty="0">
                <a:solidFill>
                  <a:schemeClr val="tx2"/>
                </a:solidFill>
                <a:latin typeface="+mj-lt"/>
                <a:cs typeface="Arial" pitchFamily="34" charset="0"/>
              </a:rPr>
              <a:t>CARACTERÍSTICAS DO PEDIDO</a:t>
            </a:r>
          </a:p>
        </p:txBody>
      </p:sp>
    </p:spTree>
    <p:extLst>
      <p:ext uri="{BB962C8B-B14F-4D97-AF65-F5344CB8AC3E}">
        <p14:creationId xmlns:p14="http://schemas.microsoft.com/office/powerpoint/2010/main" val="232992403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656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656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656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656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aixaDeTexto 10"/>
          <p:cNvSpPr txBox="1"/>
          <p:nvPr/>
        </p:nvSpPr>
        <p:spPr>
          <a:xfrm>
            <a:off x="794494" y="961564"/>
            <a:ext cx="7367492" cy="523220"/>
          </a:xfrm>
          <a:prstGeom prst="rect">
            <a:avLst/>
          </a:prstGeom>
          <a:noFill/>
        </p:spPr>
        <p:txBody>
          <a:bodyPr wrap="square" rtlCol="0">
            <a:spAutoFit/>
          </a:bodyPr>
          <a:lstStyle/>
          <a:p>
            <a:pPr algn="ctr"/>
            <a:r>
              <a:rPr lang="pt-BR" sz="2800" dirty="0"/>
              <a:t>O que não é um pedido de acesso à informação?</a:t>
            </a:r>
            <a:endParaRPr lang="pt-BR" sz="2700" dirty="0">
              <a:solidFill>
                <a:srgbClr val="C00000"/>
              </a:solidFill>
            </a:endParaRPr>
          </a:p>
        </p:txBody>
      </p:sp>
      <p:sp>
        <p:nvSpPr>
          <p:cNvPr id="14" name="CaixaDeTexto 13"/>
          <p:cNvSpPr txBox="1"/>
          <p:nvPr/>
        </p:nvSpPr>
        <p:spPr>
          <a:xfrm>
            <a:off x="114300" y="3095849"/>
            <a:ext cx="8760854" cy="3370153"/>
          </a:xfrm>
          <a:prstGeom prst="rect">
            <a:avLst/>
          </a:prstGeom>
          <a:noFill/>
        </p:spPr>
        <p:txBody>
          <a:bodyPr wrap="square" rtlCol="0">
            <a:spAutoFit/>
          </a:bodyPr>
          <a:lstStyle/>
          <a:p>
            <a:pPr algn="just"/>
            <a:r>
              <a:rPr lang="pt-BR" sz="1650" dirty="0">
                <a:solidFill>
                  <a:srgbClr val="0070C0"/>
                </a:solidFill>
              </a:rPr>
              <a:t>DENÚNCIA: </a:t>
            </a:r>
            <a:r>
              <a:rPr lang="pt-BR" sz="1650" dirty="0"/>
              <a:t>ato que indica a prática de irregularidade ou de ilícito cuja solução dependa da atuação dos órgãos apuratórios competentes.</a:t>
            </a:r>
          </a:p>
          <a:p>
            <a:pPr algn="just"/>
            <a:r>
              <a:rPr lang="pt-BR" sz="1650" dirty="0">
                <a:solidFill>
                  <a:srgbClr val="0070C0"/>
                </a:solidFill>
              </a:rPr>
              <a:t>RECLAMAÇÃO</a:t>
            </a:r>
            <a:r>
              <a:rPr lang="pt-BR" sz="1650" dirty="0"/>
              <a:t>: demonstração de insatisfação relativa à prestação de serviço público e à conduta de agentes públicos na prestação e na fiscalização desse serviço.</a:t>
            </a:r>
          </a:p>
          <a:p>
            <a:pPr algn="just"/>
            <a:r>
              <a:rPr lang="pt-BR" sz="1650" dirty="0">
                <a:solidFill>
                  <a:srgbClr val="0070C0"/>
                </a:solidFill>
              </a:rPr>
              <a:t>SOLICITAÇÃO DE PROVIDÊNCIAS: </a:t>
            </a:r>
            <a:r>
              <a:rPr lang="pt-BR" sz="1650" dirty="0"/>
              <a:t>pedido para adoção de providências por parte dos órgãos e das entidades administração pública federal.</a:t>
            </a:r>
          </a:p>
          <a:p>
            <a:pPr algn="just"/>
            <a:r>
              <a:rPr lang="pt-BR" sz="1650" dirty="0">
                <a:solidFill>
                  <a:srgbClr val="0070C0"/>
                </a:solidFill>
              </a:rPr>
              <a:t>SUGESTÃO: </a:t>
            </a:r>
            <a:r>
              <a:rPr lang="pt-BR" sz="1650" dirty="0"/>
              <a:t>apresentação de ideia ou formulação de proposta de aprimoramento de serviços públicos prestados por órgãos e entidades da administração pública federal.</a:t>
            </a:r>
          </a:p>
          <a:p>
            <a:pPr algn="just"/>
            <a:r>
              <a:rPr lang="pt-BR" sz="1650" dirty="0">
                <a:solidFill>
                  <a:srgbClr val="0070C0"/>
                </a:solidFill>
              </a:rPr>
              <a:t>ELOGIO: </a:t>
            </a:r>
            <a:r>
              <a:rPr lang="pt-BR" sz="1650" dirty="0"/>
              <a:t> demonstração de reconhecimento ou de satisfação sobre o serviço público oferecido ou o atendimento recebido.</a:t>
            </a:r>
          </a:p>
          <a:p>
            <a:pPr algn="just"/>
            <a:r>
              <a:rPr lang="pt-BR" sz="1650" dirty="0">
                <a:solidFill>
                  <a:srgbClr val="0070C0"/>
                </a:solidFill>
              </a:rPr>
              <a:t>SIMPLIFLIQUE: </a:t>
            </a:r>
            <a:r>
              <a:rPr lang="pt-BR" sz="1650" dirty="0"/>
              <a:t>reclamações, denúncias e reclamações relativas à simplificação de serviços (Lei 13.726/2018).</a:t>
            </a:r>
          </a:p>
          <a:p>
            <a:pPr algn="just"/>
            <a:endParaRPr lang="pt-BR" sz="1500" dirty="0"/>
          </a:p>
        </p:txBody>
      </p:sp>
      <p:sp>
        <p:nvSpPr>
          <p:cNvPr id="5" name="Rectangle 4">
            <a:extLst>
              <a:ext uri="{FF2B5EF4-FFF2-40B4-BE49-F238E27FC236}">
                <a16:creationId xmlns:a16="http://schemas.microsoft.com/office/drawing/2014/main" id="{0C35E472-5746-46FF-BCE1-69298AAAAA1F}"/>
              </a:ext>
            </a:extLst>
          </p:cNvPr>
          <p:cNvSpPr>
            <a:spLocks noChangeArrowheads="1"/>
          </p:cNvSpPr>
          <p:nvPr/>
        </p:nvSpPr>
        <p:spPr bwMode="auto">
          <a:xfrm>
            <a:off x="4672674" y="501397"/>
            <a:ext cx="27252" cy="9641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34498" rIns="0" bIns="134498" numCol="1" anchor="ctr" anchorCtr="0" compatLnSpc="1">
            <a:prstTxWarp prst="textNoShape">
              <a:avLst/>
            </a:prstTxWarp>
            <a:spAutoFit/>
          </a:bodyPr>
          <a:lstStyle/>
          <a:p>
            <a:pPr algn="ctr" defTabSz="685800" eaLnBrk="0" fontAlgn="base" hangingPunct="0">
              <a:spcBef>
                <a:spcPct val="0"/>
              </a:spcBef>
              <a:spcAft>
                <a:spcPct val="0"/>
              </a:spcAft>
            </a:pPr>
            <a:endParaRPr lang="pt-BR" altLang="pt-BR" sz="750" dirty="0">
              <a:solidFill>
                <a:srgbClr val="333333"/>
              </a:solidFill>
              <a:latin typeface="Helvetica Neue"/>
            </a:endParaRPr>
          </a:p>
          <a:p>
            <a:pPr algn="ctr" defTabSz="685800" eaLnBrk="0" fontAlgn="base" hangingPunct="0">
              <a:spcBef>
                <a:spcPct val="0"/>
              </a:spcBef>
              <a:spcAft>
                <a:spcPct val="0"/>
              </a:spcAft>
            </a:pPr>
            <a:r>
              <a:rPr lang="pt-BR" altLang="pt-BR" sz="750" dirty="0">
                <a:solidFill>
                  <a:srgbClr val="333333"/>
                </a:solidFill>
                <a:latin typeface="Helvetica Neue"/>
              </a:rPr>
              <a:t> </a:t>
            </a:r>
          </a:p>
          <a:p>
            <a:pPr algn="ctr" defTabSz="685800" eaLnBrk="0" fontAlgn="base" hangingPunct="0">
              <a:spcBef>
                <a:spcPct val="0"/>
              </a:spcBef>
              <a:spcAft>
                <a:spcPct val="0"/>
              </a:spcAft>
            </a:pPr>
            <a:r>
              <a:rPr lang="pt-BR" altLang="pt-BR" sz="750" dirty="0">
                <a:solidFill>
                  <a:srgbClr val="333333"/>
                </a:solidFill>
                <a:latin typeface="Helvetica Neue"/>
              </a:rPr>
              <a:t> </a:t>
            </a:r>
          </a:p>
          <a:p>
            <a:pPr algn="ctr" defTabSz="685800" eaLnBrk="0" fontAlgn="base" hangingPunct="0">
              <a:spcBef>
                <a:spcPct val="0"/>
              </a:spcBef>
              <a:spcAft>
                <a:spcPct val="0"/>
              </a:spcAft>
            </a:pPr>
            <a:r>
              <a:rPr lang="pt-BR" altLang="pt-BR" sz="750" dirty="0">
                <a:solidFill>
                  <a:srgbClr val="333333"/>
                </a:solidFill>
                <a:latin typeface="Helvetica Neue"/>
              </a:rPr>
              <a:t> </a:t>
            </a:r>
          </a:p>
          <a:p>
            <a:pPr algn="ctr" defTabSz="685800" eaLnBrk="0" fontAlgn="base" hangingPunct="0">
              <a:spcBef>
                <a:spcPct val="0"/>
              </a:spcBef>
              <a:spcAft>
                <a:spcPct val="0"/>
              </a:spcAft>
            </a:pPr>
            <a:r>
              <a:rPr lang="pt-BR" altLang="pt-BR" sz="750" dirty="0">
                <a:solidFill>
                  <a:srgbClr val="333333"/>
                </a:solidFill>
                <a:latin typeface="Helvetica Neue"/>
              </a:rPr>
              <a:t> </a:t>
            </a:r>
          </a:p>
          <a:p>
            <a:pPr algn="ctr" defTabSz="685800" eaLnBrk="0" fontAlgn="base" hangingPunct="0">
              <a:spcBef>
                <a:spcPct val="0"/>
              </a:spcBef>
              <a:spcAft>
                <a:spcPct val="0"/>
              </a:spcAft>
            </a:pPr>
            <a:r>
              <a:rPr lang="pt-BR" altLang="pt-BR" sz="750" dirty="0">
                <a:solidFill>
                  <a:srgbClr val="333333"/>
                </a:solidFill>
                <a:latin typeface="Helvetica Neue"/>
              </a:rPr>
              <a:t> </a:t>
            </a:r>
            <a:endParaRPr lang="pt-BR" altLang="pt-BR" sz="1350" dirty="0">
              <a:latin typeface="Arial" panose="020B0604020202020204" pitchFamily="34" charset="0"/>
            </a:endParaRPr>
          </a:p>
        </p:txBody>
      </p:sp>
      <p:grpSp>
        <p:nvGrpSpPr>
          <p:cNvPr id="12" name="Agrupar 11">
            <a:extLst>
              <a:ext uri="{FF2B5EF4-FFF2-40B4-BE49-F238E27FC236}">
                <a16:creationId xmlns:a16="http://schemas.microsoft.com/office/drawing/2014/main" id="{8304905C-8562-49D7-9E4D-F2328B47BD66}"/>
              </a:ext>
            </a:extLst>
          </p:cNvPr>
          <p:cNvGrpSpPr/>
          <p:nvPr/>
        </p:nvGrpSpPr>
        <p:grpSpPr>
          <a:xfrm>
            <a:off x="794494" y="1700808"/>
            <a:ext cx="7555012" cy="1099771"/>
            <a:chOff x="397098" y="1250711"/>
            <a:chExt cx="10073349" cy="1466361"/>
          </a:xfrm>
        </p:grpSpPr>
        <p:pic>
          <p:nvPicPr>
            <p:cNvPr id="15" name="Imagem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7098" y="1250711"/>
              <a:ext cx="8442960" cy="1466361"/>
            </a:xfrm>
            <a:prstGeom prst="rect">
              <a:avLst/>
            </a:prstGeom>
          </p:spPr>
        </p:pic>
        <p:pic>
          <p:nvPicPr>
            <p:cNvPr id="10" name="Imagem 9">
              <a:extLst>
                <a:ext uri="{FF2B5EF4-FFF2-40B4-BE49-F238E27FC236}">
                  <a16:creationId xmlns:a16="http://schemas.microsoft.com/office/drawing/2014/main" id="{D17C7301-AA61-4A3D-B7B5-47D656C89147}"/>
                </a:ext>
              </a:extLst>
            </p:cNvPr>
            <p:cNvPicPr>
              <a:picLocks noChangeAspect="1"/>
            </p:cNvPicPr>
            <p:nvPr/>
          </p:nvPicPr>
          <p:blipFill>
            <a:blip r:embed="rId4"/>
            <a:stretch>
              <a:fillRect/>
            </a:stretch>
          </p:blipFill>
          <p:spPr>
            <a:xfrm>
              <a:off x="8840058" y="1275858"/>
              <a:ext cx="1630389" cy="1396190"/>
            </a:xfrm>
            <a:prstGeom prst="rect">
              <a:avLst/>
            </a:prstGeom>
          </p:spPr>
        </p:pic>
      </p:grpSp>
    </p:spTree>
    <p:extLst>
      <p:ext uri="{BB962C8B-B14F-4D97-AF65-F5344CB8AC3E}">
        <p14:creationId xmlns:p14="http://schemas.microsoft.com/office/powerpoint/2010/main" val="2517048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aixaDeTexto 10"/>
          <p:cNvSpPr txBox="1"/>
          <p:nvPr/>
        </p:nvSpPr>
        <p:spPr>
          <a:xfrm>
            <a:off x="794494" y="968822"/>
            <a:ext cx="7367492" cy="1308050"/>
          </a:xfrm>
          <a:prstGeom prst="rect">
            <a:avLst/>
          </a:prstGeom>
          <a:noFill/>
        </p:spPr>
        <p:txBody>
          <a:bodyPr wrap="square" rtlCol="0">
            <a:spAutoFit/>
          </a:bodyPr>
          <a:lstStyle/>
          <a:p>
            <a:pPr algn="ctr"/>
            <a:r>
              <a:rPr lang="pt-BR" sz="2800" dirty="0"/>
              <a:t>O que não é um pedido de acesso à informação?</a:t>
            </a:r>
          </a:p>
          <a:p>
            <a:endParaRPr lang="pt-BR" sz="2700" dirty="0">
              <a:solidFill>
                <a:srgbClr val="C00000"/>
              </a:solidFill>
            </a:endParaRPr>
          </a:p>
          <a:p>
            <a:endParaRPr lang="pt-BR" sz="2400" dirty="0">
              <a:solidFill>
                <a:schemeClr val="accent5"/>
              </a:solidFill>
            </a:endParaRPr>
          </a:p>
        </p:txBody>
      </p:sp>
      <p:sp>
        <p:nvSpPr>
          <p:cNvPr id="14" name="CaixaDeTexto 13"/>
          <p:cNvSpPr txBox="1"/>
          <p:nvPr/>
        </p:nvSpPr>
        <p:spPr>
          <a:xfrm>
            <a:off x="114300" y="1671766"/>
            <a:ext cx="8760854" cy="4493538"/>
          </a:xfrm>
          <a:prstGeom prst="rect">
            <a:avLst/>
          </a:prstGeom>
          <a:noFill/>
        </p:spPr>
        <p:txBody>
          <a:bodyPr wrap="square" rtlCol="0">
            <a:spAutoFit/>
          </a:bodyPr>
          <a:lstStyle/>
          <a:p>
            <a:pPr algn="just"/>
            <a:r>
              <a:rPr lang="pt-BR" sz="2800" dirty="0"/>
              <a:t>“Sou </a:t>
            </a:r>
            <a:r>
              <a:rPr lang="pt-BR" sz="2800" b="1" dirty="0"/>
              <a:t>funcionário</a:t>
            </a:r>
            <a:r>
              <a:rPr lang="pt-BR" sz="2800" dirty="0"/>
              <a:t> de uma empresa pública. Caso eu seja promovido e, em decorrência da promoção, </a:t>
            </a:r>
            <a:r>
              <a:rPr lang="pt-BR" sz="2800" b="1" dirty="0"/>
              <a:t>transferido </a:t>
            </a:r>
            <a:r>
              <a:rPr lang="pt-BR" sz="2800" dirty="0"/>
              <a:t>para outro estado, </a:t>
            </a:r>
            <a:r>
              <a:rPr lang="pt-BR" sz="2800" b="1" dirty="0"/>
              <a:t>minha esposa</a:t>
            </a:r>
            <a:r>
              <a:rPr lang="pt-BR" sz="2800" dirty="0"/>
              <a:t>, que também é servidora pública federal, </a:t>
            </a:r>
            <a:r>
              <a:rPr lang="pt-BR" sz="2800" b="1" dirty="0"/>
              <a:t>tem direito à remoção para o mesmo estado?</a:t>
            </a:r>
            <a:r>
              <a:rPr lang="pt-BR" sz="2800" dirty="0"/>
              <a:t>”</a:t>
            </a:r>
          </a:p>
          <a:p>
            <a:pPr algn="just"/>
            <a:endParaRPr lang="pt-BR" sz="600" dirty="0"/>
          </a:p>
          <a:p>
            <a:pPr marL="457200" indent="-457200" algn="just">
              <a:lnSpc>
                <a:spcPct val="150000"/>
              </a:lnSpc>
              <a:buFont typeface="Arial" panose="020B0604020202020204" pitchFamily="34" charset="0"/>
              <a:buChar char="•"/>
            </a:pPr>
            <a:r>
              <a:rPr lang="pt-BR" sz="2800" dirty="0"/>
              <a:t>Que pedido é esse?</a:t>
            </a:r>
          </a:p>
          <a:p>
            <a:pPr marL="457200" indent="-457200" algn="just">
              <a:lnSpc>
                <a:spcPct val="150000"/>
              </a:lnSpc>
              <a:buFont typeface="Arial" panose="020B0604020202020204" pitchFamily="34" charset="0"/>
              <a:buChar char="•"/>
            </a:pPr>
            <a:r>
              <a:rPr lang="pt-BR" sz="2800" dirty="0"/>
              <a:t>É uma </a:t>
            </a:r>
            <a:r>
              <a:rPr lang="pt-BR" sz="2800" b="1" dirty="0"/>
              <a:t>consulta jurídica</a:t>
            </a:r>
            <a:r>
              <a:rPr lang="pt-BR" sz="2800" dirty="0"/>
              <a:t> que necessita de um parecer!</a:t>
            </a:r>
          </a:p>
          <a:p>
            <a:pPr marL="457200" indent="-457200" algn="just">
              <a:buFont typeface="Arial" panose="020B0604020202020204" pitchFamily="34" charset="0"/>
              <a:buChar char="•"/>
            </a:pPr>
            <a:r>
              <a:rPr lang="pt-BR" sz="2800" dirty="0"/>
              <a:t>A Administração não é obrigada a produzir o parecer, mas, se existir, ela deve fornecer ao cidadão.</a:t>
            </a:r>
          </a:p>
        </p:txBody>
      </p:sp>
      <p:sp>
        <p:nvSpPr>
          <p:cNvPr id="5" name="Rectangle 4">
            <a:extLst>
              <a:ext uri="{FF2B5EF4-FFF2-40B4-BE49-F238E27FC236}">
                <a16:creationId xmlns:a16="http://schemas.microsoft.com/office/drawing/2014/main" id="{0C35E472-5746-46FF-BCE1-69298AAAAA1F}"/>
              </a:ext>
            </a:extLst>
          </p:cNvPr>
          <p:cNvSpPr>
            <a:spLocks noChangeArrowheads="1"/>
          </p:cNvSpPr>
          <p:nvPr/>
        </p:nvSpPr>
        <p:spPr bwMode="auto">
          <a:xfrm>
            <a:off x="4672674" y="501397"/>
            <a:ext cx="27252" cy="9641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34498" rIns="0" bIns="134498" numCol="1" anchor="ctr" anchorCtr="0" compatLnSpc="1">
            <a:prstTxWarp prst="textNoShape">
              <a:avLst/>
            </a:prstTxWarp>
            <a:spAutoFit/>
          </a:bodyPr>
          <a:lstStyle/>
          <a:p>
            <a:pPr algn="ctr" defTabSz="685800" eaLnBrk="0" fontAlgn="base" hangingPunct="0">
              <a:spcBef>
                <a:spcPct val="0"/>
              </a:spcBef>
              <a:spcAft>
                <a:spcPct val="0"/>
              </a:spcAft>
            </a:pPr>
            <a:endParaRPr lang="pt-BR" altLang="pt-BR" sz="750" dirty="0">
              <a:solidFill>
                <a:srgbClr val="333333"/>
              </a:solidFill>
              <a:latin typeface="Helvetica Neue"/>
            </a:endParaRPr>
          </a:p>
          <a:p>
            <a:pPr algn="ctr" defTabSz="685800" eaLnBrk="0" fontAlgn="base" hangingPunct="0">
              <a:spcBef>
                <a:spcPct val="0"/>
              </a:spcBef>
              <a:spcAft>
                <a:spcPct val="0"/>
              </a:spcAft>
            </a:pPr>
            <a:r>
              <a:rPr lang="pt-BR" altLang="pt-BR" sz="750" dirty="0">
                <a:solidFill>
                  <a:srgbClr val="333333"/>
                </a:solidFill>
                <a:latin typeface="Helvetica Neue"/>
              </a:rPr>
              <a:t> </a:t>
            </a:r>
          </a:p>
          <a:p>
            <a:pPr algn="ctr" defTabSz="685800" eaLnBrk="0" fontAlgn="base" hangingPunct="0">
              <a:spcBef>
                <a:spcPct val="0"/>
              </a:spcBef>
              <a:spcAft>
                <a:spcPct val="0"/>
              </a:spcAft>
            </a:pPr>
            <a:r>
              <a:rPr lang="pt-BR" altLang="pt-BR" sz="750" dirty="0">
                <a:solidFill>
                  <a:srgbClr val="333333"/>
                </a:solidFill>
                <a:latin typeface="Helvetica Neue"/>
              </a:rPr>
              <a:t> </a:t>
            </a:r>
          </a:p>
          <a:p>
            <a:pPr algn="ctr" defTabSz="685800" eaLnBrk="0" fontAlgn="base" hangingPunct="0">
              <a:spcBef>
                <a:spcPct val="0"/>
              </a:spcBef>
              <a:spcAft>
                <a:spcPct val="0"/>
              </a:spcAft>
            </a:pPr>
            <a:r>
              <a:rPr lang="pt-BR" altLang="pt-BR" sz="750" dirty="0">
                <a:solidFill>
                  <a:srgbClr val="333333"/>
                </a:solidFill>
                <a:latin typeface="Helvetica Neue"/>
              </a:rPr>
              <a:t> </a:t>
            </a:r>
          </a:p>
          <a:p>
            <a:pPr algn="ctr" defTabSz="685800" eaLnBrk="0" fontAlgn="base" hangingPunct="0">
              <a:spcBef>
                <a:spcPct val="0"/>
              </a:spcBef>
              <a:spcAft>
                <a:spcPct val="0"/>
              </a:spcAft>
            </a:pPr>
            <a:r>
              <a:rPr lang="pt-BR" altLang="pt-BR" sz="750" dirty="0">
                <a:solidFill>
                  <a:srgbClr val="333333"/>
                </a:solidFill>
                <a:latin typeface="Helvetica Neue"/>
              </a:rPr>
              <a:t> </a:t>
            </a:r>
          </a:p>
          <a:p>
            <a:pPr algn="ctr" defTabSz="685800" eaLnBrk="0" fontAlgn="base" hangingPunct="0">
              <a:spcBef>
                <a:spcPct val="0"/>
              </a:spcBef>
              <a:spcAft>
                <a:spcPct val="0"/>
              </a:spcAft>
            </a:pPr>
            <a:r>
              <a:rPr lang="pt-BR" altLang="pt-BR" sz="750" dirty="0">
                <a:solidFill>
                  <a:srgbClr val="333333"/>
                </a:solidFill>
                <a:latin typeface="Helvetica Neue"/>
              </a:rPr>
              <a:t> </a:t>
            </a:r>
            <a:endParaRPr lang="pt-BR" altLang="pt-BR" sz="1350" dirty="0">
              <a:latin typeface="Arial" panose="020B0604020202020204" pitchFamily="34" charset="0"/>
            </a:endParaRPr>
          </a:p>
        </p:txBody>
      </p:sp>
    </p:spTree>
    <p:extLst>
      <p:ext uri="{BB962C8B-B14F-4D97-AF65-F5344CB8AC3E}">
        <p14:creationId xmlns:p14="http://schemas.microsoft.com/office/powerpoint/2010/main" val="2439252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4578" name="AutoShape 14"/>
          <p:cNvCxnSpPr>
            <a:cxnSpLocks noChangeShapeType="1"/>
          </p:cNvCxnSpPr>
          <p:nvPr/>
        </p:nvCxnSpPr>
        <p:spPr bwMode="auto">
          <a:xfrm>
            <a:off x="3781979" y="3408432"/>
            <a:ext cx="3821272" cy="668640"/>
          </a:xfrm>
          <a:prstGeom prst="bentConnector3">
            <a:avLst>
              <a:gd name="adj1" fmla="val 50000"/>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24579" name="Text Box 2"/>
          <p:cNvSpPr txBox="1">
            <a:spLocks noChangeArrowheads="1"/>
          </p:cNvSpPr>
          <p:nvPr/>
        </p:nvSpPr>
        <p:spPr bwMode="auto">
          <a:xfrm>
            <a:off x="398829" y="2196954"/>
            <a:ext cx="1619250" cy="782638"/>
          </a:xfrm>
          <a:prstGeom prst="rect">
            <a:avLst/>
          </a:prstGeom>
          <a:noFill/>
          <a:ln w="36000">
            <a:solidFill>
              <a:srgbClr val="008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000" tIns="63000" rIns="108000" bIns="63000" anchor="ct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1pPr>
            <a:lvl2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5pPr>
            <a:lvl6pPr marL="25146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6pPr>
            <a:lvl7pPr marL="29718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7pPr>
            <a:lvl8pPr marL="34290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8pPr>
            <a:lvl9pPr marL="38862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9pPr>
          </a:lstStyle>
          <a:p>
            <a:pPr eaLnBrk="1" hangingPunct="1">
              <a:buClrTx/>
              <a:buFontTx/>
              <a:buNone/>
            </a:pPr>
            <a:r>
              <a:rPr lang="pt-BR" sz="2000" dirty="0">
                <a:solidFill>
                  <a:srgbClr val="000000"/>
                </a:solidFill>
                <a:latin typeface="Arial" pitchFamily="34" charset="0"/>
              </a:rPr>
              <a:t>Requerente faz pedido</a:t>
            </a:r>
          </a:p>
        </p:txBody>
      </p:sp>
      <p:sp>
        <p:nvSpPr>
          <p:cNvPr id="24580" name="Line 3"/>
          <p:cNvSpPr>
            <a:spLocks noChangeShapeType="1"/>
          </p:cNvSpPr>
          <p:nvPr/>
        </p:nvSpPr>
        <p:spPr bwMode="auto">
          <a:xfrm>
            <a:off x="2112324" y="2638279"/>
            <a:ext cx="576262" cy="1588"/>
          </a:xfrm>
          <a:prstGeom prst="line">
            <a:avLst/>
          </a:prstGeom>
          <a:noFill/>
          <a:ln w="936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pt-BR" dirty="0"/>
          </a:p>
        </p:txBody>
      </p:sp>
      <p:sp>
        <p:nvSpPr>
          <p:cNvPr id="24581" name="Text Box 4"/>
          <p:cNvSpPr txBox="1">
            <a:spLocks noChangeArrowheads="1"/>
          </p:cNvSpPr>
          <p:nvPr/>
        </p:nvSpPr>
        <p:spPr bwMode="auto">
          <a:xfrm>
            <a:off x="5984001" y="2239528"/>
            <a:ext cx="1619250" cy="782637"/>
          </a:xfrm>
          <a:prstGeom prst="rect">
            <a:avLst/>
          </a:prstGeom>
          <a:noFill/>
          <a:ln w="36000">
            <a:solidFill>
              <a:srgbClr val="008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000" tIns="63000" rIns="108000" bIns="63000" anchor="ct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1pPr>
            <a:lvl2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5pPr>
            <a:lvl6pPr marL="25146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6pPr>
            <a:lvl7pPr marL="29718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7pPr>
            <a:lvl8pPr marL="34290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8pPr>
            <a:lvl9pPr marL="38862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9pPr>
          </a:lstStyle>
          <a:p>
            <a:pPr eaLnBrk="1" hangingPunct="1">
              <a:buClrTx/>
              <a:buFontTx/>
              <a:buNone/>
            </a:pPr>
            <a:r>
              <a:rPr lang="pt-BR" sz="2000" dirty="0">
                <a:solidFill>
                  <a:srgbClr val="000000"/>
                </a:solidFill>
                <a:latin typeface="Arial" pitchFamily="34" charset="0"/>
              </a:rPr>
              <a:t>Acesso imediato</a:t>
            </a:r>
          </a:p>
        </p:txBody>
      </p:sp>
      <p:sp>
        <p:nvSpPr>
          <p:cNvPr id="24582" name="AutoShape 5"/>
          <p:cNvSpPr>
            <a:spLocks noChangeArrowheads="1"/>
          </p:cNvSpPr>
          <p:nvPr/>
        </p:nvSpPr>
        <p:spPr bwMode="auto">
          <a:xfrm>
            <a:off x="2649758" y="1882125"/>
            <a:ext cx="2088827" cy="1569458"/>
          </a:xfrm>
          <a:prstGeom prst="diamond">
            <a:avLst/>
          </a:prstGeom>
          <a:noFill/>
          <a:ln w="36000">
            <a:solidFill>
              <a:srgbClr val="008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108000" tIns="63000" rIns="108000" bIns="63000" anchor="ctr"/>
          <a:lstStyle/>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pt-BR" sz="1700" dirty="0">
                <a:solidFill>
                  <a:srgbClr val="000000"/>
                </a:solidFill>
                <a:latin typeface="Arial" pitchFamily="34" charset="0"/>
              </a:rPr>
              <a:t>Órgão possui a </a:t>
            </a:r>
          </a:p>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pt-BR" sz="1700" dirty="0">
                <a:solidFill>
                  <a:srgbClr val="000000"/>
                </a:solidFill>
                <a:latin typeface="Arial" pitchFamily="34" charset="0"/>
              </a:rPr>
              <a:t>informação?</a:t>
            </a:r>
          </a:p>
        </p:txBody>
      </p:sp>
      <p:sp>
        <p:nvSpPr>
          <p:cNvPr id="24583" name="Line 6"/>
          <p:cNvSpPr>
            <a:spLocks noChangeShapeType="1"/>
          </p:cNvSpPr>
          <p:nvPr/>
        </p:nvSpPr>
        <p:spPr bwMode="auto">
          <a:xfrm flipV="1">
            <a:off x="4826391" y="2639865"/>
            <a:ext cx="971871" cy="1"/>
          </a:xfrm>
          <a:prstGeom prst="line">
            <a:avLst/>
          </a:prstGeom>
          <a:noFill/>
          <a:ln w="936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pt-BR" dirty="0"/>
          </a:p>
        </p:txBody>
      </p:sp>
      <p:sp>
        <p:nvSpPr>
          <p:cNvPr id="24584" name="Text Box 7"/>
          <p:cNvSpPr txBox="1">
            <a:spLocks noChangeArrowheads="1"/>
          </p:cNvSpPr>
          <p:nvPr/>
        </p:nvSpPr>
        <p:spPr bwMode="auto">
          <a:xfrm>
            <a:off x="5056470" y="2276329"/>
            <a:ext cx="935559" cy="390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1pPr>
            <a:lvl2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5pPr>
            <a:lvl6pPr marL="25146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6pPr>
            <a:lvl7pPr marL="29718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7pPr>
            <a:lvl8pPr marL="34290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8pPr>
            <a:lvl9pPr marL="38862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9pPr>
          </a:lstStyle>
          <a:p>
            <a:pPr eaLnBrk="1" hangingPunct="1">
              <a:buClrTx/>
              <a:buFontTx/>
              <a:buNone/>
            </a:pPr>
            <a:r>
              <a:rPr lang="pt-BR" dirty="0">
                <a:solidFill>
                  <a:srgbClr val="000000"/>
                </a:solidFill>
                <a:latin typeface="Arial" pitchFamily="34" charset="0"/>
                <a:ea typeface="Lucida Sans Unicode" pitchFamily="34" charset="0"/>
                <a:cs typeface="Arial" pitchFamily="34" charset="0"/>
              </a:rPr>
              <a:t>SIM</a:t>
            </a:r>
          </a:p>
        </p:txBody>
      </p:sp>
      <p:sp>
        <p:nvSpPr>
          <p:cNvPr id="24585" name="Text Box 9"/>
          <p:cNvSpPr txBox="1">
            <a:spLocks noChangeArrowheads="1"/>
          </p:cNvSpPr>
          <p:nvPr/>
        </p:nvSpPr>
        <p:spPr bwMode="auto">
          <a:xfrm>
            <a:off x="487282" y="4271816"/>
            <a:ext cx="2519362" cy="1800225"/>
          </a:xfrm>
          <a:prstGeom prst="rect">
            <a:avLst/>
          </a:prstGeom>
          <a:noFill/>
          <a:ln w="36000">
            <a:solidFill>
              <a:srgbClr val="008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000" tIns="63000" rIns="108000" bIns="63000" anchor="ct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1pPr>
            <a:lvl2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5pPr>
            <a:lvl6pPr marL="25146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6pPr>
            <a:lvl7pPr marL="29718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7pPr>
            <a:lvl8pPr marL="34290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8pPr>
            <a:lvl9pPr marL="38862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9pPr>
          </a:lstStyle>
          <a:p>
            <a:pPr eaLnBrk="1" hangingPunct="1">
              <a:buClrTx/>
              <a:buFontTx/>
              <a:buNone/>
            </a:pPr>
            <a:r>
              <a:rPr lang="pt-BR" sz="2000" dirty="0">
                <a:solidFill>
                  <a:srgbClr val="000000"/>
                </a:solidFill>
                <a:latin typeface="Arial" pitchFamily="34" charset="0"/>
              </a:rPr>
              <a:t>Comunicar a data, local e modo para se realizar a consulta ou efetuar a reprodução do material.</a:t>
            </a:r>
          </a:p>
        </p:txBody>
      </p:sp>
      <p:sp>
        <p:nvSpPr>
          <p:cNvPr id="24586" name="Text Box 10"/>
          <p:cNvSpPr txBox="1">
            <a:spLocks noChangeArrowheads="1"/>
          </p:cNvSpPr>
          <p:nvPr/>
        </p:nvSpPr>
        <p:spPr bwMode="auto">
          <a:xfrm>
            <a:off x="615076" y="3164392"/>
            <a:ext cx="1619250" cy="6397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1pPr>
            <a:lvl2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5pPr>
            <a:lvl6pPr marL="25146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6pPr>
            <a:lvl7pPr marL="29718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7pPr>
            <a:lvl8pPr marL="34290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8pPr>
            <a:lvl9pPr marL="38862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9pPr>
          </a:lstStyle>
          <a:p>
            <a:pPr eaLnBrk="1" hangingPunct="1">
              <a:buClrTx/>
              <a:buFontTx/>
              <a:buNone/>
            </a:pPr>
            <a:r>
              <a:rPr lang="pt-BR" sz="1500" b="1" dirty="0">
                <a:solidFill>
                  <a:srgbClr val="FF0000"/>
                </a:solidFill>
                <a:latin typeface="Arial" pitchFamily="34" charset="0"/>
              </a:rPr>
              <a:t>Em até 20 dias corridos, prorrogado por mais 10 dias.</a:t>
            </a:r>
          </a:p>
        </p:txBody>
      </p:sp>
      <p:sp>
        <p:nvSpPr>
          <p:cNvPr id="24587" name="Text Box 11"/>
          <p:cNvSpPr txBox="1">
            <a:spLocks noChangeArrowheads="1"/>
          </p:cNvSpPr>
          <p:nvPr/>
        </p:nvSpPr>
        <p:spPr bwMode="auto">
          <a:xfrm>
            <a:off x="3278901" y="4221088"/>
            <a:ext cx="2519363" cy="1800225"/>
          </a:xfrm>
          <a:prstGeom prst="rect">
            <a:avLst/>
          </a:prstGeom>
          <a:noFill/>
          <a:ln w="36000">
            <a:solidFill>
              <a:srgbClr val="008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000" tIns="63000" rIns="108000" bIns="63000" anchor="ct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1pPr>
            <a:lvl2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5pPr>
            <a:lvl6pPr marL="25146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6pPr>
            <a:lvl7pPr marL="29718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7pPr>
            <a:lvl8pPr marL="34290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8pPr>
            <a:lvl9pPr marL="38862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9pPr>
          </a:lstStyle>
          <a:p>
            <a:pPr eaLnBrk="1" hangingPunct="1">
              <a:buClrTx/>
              <a:buFontTx/>
              <a:buNone/>
            </a:pPr>
            <a:r>
              <a:rPr lang="pt-BR" sz="2000" dirty="0">
                <a:solidFill>
                  <a:srgbClr val="000000"/>
                </a:solidFill>
                <a:latin typeface="Arial" pitchFamily="34" charset="0"/>
              </a:rPr>
              <a:t> Indicar as razões de fato ou de direito da recusa, total ou parcial, do acesso pretendido</a:t>
            </a:r>
          </a:p>
        </p:txBody>
      </p:sp>
      <p:sp>
        <p:nvSpPr>
          <p:cNvPr id="24588" name="Text Box 12"/>
          <p:cNvSpPr txBox="1">
            <a:spLocks noChangeArrowheads="1"/>
          </p:cNvSpPr>
          <p:nvPr/>
        </p:nvSpPr>
        <p:spPr bwMode="auto">
          <a:xfrm>
            <a:off x="6353455" y="4221088"/>
            <a:ext cx="2519363" cy="1836738"/>
          </a:xfrm>
          <a:prstGeom prst="rect">
            <a:avLst/>
          </a:prstGeom>
          <a:noFill/>
          <a:ln w="36000">
            <a:solidFill>
              <a:srgbClr val="008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000" tIns="63000" rIns="108000" bIns="63000" anchor="ct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1pPr>
            <a:lvl2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5pPr>
            <a:lvl6pPr marL="25146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6pPr>
            <a:lvl7pPr marL="29718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7pPr>
            <a:lvl8pPr marL="34290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8pPr>
            <a:lvl9pPr marL="38862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9pPr>
          </a:lstStyle>
          <a:p>
            <a:pPr eaLnBrk="1" hangingPunct="1">
              <a:buClrTx/>
              <a:buFontTx/>
              <a:buNone/>
            </a:pPr>
            <a:r>
              <a:rPr lang="pt-BR" sz="2000" dirty="0">
                <a:solidFill>
                  <a:srgbClr val="000000"/>
                </a:solidFill>
                <a:latin typeface="Arial" pitchFamily="34" charset="0"/>
              </a:rPr>
              <a:t>Comunicar que não possui.</a:t>
            </a:r>
          </a:p>
          <a:p>
            <a:pPr eaLnBrk="1" hangingPunct="1">
              <a:buClrTx/>
              <a:buFontTx/>
              <a:buNone/>
            </a:pPr>
            <a:r>
              <a:rPr lang="pt-BR" sz="2000" dirty="0">
                <a:solidFill>
                  <a:srgbClr val="000000"/>
                </a:solidFill>
                <a:latin typeface="Arial" pitchFamily="34" charset="0"/>
              </a:rPr>
              <a:t>Indicar, se souber, o órgão ou a entidade que a detém.</a:t>
            </a:r>
          </a:p>
        </p:txBody>
      </p:sp>
      <p:cxnSp>
        <p:nvCxnSpPr>
          <p:cNvPr id="24589" name="AutoShape 15"/>
          <p:cNvCxnSpPr>
            <a:cxnSpLocks noChangeShapeType="1"/>
            <a:stCxn id="24582" idx="2"/>
            <a:endCxn id="24587" idx="0"/>
          </p:cNvCxnSpPr>
          <p:nvPr/>
        </p:nvCxnSpPr>
        <p:spPr bwMode="auto">
          <a:xfrm rot="16200000" flipH="1">
            <a:off x="3731625" y="3414129"/>
            <a:ext cx="769505" cy="844411"/>
          </a:xfrm>
          <a:prstGeom prst="bentConnector3">
            <a:avLst>
              <a:gd name="adj1" fmla="val 50000"/>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24590" name="Text Box 8"/>
          <p:cNvSpPr txBox="1">
            <a:spLocks noChangeArrowheads="1"/>
          </p:cNvSpPr>
          <p:nvPr/>
        </p:nvSpPr>
        <p:spPr bwMode="auto">
          <a:xfrm>
            <a:off x="4023806" y="3408434"/>
            <a:ext cx="1032663" cy="390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1pPr>
            <a:lvl2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5pPr>
            <a:lvl6pPr marL="25146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6pPr>
            <a:lvl7pPr marL="29718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7pPr>
            <a:lvl8pPr marL="34290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8pPr>
            <a:lvl9pPr marL="38862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9pPr>
          </a:lstStyle>
          <a:p>
            <a:pPr eaLnBrk="1" hangingPunct="1">
              <a:buClrTx/>
              <a:buFontTx/>
              <a:buNone/>
            </a:pPr>
            <a:r>
              <a:rPr lang="pt-BR" dirty="0">
                <a:solidFill>
                  <a:schemeClr val="tx1"/>
                </a:solidFill>
                <a:latin typeface="Arial" pitchFamily="34" charset="0"/>
                <a:ea typeface="Lucida Sans Unicode" pitchFamily="34" charset="0"/>
                <a:cs typeface="Arial" pitchFamily="34" charset="0"/>
              </a:rPr>
              <a:t>NÃO</a:t>
            </a:r>
          </a:p>
        </p:txBody>
      </p:sp>
      <p:cxnSp>
        <p:nvCxnSpPr>
          <p:cNvPr id="24591" name="AutoShape 13"/>
          <p:cNvCxnSpPr>
            <a:cxnSpLocks noChangeShapeType="1"/>
          </p:cNvCxnSpPr>
          <p:nvPr/>
        </p:nvCxnSpPr>
        <p:spPr bwMode="auto">
          <a:xfrm rot="10800000" flipV="1">
            <a:off x="1746969" y="3408430"/>
            <a:ext cx="1855286" cy="863381"/>
          </a:xfrm>
          <a:prstGeom prst="bentConnector3">
            <a:avLst>
              <a:gd name="adj1" fmla="val 50000"/>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24592" name="Text Box 1"/>
          <p:cNvSpPr txBox="1">
            <a:spLocks noChangeArrowheads="1"/>
          </p:cNvSpPr>
          <p:nvPr/>
        </p:nvSpPr>
        <p:spPr bwMode="auto">
          <a:xfrm>
            <a:off x="615076" y="759655"/>
            <a:ext cx="7772400" cy="101316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1pPr>
            <a:lvl2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5pPr>
            <a:lvl6pPr marL="25146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6pPr>
            <a:lvl7pPr marL="29718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7pPr>
            <a:lvl8pPr marL="34290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8pPr>
            <a:lvl9pPr marL="38862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Microsoft YaHei" pitchFamily="34" charset="-122"/>
              </a:defRPr>
            </a:lvl9pPr>
          </a:lstStyle>
          <a:p>
            <a:pPr eaLnBrk="1" hangingPunct="1">
              <a:lnSpc>
                <a:spcPct val="100000"/>
              </a:lnSpc>
              <a:buClrTx/>
              <a:buFontTx/>
              <a:buNone/>
            </a:pPr>
            <a:endParaRPr lang="pt-BR" sz="3200" b="1" dirty="0">
              <a:solidFill>
                <a:srgbClr val="006600"/>
              </a:solidFill>
              <a:latin typeface="Arial" pitchFamily="34" charset="0"/>
              <a:ea typeface="Lucida Sans Unicode" pitchFamily="34" charset="0"/>
              <a:cs typeface="Arial" pitchFamily="34" charset="0"/>
            </a:endParaRPr>
          </a:p>
          <a:p>
            <a:pPr algn="ctr" eaLnBrk="1" hangingPunct="1">
              <a:lnSpc>
                <a:spcPct val="100000"/>
              </a:lnSpc>
              <a:buClrTx/>
              <a:buFontTx/>
              <a:buNone/>
            </a:pPr>
            <a:r>
              <a:rPr lang="pt-BR" sz="3600" b="1" dirty="0">
                <a:solidFill>
                  <a:schemeClr val="tx1"/>
                </a:solidFill>
                <a:latin typeface="+mj-lt"/>
                <a:ea typeface="Lucida Sans Unicode" pitchFamily="34" charset="0"/>
                <a:cs typeface="Arial" pitchFamily="34" charset="0"/>
              </a:rPr>
              <a:t>Fluxo para pedidos e Prazos</a:t>
            </a:r>
          </a:p>
          <a:p>
            <a:pPr algn="ctr" eaLnBrk="1" hangingPunct="1">
              <a:lnSpc>
                <a:spcPct val="100000"/>
              </a:lnSpc>
              <a:buClrTx/>
            </a:pPr>
            <a:r>
              <a:rPr lang="pt-BR" sz="2800" dirty="0">
                <a:solidFill>
                  <a:srgbClr val="000000"/>
                </a:solidFill>
                <a:latin typeface="+mj-lt"/>
                <a:ea typeface="Lucida Sans Unicode" pitchFamily="34" charset="0"/>
                <a:cs typeface="Arial" pitchFamily="34" charset="0"/>
              </a:rPr>
              <a:t>(Lei nº 12.527/2011, Art. 10º e 11)</a:t>
            </a:r>
          </a:p>
          <a:p>
            <a:pPr eaLnBrk="1" hangingPunct="1">
              <a:lnSpc>
                <a:spcPct val="100000"/>
              </a:lnSpc>
              <a:buClrTx/>
              <a:buFontTx/>
              <a:buNone/>
            </a:pPr>
            <a:endParaRPr lang="pt-BR" sz="3200" b="1" dirty="0">
              <a:solidFill>
                <a:srgbClr val="006600"/>
              </a:solidFill>
              <a:latin typeface="Arial" pitchFamily="34" charset="0"/>
              <a:ea typeface="Lucida Sans Unicode" pitchFamily="34" charset="0"/>
              <a:cs typeface="Arial" pitchFamily="34" charset="0"/>
            </a:endParaRPr>
          </a:p>
        </p:txBody>
      </p:sp>
    </p:spTree>
    <p:extLst>
      <p:ext uri="{BB962C8B-B14F-4D97-AF65-F5344CB8AC3E}">
        <p14:creationId xmlns:p14="http://schemas.microsoft.com/office/powerpoint/2010/main" val="1758936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57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58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58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458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458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458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458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459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458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4589"/>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4590"/>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24587"/>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24578"/>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245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animBg="1"/>
      <p:bldP spid="24580" grpId="0" animBg="1"/>
      <p:bldP spid="24581" grpId="0" animBg="1"/>
      <p:bldP spid="24582" grpId="0" animBg="1"/>
      <p:bldP spid="24583" grpId="0" animBg="1"/>
      <p:bldP spid="24584" grpId="0"/>
      <p:bldP spid="24585" grpId="0" animBg="1"/>
      <p:bldP spid="24586" grpId="0"/>
      <p:bldP spid="24587" grpId="0" animBg="1"/>
      <p:bldP spid="24588" grpId="0" animBg="1"/>
      <p:bldP spid="2459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423003" y="845840"/>
            <a:ext cx="8229600" cy="710952"/>
          </a:xfrm>
        </p:spPr>
        <p:txBody>
          <a:bodyPr>
            <a:normAutofit/>
          </a:bodyPr>
          <a:lstStyle/>
          <a:p>
            <a:pPr lvl="0" algn="ctr"/>
            <a:r>
              <a:rPr lang="pt-BR" sz="3600" b="1" dirty="0"/>
              <a:t>O Brasil é um país corrupto?</a:t>
            </a:r>
            <a:endParaRPr lang="pt-BR" sz="3600" dirty="0"/>
          </a:p>
        </p:txBody>
      </p:sp>
      <p:pic>
        <p:nvPicPr>
          <p:cNvPr id="2" name="Imagem 1"/>
          <p:cNvPicPr>
            <a:picLocks noChangeAspect="1"/>
          </p:cNvPicPr>
          <p:nvPr/>
        </p:nvPicPr>
        <p:blipFill rotWithShape="1">
          <a:blip r:embed="rId2"/>
          <a:srcRect t="9417"/>
          <a:stretch/>
        </p:blipFill>
        <p:spPr>
          <a:xfrm>
            <a:off x="755576" y="1700808"/>
            <a:ext cx="7344816" cy="4896544"/>
          </a:xfrm>
          <a:prstGeom prst="rect">
            <a:avLst/>
          </a:prstGeom>
        </p:spPr>
      </p:pic>
      <p:sp>
        <p:nvSpPr>
          <p:cNvPr id="8" name="CaixaDeTexto 7"/>
          <p:cNvSpPr txBox="1"/>
          <p:nvPr/>
        </p:nvSpPr>
        <p:spPr>
          <a:xfrm>
            <a:off x="4412964" y="5949280"/>
            <a:ext cx="3931654" cy="369332"/>
          </a:xfrm>
          <a:prstGeom prst="rect">
            <a:avLst/>
          </a:prstGeom>
          <a:noFill/>
        </p:spPr>
        <p:txBody>
          <a:bodyPr wrap="none" rtlCol="0">
            <a:spAutoFit/>
          </a:bodyPr>
          <a:lstStyle/>
          <a:p>
            <a:r>
              <a:rPr lang="pt-BR" b="1" dirty="0"/>
              <a:t>Fonte: </a:t>
            </a:r>
            <a:r>
              <a:rPr lang="pt-BR" b="1" u="sng" dirty="0">
                <a:solidFill>
                  <a:schemeClr val="accent2">
                    <a:lumMod val="75000"/>
                  </a:schemeClr>
                </a:solidFill>
              </a:rPr>
              <a:t>www.transparency.org/cpi2016</a:t>
            </a:r>
          </a:p>
        </p:txBody>
      </p:sp>
    </p:spTree>
    <p:extLst>
      <p:ext uri="{BB962C8B-B14F-4D97-AF65-F5344CB8AC3E}">
        <p14:creationId xmlns:p14="http://schemas.microsoft.com/office/powerpoint/2010/main" val="20825098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1"/>
          <p:cNvSpPr>
            <a:spLocks noChangeArrowheads="1"/>
          </p:cNvSpPr>
          <p:nvPr/>
        </p:nvSpPr>
        <p:spPr bwMode="auto">
          <a:xfrm>
            <a:off x="720725" y="2132856"/>
            <a:ext cx="7920038" cy="45365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indent="-457200" algn="just">
              <a:buFont typeface="Arial" panose="020B0604020202020204" pitchFamily="34" charset="0"/>
              <a:buChar char="•"/>
            </a:pPr>
            <a:r>
              <a:rPr lang="pt-BR" altLang="pt-BR" sz="2800" dirty="0">
                <a:solidFill>
                  <a:srgbClr val="000000"/>
                </a:solidFill>
                <a:latin typeface="+mn-lt"/>
                <a:cs typeface="Arial" pitchFamily="34" charset="0"/>
              </a:rPr>
              <a:t>O serviço de </a:t>
            </a:r>
            <a:r>
              <a:rPr lang="pt-BR" altLang="pt-BR" sz="2800" b="1" dirty="0">
                <a:solidFill>
                  <a:srgbClr val="000000"/>
                </a:solidFill>
                <a:latin typeface="+mn-lt"/>
                <a:cs typeface="Arial" pitchFamily="34" charset="0"/>
              </a:rPr>
              <a:t>busca e fornecimento</a:t>
            </a:r>
            <a:r>
              <a:rPr lang="pt-BR" altLang="pt-BR" sz="2800" dirty="0">
                <a:solidFill>
                  <a:srgbClr val="000000"/>
                </a:solidFill>
                <a:latin typeface="+mn-lt"/>
                <a:cs typeface="Arial" pitchFamily="34" charset="0"/>
              </a:rPr>
              <a:t> da informação é </a:t>
            </a:r>
            <a:r>
              <a:rPr lang="pt-BR" altLang="pt-BR" sz="2800" b="1" dirty="0">
                <a:solidFill>
                  <a:srgbClr val="000000"/>
                </a:solidFill>
                <a:latin typeface="+mn-lt"/>
                <a:cs typeface="Arial" pitchFamily="34" charset="0"/>
              </a:rPr>
              <a:t>gratuito</a:t>
            </a:r>
            <a:r>
              <a:rPr lang="pt-BR" altLang="pt-BR" sz="2800" dirty="0">
                <a:solidFill>
                  <a:srgbClr val="000000"/>
                </a:solidFill>
                <a:latin typeface="+mn-lt"/>
                <a:cs typeface="Arial" pitchFamily="34" charset="0"/>
              </a:rPr>
              <a:t>, exceto no que se refere aos </a:t>
            </a:r>
            <a:r>
              <a:rPr lang="pt-BR" altLang="pt-BR" sz="2800" b="1" dirty="0">
                <a:solidFill>
                  <a:srgbClr val="000000"/>
                </a:solidFill>
                <a:latin typeface="+mn-lt"/>
                <a:cs typeface="Arial" pitchFamily="34" charset="0"/>
              </a:rPr>
              <a:t>custos</a:t>
            </a:r>
            <a:r>
              <a:rPr lang="pt-BR" altLang="pt-BR" sz="2800" dirty="0">
                <a:solidFill>
                  <a:srgbClr val="000000"/>
                </a:solidFill>
                <a:latin typeface="+mn-lt"/>
                <a:cs typeface="Arial" pitchFamily="34" charset="0"/>
              </a:rPr>
              <a:t> para a </a:t>
            </a:r>
            <a:r>
              <a:rPr lang="pt-BR" altLang="pt-BR" sz="2800" b="1" dirty="0">
                <a:solidFill>
                  <a:srgbClr val="000000"/>
                </a:solidFill>
                <a:latin typeface="+mn-lt"/>
                <a:cs typeface="Arial" pitchFamily="34" charset="0"/>
              </a:rPr>
              <a:t>reprodução</a:t>
            </a:r>
            <a:r>
              <a:rPr lang="pt-BR" altLang="pt-BR" sz="2800" dirty="0">
                <a:solidFill>
                  <a:srgbClr val="000000"/>
                </a:solidFill>
                <a:latin typeface="+mn-lt"/>
                <a:cs typeface="Arial" pitchFamily="34" charset="0"/>
              </a:rPr>
              <a:t> de documentos. </a:t>
            </a:r>
          </a:p>
          <a:p>
            <a:pPr algn="just"/>
            <a:endParaRPr lang="pt-BR" altLang="pt-BR" sz="2800" dirty="0">
              <a:solidFill>
                <a:srgbClr val="000000"/>
              </a:solidFill>
              <a:latin typeface="+mn-lt"/>
              <a:cs typeface="Arial" pitchFamily="34" charset="0"/>
            </a:endParaRPr>
          </a:p>
          <a:p>
            <a:pPr indent="-457200" algn="just">
              <a:buFont typeface="Arial" panose="020B0604020202020204" pitchFamily="34" charset="0"/>
              <a:buChar char="•"/>
            </a:pPr>
            <a:r>
              <a:rPr lang="pt-BR" altLang="pt-BR" sz="2800" dirty="0">
                <a:solidFill>
                  <a:srgbClr val="000000"/>
                </a:solidFill>
                <a:latin typeface="+mn-lt"/>
                <a:cs typeface="Arial" pitchFamily="34" charset="0"/>
              </a:rPr>
              <a:t>É </a:t>
            </a:r>
            <a:r>
              <a:rPr lang="pt-BR" altLang="pt-BR" sz="2800" b="1" dirty="0">
                <a:solidFill>
                  <a:srgbClr val="000000"/>
                </a:solidFill>
                <a:latin typeface="+mn-lt"/>
                <a:cs typeface="Arial" pitchFamily="34" charset="0"/>
              </a:rPr>
              <a:t>boa prática</a:t>
            </a:r>
            <a:r>
              <a:rPr lang="pt-BR" altLang="pt-BR" sz="2800" dirty="0">
                <a:solidFill>
                  <a:srgbClr val="000000"/>
                </a:solidFill>
                <a:latin typeface="+mn-lt"/>
                <a:cs typeface="Arial" pitchFamily="34" charset="0"/>
              </a:rPr>
              <a:t> não debitar do cidadão os custos de menor monta - por exemplo, para cópia de </a:t>
            </a:r>
            <a:r>
              <a:rPr lang="pt-BR" altLang="pt-BR" sz="2800" b="1" dirty="0">
                <a:solidFill>
                  <a:srgbClr val="000000"/>
                </a:solidFill>
                <a:latin typeface="+mn-lt"/>
                <a:cs typeface="Arial" pitchFamily="34" charset="0"/>
              </a:rPr>
              <a:t>poucas páginas</a:t>
            </a:r>
            <a:r>
              <a:rPr lang="pt-BR" altLang="pt-BR" sz="2800" dirty="0">
                <a:solidFill>
                  <a:srgbClr val="000000"/>
                </a:solidFill>
                <a:latin typeface="+mn-lt"/>
                <a:cs typeface="Arial" pitchFamily="34" charset="0"/>
              </a:rPr>
              <a:t> de um documento ou processo.</a:t>
            </a:r>
          </a:p>
        </p:txBody>
      </p:sp>
      <p:sp>
        <p:nvSpPr>
          <p:cNvPr id="66565" name="Rectangle 4"/>
          <p:cNvSpPr>
            <a:spLocks noChangeArrowheads="1"/>
          </p:cNvSpPr>
          <p:nvPr/>
        </p:nvSpPr>
        <p:spPr bwMode="auto">
          <a:xfrm>
            <a:off x="1" y="1042145"/>
            <a:ext cx="8523288" cy="10187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lvl="1" algn="ctr"/>
            <a:r>
              <a:rPr lang="pt-BR" altLang="pt-BR" sz="3200" b="1" dirty="0">
                <a:solidFill>
                  <a:schemeClr val="tx2"/>
                </a:solidFill>
                <a:latin typeface="+mj-lt"/>
                <a:cs typeface="Arial" pitchFamily="34" charset="0"/>
              </a:rPr>
              <a:t>CUSTO REPRODUÇÃO DOCUMENTOS – ART. 12 </a:t>
            </a:r>
          </a:p>
        </p:txBody>
      </p:sp>
    </p:spTree>
    <p:extLst>
      <p:ext uri="{BB962C8B-B14F-4D97-AF65-F5344CB8AC3E}">
        <p14:creationId xmlns:p14="http://schemas.microsoft.com/office/powerpoint/2010/main" val="148495685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656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656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tângulo 12"/>
          <p:cNvSpPr/>
          <p:nvPr/>
        </p:nvSpPr>
        <p:spPr>
          <a:xfrm>
            <a:off x="683568" y="1773391"/>
            <a:ext cx="7776864" cy="4031873"/>
          </a:xfrm>
          <a:prstGeom prst="rect">
            <a:avLst/>
          </a:prstGeom>
        </p:spPr>
        <p:txBody>
          <a:bodyPr wrap="square">
            <a:spAutoFit/>
          </a:bodyPr>
          <a:lstStyle/>
          <a:p>
            <a:pPr algn="just"/>
            <a:r>
              <a:rPr lang="pt-BR" sz="2000" b="1" u="sng" dirty="0"/>
              <a:t>Lei de Acesso à Informação</a:t>
            </a:r>
          </a:p>
          <a:p>
            <a:pPr algn="just"/>
            <a:r>
              <a:rPr lang="pt-BR" sz="2000" dirty="0"/>
              <a:t>“Art. 5</a:t>
            </a:r>
            <a:r>
              <a:rPr lang="pt-BR" sz="2000" u="sng" baseline="30000" dirty="0"/>
              <a:t>o</a:t>
            </a:r>
            <a:r>
              <a:rPr lang="pt-BR" sz="2000" dirty="0"/>
              <a:t>  É dever do Estado garantir o direito de acesso à informação, que será franqueada, mediante procedimentos objetivos e ágeis, de forma transparente, clara e </a:t>
            </a:r>
            <a:r>
              <a:rPr lang="pt-BR" sz="2000" b="1" dirty="0"/>
              <a:t>em linguagem de fácil compreensão</a:t>
            </a:r>
            <a:r>
              <a:rPr lang="pt-BR" sz="2000" dirty="0">
                <a:solidFill>
                  <a:schemeClr val="accent5"/>
                </a:solidFill>
              </a:rPr>
              <a:t>.”</a:t>
            </a:r>
          </a:p>
          <a:p>
            <a:pPr algn="just"/>
            <a:endParaRPr lang="pt-BR" dirty="0"/>
          </a:p>
          <a:p>
            <a:pPr algn="just"/>
            <a:r>
              <a:rPr lang="pt-BR" sz="2000" b="1" u="sng" dirty="0"/>
              <a:t>Instrução Normativa nº 1/2014 da OGU prevê definição abrangente de linguagem cidadã:</a:t>
            </a:r>
          </a:p>
          <a:p>
            <a:pPr algn="just"/>
            <a:endParaRPr lang="pt-BR" sz="2000" b="1" u="sng" dirty="0"/>
          </a:p>
          <a:p>
            <a:pPr algn="just"/>
            <a:r>
              <a:rPr lang="pt-BR" sz="2000" dirty="0"/>
              <a:t>Art. 4º, § único. Por </a:t>
            </a:r>
            <a:r>
              <a:rPr lang="pt-BR" sz="2000" b="1" dirty="0"/>
              <a:t>linguagem cidadã</a:t>
            </a:r>
            <a:r>
              <a:rPr lang="pt-BR" sz="2000" dirty="0"/>
              <a:t> entende-se aquela que, além de </a:t>
            </a:r>
            <a:r>
              <a:rPr lang="pt-BR" sz="2000" b="1" dirty="0"/>
              <a:t>simples</a:t>
            </a:r>
            <a:r>
              <a:rPr lang="pt-BR" sz="2000" dirty="0"/>
              <a:t>, </a:t>
            </a:r>
            <a:r>
              <a:rPr lang="pt-BR" sz="2000" b="1" dirty="0"/>
              <a:t>clara</a:t>
            </a:r>
            <a:r>
              <a:rPr lang="pt-BR" sz="2000" dirty="0"/>
              <a:t>, </a:t>
            </a:r>
            <a:r>
              <a:rPr lang="pt-BR" sz="2000" b="1" dirty="0"/>
              <a:t>concisa</a:t>
            </a:r>
            <a:r>
              <a:rPr lang="pt-BR" sz="2000" dirty="0"/>
              <a:t> e </a:t>
            </a:r>
            <a:r>
              <a:rPr lang="pt-BR" sz="2000" b="1" dirty="0"/>
              <a:t>objetiva</a:t>
            </a:r>
            <a:r>
              <a:rPr lang="pt-BR" sz="2000" dirty="0"/>
              <a:t>, considera o contexto sociocultural do interessado, de forma a </a:t>
            </a:r>
            <a:r>
              <a:rPr lang="pt-BR" sz="2000" b="1" dirty="0"/>
              <a:t>facilitar a comunicação</a:t>
            </a:r>
            <a:r>
              <a:rPr lang="pt-BR" sz="2000" dirty="0"/>
              <a:t> e o </a:t>
            </a:r>
            <a:r>
              <a:rPr lang="pt-BR" sz="2000" b="1" dirty="0"/>
              <a:t>mútuo entendimento</a:t>
            </a:r>
            <a:r>
              <a:rPr lang="pt-BR" sz="2000" dirty="0"/>
              <a:t>.</a:t>
            </a:r>
          </a:p>
          <a:p>
            <a:pPr algn="just"/>
            <a:endParaRPr lang="pt-BR" dirty="0"/>
          </a:p>
        </p:txBody>
      </p:sp>
      <p:sp>
        <p:nvSpPr>
          <p:cNvPr id="2" name="Retângulo 1">
            <a:extLst>
              <a:ext uri="{FF2B5EF4-FFF2-40B4-BE49-F238E27FC236}">
                <a16:creationId xmlns:a16="http://schemas.microsoft.com/office/drawing/2014/main" id="{2161DF83-5CC4-4296-AB58-813112B41706}"/>
              </a:ext>
            </a:extLst>
          </p:cNvPr>
          <p:cNvSpPr/>
          <p:nvPr/>
        </p:nvSpPr>
        <p:spPr>
          <a:xfrm>
            <a:off x="1115616" y="838453"/>
            <a:ext cx="7053846" cy="646331"/>
          </a:xfrm>
          <a:prstGeom prst="rect">
            <a:avLst/>
          </a:prstGeom>
        </p:spPr>
        <p:txBody>
          <a:bodyPr wrap="square">
            <a:spAutoFit/>
          </a:bodyPr>
          <a:lstStyle/>
          <a:p>
            <a:pPr algn="ctr"/>
            <a:r>
              <a:rPr lang="pt-BR" sz="3600" dirty="0"/>
              <a:t>Linguagem cidadã</a:t>
            </a:r>
          </a:p>
        </p:txBody>
      </p:sp>
    </p:spTree>
    <p:extLst>
      <p:ext uri="{BB962C8B-B14F-4D97-AF65-F5344CB8AC3E}">
        <p14:creationId xmlns:p14="http://schemas.microsoft.com/office/powerpoint/2010/main" val="3392127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aixaDeTexto 8"/>
          <p:cNvSpPr txBox="1"/>
          <p:nvPr/>
        </p:nvSpPr>
        <p:spPr>
          <a:xfrm>
            <a:off x="1259632" y="1766714"/>
            <a:ext cx="3046335" cy="3462486"/>
          </a:xfrm>
          <a:prstGeom prst="rect">
            <a:avLst/>
          </a:prstGeom>
          <a:noFill/>
        </p:spPr>
        <p:txBody>
          <a:bodyPr wrap="square" rtlCol="0">
            <a:spAutoFit/>
          </a:bodyPr>
          <a:lstStyle/>
          <a:p>
            <a:pPr algn="ctr"/>
            <a:r>
              <a:rPr lang="pt-BR" sz="2100" b="1" dirty="0">
                <a:solidFill>
                  <a:srgbClr val="0070C0"/>
                </a:solidFill>
              </a:rPr>
              <a:t>Evite</a:t>
            </a:r>
          </a:p>
          <a:p>
            <a:pPr algn="ctr"/>
            <a:endParaRPr lang="pt-BR" dirty="0">
              <a:solidFill>
                <a:schemeClr val="bg1"/>
              </a:solidFill>
            </a:endParaRPr>
          </a:p>
          <a:p>
            <a:pPr algn="just"/>
            <a:r>
              <a:rPr lang="pt-BR" i="1" dirty="0"/>
              <a:t>Prezado Senhor, este SIC participa que sua pretensão não será recepcionada por conter inegável inovação em sede de foro recursal. Para o atendimento deste novo pleito, faz-se imprescindível a interposição de nova solicitação por meio do sistema eletrônico apropriado.</a:t>
            </a:r>
            <a:endParaRPr lang="pt-BR" dirty="0"/>
          </a:p>
        </p:txBody>
      </p:sp>
      <p:sp>
        <p:nvSpPr>
          <p:cNvPr id="10" name="CaixaDeTexto 9"/>
          <p:cNvSpPr txBox="1"/>
          <p:nvPr/>
        </p:nvSpPr>
        <p:spPr>
          <a:xfrm>
            <a:off x="5076055" y="2032679"/>
            <a:ext cx="3046335" cy="2908489"/>
          </a:xfrm>
          <a:prstGeom prst="rect">
            <a:avLst/>
          </a:prstGeom>
          <a:noFill/>
        </p:spPr>
        <p:txBody>
          <a:bodyPr wrap="square" rtlCol="0">
            <a:spAutoFit/>
          </a:bodyPr>
          <a:lstStyle/>
          <a:p>
            <a:pPr algn="ctr"/>
            <a:r>
              <a:rPr lang="pt-BR" sz="2100" b="1" dirty="0">
                <a:solidFill>
                  <a:srgbClr val="0070C0"/>
                </a:solidFill>
              </a:rPr>
              <a:t>Busque</a:t>
            </a:r>
            <a:endParaRPr lang="pt-BR" b="1" dirty="0">
              <a:solidFill>
                <a:srgbClr val="0070C0"/>
              </a:solidFill>
            </a:endParaRPr>
          </a:p>
          <a:p>
            <a:pPr lvl="0" algn="ctr"/>
            <a:endParaRPr lang="pt-BR" i="1" dirty="0">
              <a:solidFill>
                <a:schemeClr val="bg1"/>
              </a:solidFill>
            </a:endParaRPr>
          </a:p>
          <a:p>
            <a:pPr lvl="0" algn="just"/>
            <a:r>
              <a:rPr lang="pt-BR" i="1" dirty="0"/>
              <a:t>Senhor Cidadão, seu recurso não poderá ser atendido por conter questões não tratadas no pedido inicial. Sugerimos que faça nova solicitação no </a:t>
            </a:r>
            <a:r>
              <a:rPr lang="pt-BR" dirty="0"/>
              <a:t>Sistema Eletrônico do Serviço de Informações ao Cidadão (e-SIC)</a:t>
            </a:r>
            <a:r>
              <a:rPr lang="pt-BR" i="1" dirty="0"/>
              <a:t>.</a:t>
            </a:r>
            <a:endParaRPr lang="pt-BR" dirty="0"/>
          </a:p>
        </p:txBody>
      </p:sp>
      <p:sp>
        <p:nvSpPr>
          <p:cNvPr id="3" name="Retângulo 2">
            <a:extLst>
              <a:ext uri="{FF2B5EF4-FFF2-40B4-BE49-F238E27FC236}">
                <a16:creationId xmlns:a16="http://schemas.microsoft.com/office/drawing/2014/main" id="{428EC7C2-6C8B-4D7D-8710-E965B586A75D}"/>
              </a:ext>
            </a:extLst>
          </p:cNvPr>
          <p:cNvSpPr/>
          <p:nvPr/>
        </p:nvSpPr>
        <p:spPr>
          <a:xfrm>
            <a:off x="1115616" y="838453"/>
            <a:ext cx="7128792" cy="646331"/>
          </a:xfrm>
          <a:prstGeom prst="rect">
            <a:avLst/>
          </a:prstGeom>
        </p:spPr>
        <p:txBody>
          <a:bodyPr wrap="square">
            <a:spAutoFit/>
          </a:bodyPr>
          <a:lstStyle/>
          <a:p>
            <a:pPr lvl="0" algn="ctr"/>
            <a:r>
              <a:rPr lang="pt-BR" sz="3600" dirty="0">
                <a:solidFill>
                  <a:prstClr val="black"/>
                </a:solidFill>
              </a:rPr>
              <a:t>Linguagem cidadã</a:t>
            </a:r>
          </a:p>
        </p:txBody>
      </p:sp>
    </p:spTree>
    <p:extLst>
      <p:ext uri="{BB962C8B-B14F-4D97-AF65-F5344CB8AC3E}">
        <p14:creationId xmlns:p14="http://schemas.microsoft.com/office/powerpoint/2010/main" val="816484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1"/>
          <p:cNvSpPr>
            <a:spLocks noChangeArrowheads="1"/>
          </p:cNvSpPr>
          <p:nvPr/>
        </p:nvSpPr>
        <p:spPr bwMode="auto">
          <a:xfrm>
            <a:off x="611188" y="333375"/>
            <a:ext cx="8229600" cy="52752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ctr" eaLnBrk="1" hangingPunct="1">
              <a:buSzPct val="100000"/>
            </a:pPr>
            <a:endParaRPr lang="pt-BR" altLang="pt-BR" sz="4000" b="1" dirty="0">
              <a:solidFill>
                <a:srgbClr val="000000"/>
              </a:solidFill>
              <a:latin typeface="Arial" pitchFamily="34" charset="0"/>
            </a:endParaRPr>
          </a:p>
          <a:p>
            <a:pPr algn="ctr" eaLnBrk="1" hangingPunct="1">
              <a:buSzPct val="100000"/>
            </a:pPr>
            <a:r>
              <a:rPr lang="pt-BR" altLang="pt-BR" sz="6000" dirty="0">
                <a:solidFill>
                  <a:srgbClr val="000000"/>
                </a:solidFill>
                <a:latin typeface="+mn-lt"/>
              </a:rPr>
              <a:t>Restrição do Acesso:</a:t>
            </a:r>
          </a:p>
        </p:txBody>
      </p:sp>
    </p:spTree>
    <p:extLst>
      <p:ext uri="{BB962C8B-B14F-4D97-AF65-F5344CB8AC3E}">
        <p14:creationId xmlns:p14="http://schemas.microsoft.com/office/powerpoint/2010/main" val="708184804"/>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3773317917"/>
              </p:ext>
            </p:extLst>
          </p:nvPr>
        </p:nvGraphicFramePr>
        <p:xfrm>
          <a:off x="107504" y="764704"/>
          <a:ext cx="8856984" cy="59766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2675186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1"/>
          <p:cNvSpPr>
            <a:spLocks noChangeArrowheads="1"/>
          </p:cNvSpPr>
          <p:nvPr/>
        </p:nvSpPr>
        <p:spPr bwMode="auto">
          <a:xfrm>
            <a:off x="720725" y="2132856"/>
            <a:ext cx="7920038" cy="43204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just"/>
            <a:r>
              <a:rPr lang="pt-BR" altLang="pt-BR" sz="2400" dirty="0">
                <a:solidFill>
                  <a:srgbClr val="000000"/>
                </a:solidFill>
                <a:latin typeface="+mn-lt"/>
                <a:cs typeface="Arial" pitchFamily="34" charset="0"/>
              </a:rPr>
              <a:t>§ 2º Quando não for autorizado </a:t>
            </a:r>
            <a:r>
              <a:rPr lang="pt-BR" altLang="pt-BR" sz="2400" b="1" dirty="0">
                <a:solidFill>
                  <a:srgbClr val="000000"/>
                </a:solidFill>
                <a:latin typeface="+mn-lt"/>
                <a:cs typeface="Arial" pitchFamily="34" charset="0"/>
              </a:rPr>
              <a:t>acesso integral</a:t>
            </a:r>
            <a:r>
              <a:rPr lang="pt-BR" altLang="pt-BR" sz="2400" dirty="0">
                <a:solidFill>
                  <a:srgbClr val="000000"/>
                </a:solidFill>
                <a:latin typeface="+mn-lt"/>
                <a:cs typeface="Arial" pitchFamily="34" charset="0"/>
              </a:rPr>
              <a:t> à informação por ser ela </a:t>
            </a:r>
            <a:r>
              <a:rPr lang="pt-BR" altLang="pt-BR" sz="2400" b="1" dirty="0">
                <a:solidFill>
                  <a:srgbClr val="000000"/>
                </a:solidFill>
                <a:latin typeface="+mn-lt"/>
                <a:cs typeface="Arial" pitchFamily="34" charset="0"/>
              </a:rPr>
              <a:t>parcialmente sigilosa</a:t>
            </a:r>
            <a:r>
              <a:rPr lang="pt-BR" altLang="pt-BR" sz="2400" dirty="0">
                <a:solidFill>
                  <a:srgbClr val="000000"/>
                </a:solidFill>
                <a:latin typeface="+mn-lt"/>
                <a:cs typeface="Arial" pitchFamily="34" charset="0"/>
              </a:rPr>
              <a:t>, é assegurado o acesso à parte não sigilosa por meio de certidão (transcrição), extrato ou </a:t>
            </a:r>
            <a:r>
              <a:rPr lang="pt-BR" altLang="pt-BR" sz="2400" b="1" dirty="0">
                <a:solidFill>
                  <a:srgbClr val="000000"/>
                </a:solidFill>
                <a:latin typeface="+mn-lt"/>
                <a:cs typeface="Arial" pitchFamily="34" charset="0"/>
              </a:rPr>
              <a:t>cópia com ocultação da parte sob sigilo</a:t>
            </a:r>
            <a:r>
              <a:rPr lang="pt-BR" altLang="pt-BR" sz="2400" dirty="0">
                <a:solidFill>
                  <a:srgbClr val="000000"/>
                </a:solidFill>
                <a:latin typeface="+mn-lt"/>
                <a:cs typeface="Arial" pitchFamily="34" charset="0"/>
              </a:rPr>
              <a:t>.</a:t>
            </a:r>
          </a:p>
          <a:p>
            <a:pPr indent="-457200" algn="just">
              <a:buFont typeface="Arial" panose="020B0604020202020204" pitchFamily="34" charset="0"/>
              <a:buChar char="•"/>
            </a:pPr>
            <a:endParaRPr lang="pt-BR" altLang="pt-BR" sz="2400" dirty="0">
              <a:solidFill>
                <a:srgbClr val="000000"/>
              </a:solidFill>
              <a:latin typeface="+mn-lt"/>
              <a:cs typeface="Arial" pitchFamily="34" charset="0"/>
            </a:endParaRPr>
          </a:p>
          <a:p>
            <a:pPr indent="-457200" algn="just">
              <a:buFont typeface="Arial" panose="020B0604020202020204" pitchFamily="34" charset="0"/>
              <a:buChar char="•"/>
            </a:pPr>
            <a:r>
              <a:rPr lang="pt-BR" altLang="pt-BR" sz="2400" dirty="0">
                <a:solidFill>
                  <a:srgbClr val="000000"/>
                </a:solidFill>
                <a:latin typeface="+mn-lt"/>
                <a:cs typeface="Arial" pitchFamily="34" charset="0"/>
              </a:rPr>
              <a:t>Dentre as </a:t>
            </a:r>
            <a:r>
              <a:rPr lang="pt-BR" altLang="pt-BR" sz="2400" b="1" dirty="0">
                <a:solidFill>
                  <a:srgbClr val="000000"/>
                </a:solidFill>
                <a:latin typeface="+mn-lt"/>
                <a:cs typeface="Arial" pitchFamily="34" charset="0"/>
              </a:rPr>
              <a:t>três opções </a:t>
            </a:r>
            <a:r>
              <a:rPr lang="pt-BR" altLang="pt-BR" sz="2400" dirty="0">
                <a:solidFill>
                  <a:srgbClr val="000000"/>
                </a:solidFill>
                <a:latin typeface="+mn-lt"/>
                <a:cs typeface="Arial" pitchFamily="34" charset="0"/>
              </a:rPr>
              <a:t>apresentadas pelo legislador, tem-se privilegiado a </a:t>
            </a:r>
            <a:r>
              <a:rPr lang="pt-BR" altLang="pt-BR" sz="2400" b="1" dirty="0">
                <a:solidFill>
                  <a:srgbClr val="000000"/>
                </a:solidFill>
                <a:latin typeface="+mn-lt"/>
                <a:cs typeface="Arial" pitchFamily="34" charset="0"/>
              </a:rPr>
              <a:t>ocultação de trechos sigilosos (tarjas)</a:t>
            </a:r>
            <a:r>
              <a:rPr lang="pt-BR" altLang="pt-BR" sz="2400" dirty="0">
                <a:solidFill>
                  <a:srgbClr val="000000"/>
                </a:solidFill>
                <a:latin typeface="+mn-lt"/>
                <a:cs typeface="Arial" pitchFamily="34" charset="0"/>
              </a:rPr>
              <a:t>, de modo que a </a:t>
            </a:r>
            <a:r>
              <a:rPr lang="pt-BR" altLang="pt-BR" sz="2400" b="1" dirty="0">
                <a:solidFill>
                  <a:srgbClr val="000000"/>
                </a:solidFill>
                <a:latin typeface="+mn-lt"/>
                <a:cs typeface="Arial" pitchFamily="34" charset="0"/>
              </a:rPr>
              <a:t>primariedade</a:t>
            </a:r>
            <a:r>
              <a:rPr lang="pt-BR" altLang="pt-BR" sz="2400" dirty="0">
                <a:solidFill>
                  <a:srgbClr val="000000"/>
                </a:solidFill>
                <a:latin typeface="+mn-lt"/>
                <a:cs typeface="Arial" pitchFamily="34" charset="0"/>
              </a:rPr>
              <a:t> da informação seja garantida.</a:t>
            </a:r>
          </a:p>
          <a:p>
            <a:pPr algn="just"/>
            <a:endParaRPr lang="pt-BR" altLang="pt-BR" sz="2400" dirty="0">
              <a:solidFill>
                <a:srgbClr val="000000"/>
              </a:solidFill>
              <a:latin typeface="+mn-lt"/>
              <a:cs typeface="Arial" pitchFamily="34" charset="0"/>
            </a:endParaRPr>
          </a:p>
          <a:p>
            <a:pPr indent="-457200" algn="just">
              <a:buFont typeface="Arial" panose="020B0604020202020204" pitchFamily="34" charset="0"/>
              <a:buChar char="•"/>
            </a:pPr>
            <a:r>
              <a:rPr lang="pt-BR" altLang="pt-BR" sz="2400" dirty="0">
                <a:solidFill>
                  <a:srgbClr val="000000"/>
                </a:solidFill>
                <a:latin typeface="+mn-lt"/>
                <a:cs typeface="Arial" pitchFamily="34" charset="0"/>
              </a:rPr>
              <a:t> Assim, não há </a:t>
            </a:r>
            <a:r>
              <a:rPr lang="pt-BR" altLang="pt-BR" sz="2400" b="1" dirty="0">
                <a:solidFill>
                  <a:srgbClr val="000000"/>
                </a:solidFill>
                <a:latin typeface="+mn-lt"/>
                <a:cs typeface="Arial" pitchFamily="34" charset="0"/>
              </a:rPr>
              <a:t>intermediários </a:t>
            </a:r>
            <a:r>
              <a:rPr lang="pt-BR" altLang="pt-BR" sz="2400" dirty="0">
                <a:solidFill>
                  <a:srgbClr val="000000"/>
                </a:solidFill>
                <a:latin typeface="+mn-lt"/>
                <a:cs typeface="Arial" pitchFamily="34" charset="0"/>
              </a:rPr>
              <a:t>entre a informação e o cidadão, que pode vê-la com os próprios olhos.</a:t>
            </a:r>
          </a:p>
        </p:txBody>
      </p:sp>
      <p:sp>
        <p:nvSpPr>
          <p:cNvPr id="66565" name="Rectangle 4"/>
          <p:cNvSpPr>
            <a:spLocks noChangeArrowheads="1"/>
          </p:cNvSpPr>
          <p:nvPr/>
        </p:nvSpPr>
        <p:spPr bwMode="auto">
          <a:xfrm>
            <a:off x="225176" y="970137"/>
            <a:ext cx="8523288" cy="10187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lvl="1" algn="ctr"/>
            <a:r>
              <a:rPr lang="pt-BR" altLang="pt-BR" sz="3200" b="1" dirty="0">
                <a:solidFill>
                  <a:schemeClr val="tx2"/>
                </a:solidFill>
                <a:latin typeface="+mj-lt"/>
                <a:cs typeface="Arial" pitchFamily="34" charset="0"/>
              </a:rPr>
              <a:t>PROTEÇÃO DA INFORMAÇÃO - ART. 7º,§ 2º </a:t>
            </a:r>
          </a:p>
        </p:txBody>
      </p:sp>
    </p:spTree>
    <p:extLst>
      <p:ext uri="{BB962C8B-B14F-4D97-AF65-F5344CB8AC3E}">
        <p14:creationId xmlns:p14="http://schemas.microsoft.com/office/powerpoint/2010/main" val="12485236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656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656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656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4"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4163" y="1743074"/>
            <a:ext cx="3168650" cy="247801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4755" name="Rectangle 2"/>
          <p:cNvSpPr>
            <a:spLocks noChangeArrowheads="1"/>
          </p:cNvSpPr>
          <p:nvPr/>
        </p:nvSpPr>
        <p:spPr bwMode="auto">
          <a:xfrm>
            <a:off x="835025" y="5157788"/>
            <a:ext cx="7704138" cy="1008062"/>
          </a:xfrm>
          <a:prstGeom prst="rect">
            <a:avLst/>
          </a:prstGeom>
          <a:solidFill>
            <a:srgbClr val="4F81BD"/>
          </a:solidFill>
          <a:ln w="38160">
            <a:solidFill>
              <a:srgbClr val="FFFFFF"/>
            </a:solidFill>
            <a:miter lim="800000"/>
            <a:headEnd/>
            <a:tailEnd/>
          </a:ln>
          <a:effectLst>
            <a:outerShdw dist="20160" dir="5400000" algn="ctr" rotWithShape="0">
              <a:srgbClr val="000000">
                <a:alpha val="38033"/>
              </a:srgbClr>
            </a:outerShdw>
          </a:effectLst>
        </p:spPr>
        <p:txBody>
          <a:bodyPr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ctr" eaLnBrk="1" hangingPunct="1">
              <a:buSzPct val="45000"/>
            </a:pPr>
            <a:r>
              <a:rPr lang="pt-BR" altLang="pt-BR" sz="2800" dirty="0">
                <a:solidFill>
                  <a:schemeClr val="tx1"/>
                </a:solidFill>
                <a:latin typeface="Calibri" pitchFamily="34" charset="0"/>
              </a:rPr>
              <a:t>O </a:t>
            </a:r>
            <a:r>
              <a:rPr lang="pt-BR" altLang="pt-BR" sz="2800" b="1" dirty="0">
                <a:solidFill>
                  <a:schemeClr val="tx1"/>
                </a:solidFill>
                <a:latin typeface="Calibri" pitchFamily="34" charset="0"/>
              </a:rPr>
              <a:t>acesso é restrito, independentemente de classificação</a:t>
            </a:r>
            <a:r>
              <a:rPr lang="pt-BR" altLang="pt-BR" sz="2800" dirty="0">
                <a:solidFill>
                  <a:schemeClr val="tx1"/>
                </a:solidFill>
                <a:latin typeface="Calibri" pitchFamily="34" charset="0"/>
              </a:rPr>
              <a:t>, pelo prazo de </a:t>
            </a:r>
            <a:r>
              <a:rPr lang="pt-BR" altLang="pt-BR" sz="2800" b="1" dirty="0">
                <a:solidFill>
                  <a:schemeClr val="tx1"/>
                </a:solidFill>
                <a:latin typeface="Calibri" pitchFamily="34" charset="0"/>
              </a:rPr>
              <a:t>100 anos</a:t>
            </a:r>
          </a:p>
        </p:txBody>
      </p:sp>
      <p:sp>
        <p:nvSpPr>
          <p:cNvPr id="74756" name="Rectangle 3"/>
          <p:cNvSpPr>
            <a:spLocks noChangeArrowheads="1"/>
          </p:cNvSpPr>
          <p:nvPr/>
        </p:nvSpPr>
        <p:spPr bwMode="auto">
          <a:xfrm>
            <a:off x="460375" y="1184780"/>
            <a:ext cx="5111750" cy="230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eaLnBrk="1" hangingPunct="1">
              <a:buSzPct val="100000"/>
            </a:pPr>
            <a:r>
              <a:rPr lang="pt-BR" altLang="pt-BR" sz="4000" b="1" dirty="0">
                <a:solidFill>
                  <a:schemeClr val="tx1"/>
                </a:solidFill>
                <a:latin typeface="+mj-lt"/>
              </a:rPr>
              <a:t>Informações Pessoais</a:t>
            </a:r>
          </a:p>
        </p:txBody>
      </p:sp>
      <p:sp>
        <p:nvSpPr>
          <p:cNvPr id="74757" name="Rectangle 4"/>
          <p:cNvSpPr>
            <a:spLocks noChangeArrowheads="1"/>
          </p:cNvSpPr>
          <p:nvPr/>
        </p:nvSpPr>
        <p:spPr bwMode="auto">
          <a:xfrm>
            <a:off x="155575" y="360363"/>
            <a:ext cx="304800"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hangingPunct="1">
              <a:buClr>
                <a:srgbClr val="000000"/>
              </a:buClr>
              <a:buSzPct val="100000"/>
              <a:buFont typeface="Times New Roman" pitchFamily="18" charset="0"/>
              <a:buNone/>
            </a:pPr>
            <a:endParaRPr lang="pt-BR" altLang="pt-BR" dirty="0"/>
          </a:p>
        </p:txBody>
      </p:sp>
      <p:sp>
        <p:nvSpPr>
          <p:cNvPr id="74758" name="Rectangle 5"/>
          <p:cNvSpPr>
            <a:spLocks noChangeArrowheads="1"/>
          </p:cNvSpPr>
          <p:nvPr/>
        </p:nvSpPr>
        <p:spPr bwMode="auto">
          <a:xfrm>
            <a:off x="307975" y="512763"/>
            <a:ext cx="304800"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hangingPunct="1">
              <a:buClr>
                <a:srgbClr val="000000"/>
              </a:buClr>
              <a:buSzPct val="100000"/>
              <a:buFont typeface="Times New Roman" pitchFamily="18" charset="0"/>
              <a:buNone/>
            </a:pPr>
            <a:endParaRPr lang="pt-BR" altLang="pt-BR" dirty="0"/>
          </a:p>
        </p:txBody>
      </p:sp>
      <p:sp>
        <p:nvSpPr>
          <p:cNvPr id="74759" name="Rectangle 6"/>
          <p:cNvSpPr>
            <a:spLocks noChangeArrowheads="1"/>
          </p:cNvSpPr>
          <p:nvPr/>
        </p:nvSpPr>
        <p:spPr bwMode="auto">
          <a:xfrm>
            <a:off x="612775" y="2314575"/>
            <a:ext cx="4822825" cy="2248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marL="331788" indent="-331788">
              <a:tabLst>
                <a:tab pos="331788" algn="l"/>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defRPr>
                <a:solidFill>
                  <a:schemeClr val="bg1"/>
                </a:solidFill>
                <a:latin typeface="Times New Roman" pitchFamily="18" charset="0"/>
                <a:ea typeface="SimSun" pitchFamily="2" charset="-122"/>
              </a:defRPr>
            </a:lvl1pPr>
            <a:lvl2pPr marL="1074738" indent="-338138">
              <a:tabLst>
                <a:tab pos="331788" algn="l"/>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defRPr>
                <a:solidFill>
                  <a:schemeClr val="bg1"/>
                </a:solidFill>
                <a:latin typeface="Times New Roman" pitchFamily="18" charset="0"/>
                <a:ea typeface="SimSun" pitchFamily="2" charset="-122"/>
              </a:defRPr>
            </a:lvl2pPr>
            <a:lvl3pPr>
              <a:tabLst>
                <a:tab pos="331788" algn="l"/>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defRPr>
                <a:solidFill>
                  <a:schemeClr val="bg1"/>
                </a:solidFill>
                <a:latin typeface="Times New Roman" pitchFamily="18" charset="0"/>
                <a:ea typeface="SimSun" pitchFamily="2" charset="-122"/>
              </a:defRPr>
            </a:lvl3pPr>
            <a:lvl4pPr>
              <a:tabLst>
                <a:tab pos="331788" algn="l"/>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defRPr>
                <a:solidFill>
                  <a:schemeClr val="bg1"/>
                </a:solidFill>
                <a:latin typeface="Times New Roman" pitchFamily="18" charset="0"/>
                <a:ea typeface="SimSun" pitchFamily="2" charset="-122"/>
              </a:defRPr>
            </a:lvl4pPr>
            <a:lvl5pPr>
              <a:tabLst>
                <a:tab pos="331788" algn="l"/>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331788" algn="l"/>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331788" algn="l"/>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331788" algn="l"/>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331788" algn="l"/>
                <a:tab pos="779463" algn="l"/>
                <a:tab pos="1228725" algn="l"/>
                <a:tab pos="1677988" algn="l"/>
                <a:tab pos="2127250" algn="l"/>
                <a:tab pos="2576513" algn="l"/>
                <a:tab pos="3025775" algn="l"/>
                <a:tab pos="3475038" algn="l"/>
                <a:tab pos="3924300" algn="l"/>
                <a:tab pos="4373563" algn="l"/>
                <a:tab pos="4822825" algn="l"/>
                <a:tab pos="5272088" algn="l"/>
                <a:tab pos="5721350" algn="l"/>
                <a:tab pos="6170613" algn="l"/>
                <a:tab pos="6619875" algn="l"/>
                <a:tab pos="7069138" algn="l"/>
                <a:tab pos="7518400" algn="l"/>
                <a:tab pos="7967663" algn="l"/>
                <a:tab pos="8416925" algn="l"/>
                <a:tab pos="8866188" algn="l"/>
                <a:tab pos="9315450" algn="l"/>
              </a:tabLst>
              <a:defRPr>
                <a:solidFill>
                  <a:schemeClr val="bg1"/>
                </a:solidFill>
                <a:latin typeface="Times New Roman" pitchFamily="18" charset="0"/>
                <a:ea typeface="SimSun" pitchFamily="2" charset="-122"/>
              </a:defRPr>
            </a:lvl9pPr>
          </a:lstStyle>
          <a:p>
            <a:pPr eaLnBrk="1" hangingPunct="1">
              <a:buClr>
                <a:srgbClr val="000000"/>
              </a:buClr>
              <a:buSzPct val="45000"/>
              <a:buFont typeface="Wingdings" pitchFamily="2" charset="2"/>
              <a:buChar char=""/>
            </a:pPr>
            <a:r>
              <a:rPr lang="pt-BR" altLang="pt-BR" sz="2800" dirty="0">
                <a:solidFill>
                  <a:srgbClr val="000000"/>
                </a:solidFill>
                <a:latin typeface="+mn-lt"/>
              </a:rPr>
              <a:t>CF/88 - Relativas à:</a:t>
            </a:r>
          </a:p>
          <a:p>
            <a:pPr lvl="1" eaLnBrk="1" hangingPunct="1">
              <a:buClr>
                <a:srgbClr val="000000"/>
              </a:buClr>
              <a:buSzPct val="45000"/>
              <a:buFont typeface="Wingdings" pitchFamily="2" charset="2"/>
              <a:buChar char=""/>
            </a:pPr>
            <a:r>
              <a:rPr lang="pt-BR" altLang="pt-BR" sz="2800" dirty="0">
                <a:solidFill>
                  <a:srgbClr val="000000"/>
                </a:solidFill>
                <a:latin typeface="+mn-lt"/>
              </a:rPr>
              <a:t>intimidade, </a:t>
            </a:r>
          </a:p>
          <a:p>
            <a:pPr lvl="1" eaLnBrk="1" hangingPunct="1">
              <a:buClr>
                <a:srgbClr val="000000"/>
              </a:buClr>
              <a:buSzPct val="45000"/>
              <a:buFont typeface="Wingdings" pitchFamily="2" charset="2"/>
              <a:buChar char=""/>
            </a:pPr>
            <a:r>
              <a:rPr lang="pt-BR" altLang="pt-BR" sz="2800" dirty="0">
                <a:solidFill>
                  <a:srgbClr val="000000"/>
                </a:solidFill>
                <a:latin typeface="+mn-lt"/>
              </a:rPr>
              <a:t>vida privada, </a:t>
            </a:r>
          </a:p>
          <a:p>
            <a:pPr lvl="1" eaLnBrk="1" hangingPunct="1">
              <a:buClr>
                <a:srgbClr val="000000"/>
              </a:buClr>
              <a:buSzPct val="45000"/>
              <a:buFont typeface="Wingdings" pitchFamily="2" charset="2"/>
              <a:buChar char=""/>
            </a:pPr>
            <a:r>
              <a:rPr lang="pt-BR" altLang="pt-BR" sz="2800" dirty="0">
                <a:solidFill>
                  <a:srgbClr val="000000"/>
                </a:solidFill>
                <a:latin typeface="+mn-lt"/>
              </a:rPr>
              <a:t>honra; e </a:t>
            </a:r>
          </a:p>
          <a:p>
            <a:pPr lvl="1" eaLnBrk="1" hangingPunct="1">
              <a:buClr>
                <a:srgbClr val="000000"/>
              </a:buClr>
              <a:buSzPct val="45000"/>
              <a:buFont typeface="Wingdings" pitchFamily="2" charset="2"/>
              <a:buChar char=""/>
            </a:pPr>
            <a:r>
              <a:rPr lang="pt-BR" altLang="pt-BR" sz="2800" dirty="0">
                <a:solidFill>
                  <a:srgbClr val="000000"/>
                </a:solidFill>
                <a:latin typeface="+mn-lt"/>
              </a:rPr>
              <a:t>imagem das pessoas.</a:t>
            </a:r>
          </a:p>
        </p:txBody>
      </p:sp>
    </p:spTree>
    <p:extLst>
      <p:ext uri="{BB962C8B-B14F-4D97-AF65-F5344CB8AC3E}">
        <p14:creationId xmlns:p14="http://schemas.microsoft.com/office/powerpoint/2010/main" val="240920610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475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4759">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4759">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4759">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4759">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475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47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5" grpId="0" animBg="1"/>
      <p:bldP spid="74759"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1"/>
          <p:cNvSpPr>
            <a:spLocks noChangeArrowheads="1"/>
          </p:cNvSpPr>
          <p:nvPr/>
        </p:nvSpPr>
        <p:spPr bwMode="auto">
          <a:xfrm>
            <a:off x="720725" y="2348880"/>
            <a:ext cx="7920038" cy="37444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just"/>
            <a:r>
              <a:rPr lang="pt-BR" altLang="pt-BR" sz="2400" dirty="0">
                <a:solidFill>
                  <a:srgbClr val="000000"/>
                </a:solidFill>
                <a:latin typeface="+mn-lt"/>
                <a:cs typeface="Arial" pitchFamily="34" charset="0"/>
              </a:rPr>
              <a:t>São informações capazes de revelar informações sobre sua personalidade, sua origem étnica ou racial, ou que se refiram às características físicas, morais ou emocionais, à sua vida afetiva e familiar, </a:t>
            </a:r>
            <a:r>
              <a:rPr lang="pt-BR" altLang="pt-BR" sz="2400" b="1" dirty="0">
                <a:solidFill>
                  <a:srgbClr val="000000"/>
                </a:solidFill>
                <a:latin typeface="+mn-lt"/>
                <a:cs typeface="Arial" pitchFamily="34" charset="0"/>
              </a:rPr>
              <a:t>domicílio físico e eletrônico</a:t>
            </a:r>
            <a:r>
              <a:rPr lang="pt-BR" altLang="pt-BR" sz="2400" dirty="0">
                <a:solidFill>
                  <a:srgbClr val="000000"/>
                </a:solidFill>
                <a:latin typeface="+mn-lt"/>
                <a:cs typeface="Arial" pitchFamily="34" charset="0"/>
              </a:rPr>
              <a:t>, </a:t>
            </a:r>
            <a:r>
              <a:rPr lang="pt-BR" altLang="pt-BR" sz="2400" b="1" dirty="0">
                <a:solidFill>
                  <a:srgbClr val="000000"/>
                </a:solidFill>
                <a:latin typeface="+mn-lt"/>
                <a:cs typeface="Arial" pitchFamily="34" charset="0"/>
              </a:rPr>
              <a:t>número nacional de identificação de pessoas, número telefônico</a:t>
            </a:r>
            <a:r>
              <a:rPr lang="pt-BR" altLang="pt-BR" sz="2400" dirty="0">
                <a:solidFill>
                  <a:srgbClr val="000000"/>
                </a:solidFill>
                <a:latin typeface="+mn-lt"/>
                <a:cs typeface="Arial" pitchFamily="34" charset="0"/>
              </a:rPr>
              <a:t>, </a:t>
            </a:r>
            <a:r>
              <a:rPr lang="pt-BR" altLang="pt-BR" sz="2400" b="1" dirty="0">
                <a:solidFill>
                  <a:srgbClr val="000000"/>
                </a:solidFill>
                <a:latin typeface="+mn-lt"/>
                <a:cs typeface="Arial" pitchFamily="34" charset="0"/>
              </a:rPr>
              <a:t>ideologia</a:t>
            </a:r>
            <a:r>
              <a:rPr lang="pt-BR" altLang="pt-BR" sz="2400" dirty="0">
                <a:solidFill>
                  <a:srgbClr val="000000"/>
                </a:solidFill>
                <a:latin typeface="+mn-lt"/>
                <a:cs typeface="Arial" pitchFamily="34" charset="0"/>
              </a:rPr>
              <a:t> e </a:t>
            </a:r>
            <a:r>
              <a:rPr lang="pt-BR" altLang="pt-BR" sz="2400" b="1" dirty="0">
                <a:solidFill>
                  <a:srgbClr val="000000"/>
                </a:solidFill>
                <a:latin typeface="+mn-lt"/>
                <a:cs typeface="Arial" pitchFamily="34" charset="0"/>
              </a:rPr>
              <a:t>opiniões políticas</a:t>
            </a:r>
            <a:r>
              <a:rPr lang="pt-BR" altLang="pt-BR" sz="2400" dirty="0">
                <a:solidFill>
                  <a:srgbClr val="000000"/>
                </a:solidFill>
                <a:latin typeface="+mn-lt"/>
                <a:cs typeface="Arial" pitchFamily="34" charset="0"/>
              </a:rPr>
              <a:t>, </a:t>
            </a:r>
            <a:r>
              <a:rPr lang="pt-BR" altLang="pt-BR" sz="2400" b="1" dirty="0">
                <a:solidFill>
                  <a:srgbClr val="000000"/>
                </a:solidFill>
                <a:latin typeface="+mn-lt"/>
                <a:cs typeface="Arial" pitchFamily="34" charset="0"/>
              </a:rPr>
              <a:t>crenças ou convicções religiosas ou filosóficas</a:t>
            </a:r>
            <a:r>
              <a:rPr lang="pt-BR" altLang="pt-BR" sz="2400" dirty="0">
                <a:solidFill>
                  <a:srgbClr val="000000"/>
                </a:solidFill>
                <a:latin typeface="+mn-lt"/>
                <a:cs typeface="Arial" pitchFamily="34" charset="0"/>
              </a:rPr>
              <a:t>, </a:t>
            </a:r>
            <a:r>
              <a:rPr lang="pt-BR" altLang="pt-BR" sz="2400" b="1" dirty="0">
                <a:solidFill>
                  <a:srgbClr val="000000"/>
                </a:solidFill>
                <a:latin typeface="+mn-lt"/>
                <a:cs typeface="Arial" pitchFamily="34" charset="0"/>
              </a:rPr>
              <a:t>estados de saúde físicos ou mentais, preferências sexuais</a:t>
            </a:r>
            <a:r>
              <a:rPr lang="pt-BR" altLang="pt-BR" sz="2400" dirty="0">
                <a:solidFill>
                  <a:srgbClr val="000000"/>
                </a:solidFill>
                <a:latin typeface="+mn-lt"/>
                <a:cs typeface="Arial" pitchFamily="34" charset="0"/>
              </a:rPr>
              <a:t> ou outras análogas que afetem sua </a:t>
            </a:r>
            <a:r>
              <a:rPr lang="pt-BR" altLang="pt-BR" sz="2400" b="1" dirty="0">
                <a:solidFill>
                  <a:srgbClr val="000000"/>
                </a:solidFill>
                <a:latin typeface="+mn-lt"/>
                <a:cs typeface="Arial" pitchFamily="34" charset="0"/>
              </a:rPr>
              <a:t>intimidade</a:t>
            </a:r>
            <a:r>
              <a:rPr lang="pt-BR" altLang="pt-BR" sz="2400" dirty="0">
                <a:solidFill>
                  <a:srgbClr val="000000"/>
                </a:solidFill>
                <a:latin typeface="+mn-lt"/>
                <a:cs typeface="Arial" pitchFamily="34" charset="0"/>
              </a:rPr>
              <a:t> ou sua </a:t>
            </a:r>
            <a:r>
              <a:rPr lang="pt-BR" altLang="pt-BR" sz="2400" b="1" dirty="0">
                <a:solidFill>
                  <a:srgbClr val="000000"/>
                </a:solidFill>
                <a:latin typeface="+mn-lt"/>
                <a:cs typeface="Arial" pitchFamily="34" charset="0"/>
              </a:rPr>
              <a:t>autodeterminação</a:t>
            </a:r>
            <a:r>
              <a:rPr lang="pt-BR" altLang="pt-BR" sz="2400" dirty="0">
                <a:solidFill>
                  <a:srgbClr val="000000"/>
                </a:solidFill>
                <a:latin typeface="+mn-lt"/>
                <a:cs typeface="Arial" pitchFamily="34" charset="0"/>
              </a:rPr>
              <a:t> informativa.</a:t>
            </a:r>
          </a:p>
        </p:txBody>
      </p:sp>
      <p:sp>
        <p:nvSpPr>
          <p:cNvPr id="66565" name="Rectangle 4"/>
          <p:cNvSpPr>
            <a:spLocks noChangeArrowheads="1"/>
          </p:cNvSpPr>
          <p:nvPr/>
        </p:nvSpPr>
        <p:spPr bwMode="auto">
          <a:xfrm>
            <a:off x="0" y="980729"/>
            <a:ext cx="8964488" cy="10801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lvl="1" algn="ctr"/>
            <a:r>
              <a:rPr lang="pt-BR" altLang="pt-BR" sz="3200" b="1" dirty="0">
                <a:solidFill>
                  <a:schemeClr val="tx2"/>
                </a:solidFill>
                <a:latin typeface="+mj-lt"/>
                <a:cs typeface="Arial" pitchFamily="34" charset="0"/>
              </a:rPr>
              <a:t>INFORMAÇÕES PESSOAIS - REGRA DE HERÉDIA</a:t>
            </a:r>
          </a:p>
          <a:p>
            <a:pPr lvl="1" algn="ctr"/>
            <a:r>
              <a:rPr lang="pt-BR" altLang="pt-BR" b="1" dirty="0">
                <a:solidFill>
                  <a:schemeClr val="tx2"/>
                </a:solidFill>
                <a:latin typeface="+mj-lt"/>
                <a:cs typeface="Arial" pitchFamily="34" charset="0"/>
              </a:rPr>
              <a:t>Definidas em julho de 2003, durante o Seminário Sistema Judicial e Internet (Costa Rica)</a:t>
            </a:r>
          </a:p>
        </p:txBody>
      </p:sp>
    </p:spTree>
    <p:extLst>
      <p:ext uri="{BB962C8B-B14F-4D97-AF65-F5344CB8AC3E}">
        <p14:creationId xmlns:p14="http://schemas.microsoft.com/office/powerpoint/2010/main" val="90229717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656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6"/>
          <p:cNvSpPr>
            <a:spLocks noChangeArrowheads="1"/>
          </p:cNvSpPr>
          <p:nvPr/>
        </p:nvSpPr>
        <p:spPr bwMode="auto">
          <a:xfrm>
            <a:off x="465138" y="2120677"/>
            <a:ext cx="8385175" cy="3684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marL="342900" indent="-342900" eaLnBrk="0" hangingPunc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Times New Roman" pitchFamily="18" charset="0"/>
                <a:ea typeface="Microsoft YaHei" pitchFamily="34" charset="-122"/>
              </a:defRPr>
            </a:lvl1pPr>
            <a:lvl2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Times New Roman" pitchFamily="18" charset="0"/>
                <a:ea typeface="Microsoft YaHei" pitchFamily="34" charset="-122"/>
              </a:defRPr>
            </a:lvl2pPr>
            <a:lvl3pPr marL="800100" indent="-342900" eaLnBrk="0" hangingPunc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Times New Roman" pitchFamily="18" charset="0"/>
                <a:ea typeface="Microsoft YaHei" pitchFamily="34" charset="-122"/>
              </a:defRPr>
            </a:lvl3pPr>
            <a:lvl4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Times New Roman" pitchFamily="18" charset="0"/>
                <a:ea typeface="Microsoft YaHei" pitchFamily="34" charset="-122"/>
              </a:defRPr>
            </a:lvl4pPr>
            <a:lvl5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Times New Roman" pitchFamily="18" charset="0"/>
                <a:ea typeface="Microsoft YaHei" pitchFamily="34" charset="-122"/>
              </a:defRPr>
            </a:lvl5pPr>
            <a:lvl6pPr marL="25146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Times New Roman" pitchFamily="18" charset="0"/>
                <a:ea typeface="Microsoft YaHei" pitchFamily="34" charset="-122"/>
              </a:defRPr>
            </a:lvl6pPr>
            <a:lvl7pPr marL="29718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Times New Roman" pitchFamily="18" charset="0"/>
                <a:ea typeface="Microsoft YaHei" pitchFamily="34" charset="-122"/>
              </a:defRPr>
            </a:lvl7pPr>
            <a:lvl8pPr marL="34290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Times New Roman" pitchFamily="18" charset="0"/>
                <a:ea typeface="Microsoft YaHei" pitchFamily="34" charset="-122"/>
              </a:defRPr>
            </a:lvl8pPr>
            <a:lvl9pPr marL="38862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Times New Roman" pitchFamily="18" charset="0"/>
                <a:ea typeface="Microsoft YaHei" pitchFamily="34" charset="-122"/>
              </a:defRPr>
            </a:lvl9pPr>
          </a:lstStyle>
          <a:p>
            <a:pPr lvl="2" eaLnBrk="1" hangingPunct="1">
              <a:lnSpc>
                <a:spcPct val="150000"/>
              </a:lnSpc>
              <a:spcBef>
                <a:spcPts val="125"/>
              </a:spcBef>
              <a:spcAft>
                <a:spcPts val="1250"/>
              </a:spcAft>
              <a:buClr>
                <a:srgbClr val="595959"/>
              </a:buClr>
              <a:buFont typeface="Wingdings" pitchFamily="2" charset="2"/>
              <a:buChar char="ü"/>
            </a:pPr>
            <a:r>
              <a:rPr lang="pt-BR" altLang="pt-BR" sz="2800" dirty="0">
                <a:solidFill>
                  <a:srgbClr val="000000"/>
                </a:solidFill>
                <a:latin typeface="+mj-lt"/>
              </a:rPr>
              <a:t>A </a:t>
            </a:r>
            <a:r>
              <a:rPr lang="pt-BR" altLang="pt-BR" sz="2800" b="1" dirty="0">
                <a:solidFill>
                  <a:srgbClr val="000000"/>
                </a:solidFill>
                <a:latin typeface="+mj-lt"/>
              </a:rPr>
              <a:t>pessoa</a:t>
            </a:r>
            <a:r>
              <a:rPr lang="pt-BR" altLang="pt-BR" sz="2800" dirty="0">
                <a:solidFill>
                  <a:srgbClr val="000000"/>
                </a:solidFill>
                <a:latin typeface="+mj-lt"/>
              </a:rPr>
              <a:t> à qual elas se referem;</a:t>
            </a:r>
          </a:p>
          <a:p>
            <a:pPr lvl="2" eaLnBrk="1" hangingPunct="1">
              <a:lnSpc>
                <a:spcPct val="150000"/>
              </a:lnSpc>
              <a:spcBef>
                <a:spcPts val="125"/>
              </a:spcBef>
              <a:spcAft>
                <a:spcPts val="1250"/>
              </a:spcAft>
              <a:buClr>
                <a:srgbClr val="595959"/>
              </a:buClr>
              <a:buFont typeface="Wingdings" pitchFamily="2" charset="2"/>
              <a:buChar char="ü"/>
            </a:pPr>
            <a:r>
              <a:rPr lang="pt-BR" altLang="pt-BR" sz="2800" dirty="0">
                <a:solidFill>
                  <a:srgbClr val="000000"/>
                </a:solidFill>
                <a:latin typeface="+mj-lt"/>
              </a:rPr>
              <a:t>Os </a:t>
            </a:r>
            <a:r>
              <a:rPr lang="pt-BR" altLang="pt-BR" sz="2800" b="1" dirty="0">
                <a:solidFill>
                  <a:srgbClr val="000000"/>
                </a:solidFill>
                <a:latin typeface="+mj-lt"/>
              </a:rPr>
              <a:t>agentes públicos legalmente autorizados</a:t>
            </a:r>
            <a:r>
              <a:rPr lang="pt-BR" altLang="pt-BR" sz="2800" dirty="0">
                <a:solidFill>
                  <a:srgbClr val="000000"/>
                </a:solidFill>
                <a:latin typeface="+mj-lt"/>
              </a:rPr>
              <a:t>;</a:t>
            </a:r>
          </a:p>
          <a:p>
            <a:pPr lvl="2" eaLnBrk="1" hangingPunct="1">
              <a:lnSpc>
                <a:spcPct val="150000"/>
              </a:lnSpc>
              <a:spcBef>
                <a:spcPts val="125"/>
              </a:spcBef>
              <a:spcAft>
                <a:spcPts val="1250"/>
              </a:spcAft>
              <a:buClr>
                <a:srgbClr val="595959"/>
              </a:buClr>
              <a:buFont typeface="Wingdings" pitchFamily="2" charset="2"/>
              <a:buChar char="ü"/>
            </a:pPr>
            <a:r>
              <a:rPr lang="pt-BR" altLang="pt-BR" sz="2800" b="1" dirty="0">
                <a:solidFill>
                  <a:srgbClr val="000000"/>
                </a:solidFill>
                <a:latin typeface="+mj-lt"/>
              </a:rPr>
              <a:t>Terceiros</a:t>
            </a:r>
            <a:r>
              <a:rPr lang="pt-BR" altLang="pt-BR" sz="2800" dirty="0">
                <a:solidFill>
                  <a:srgbClr val="000000"/>
                </a:solidFill>
                <a:latin typeface="+mj-lt"/>
              </a:rPr>
              <a:t>, </a:t>
            </a:r>
            <a:r>
              <a:rPr lang="pt-BR" altLang="pt-BR" sz="2800" b="1" dirty="0">
                <a:solidFill>
                  <a:srgbClr val="000000"/>
                </a:solidFill>
                <a:latin typeface="+mj-lt"/>
              </a:rPr>
              <a:t>mediante</a:t>
            </a:r>
            <a:r>
              <a:rPr lang="pt-BR" altLang="pt-BR" sz="2800" dirty="0">
                <a:solidFill>
                  <a:srgbClr val="000000"/>
                </a:solidFill>
                <a:latin typeface="+mj-lt"/>
              </a:rPr>
              <a:t> </a:t>
            </a:r>
            <a:r>
              <a:rPr lang="pt-BR" altLang="pt-BR" sz="2800" b="1" dirty="0">
                <a:solidFill>
                  <a:srgbClr val="000000"/>
                </a:solidFill>
                <a:latin typeface="+mj-lt"/>
              </a:rPr>
              <a:t>consentimento</a:t>
            </a:r>
            <a:r>
              <a:rPr lang="pt-BR" altLang="pt-BR" sz="2800" dirty="0">
                <a:solidFill>
                  <a:srgbClr val="000000"/>
                </a:solidFill>
                <a:latin typeface="+mj-lt"/>
              </a:rPr>
              <a:t> </a:t>
            </a:r>
            <a:r>
              <a:rPr lang="pt-BR" altLang="pt-BR" sz="2800" b="1" dirty="0">
                <a:solidFill>
                  <a:srgbClr val="000000"/>
                </a:solidFill>
                <a:latin typeface="+mj-lt"/>
              </a:rPr>
              <a:t>expresso da pessoa à qual elas se referem.</a:t>
            </a:r>
          </a:p>
        </p:txBody>
      </p:sp>
      <p:sp>
        <p:nvSpPr>
          <p:cNvPr id="30723" name="Retângulo 1"/>
          <p:cNvSpPr>
            <a:spLocks noChangeArrowheads="1"/>
          </p:cNvSpPr>
          <p:nvPr/>
        </p:nvSpPr>
        <p:spPr bwMode="auto">
          <a:xfrm>
            <a:off x="825500" y="980728"/>
            <a:ext cx="7923213"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ts val="800"/>
              </a:spcBef>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3200">
                <a:solidFill>
                  <a:srgbClr val="000000"/>
                </a:solidFill>
                <a:latin typeface="Times New Roman" pitchFamily="18" charset="0"/>
                <a:ea typeface="Microsoft YaHei" pitchFamily="34" charset="-122"/>
              </a:defRPr>
            </a:lvl1pPr>
            <a:lvl2pPr algn="l" eaLnBrk="0" hangingPunct="0">
              <a:spcBef>
                <a:spcPts val="700"/>
              </a:spcBef>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800">
                <a:solidFill>
                  <a:srgbClr val="000000"/>
                </a:solidFill>
                <a:latin typeface="Times New Roman" pitchFamily="18" charset="0"/>
                <a:ea typeface="Microsoft YaHei" pitchFamily="34" charset="-122"/>
              </a:defRPr>
            </a:lvl2pPr>
            <a:lvl3pPr algn="l" eaLnBrk="0" hangingPunct="0">
              <a:spcBef>
                <a:spcPts val="600"/>
              </a:spcBef>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rgbClr val="000000"/>
                </a:solidFill>
                <a:latin typeface="Times New Roman" pitchFamily="18" charset="0"/>
                <a:ea typeface="Microsoft YaHei" pitchFamily="34" charset="-122"/>
              </a:defRPr>
            </a:lvl3pPr>
            <a:lvl4pPr algn="l" eaLnBrk="0" hangingPunct="0">
              <a:spcBef>
                <a:spcPts val="500"/>
              </a:spcBef>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Times New Roman" pitchFamily="18" charset="0"/>
                <a:ea typeface="Microsoft YaHei" pitchFamily="34" charset="-122"/>
              </a:defRPr>
            </a:lvl4pPr>
            <a:lvl5pPr algn="l" eaLnBrk="0" hangingPunct="0">
              <a:spcBef>
                <a:spcPts val="500"/>
              </a:spcBef>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Times New Roman" pitchFamily="18" charset="0"/>
                <a:ea typeface="Microsoft YaHei" pitchFamily="34"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Times New Roman" pitchFamily="18" charset="0"/>
                <a:ea typeface="Microsoft YaHei" pitchFamily="34"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Times New Roman" pitchFamily="18" charset="0"/>
                <a:ea typeface="Microsoft YaHei" pitchFamily="34"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Times New Roman" pitchFamily="18" charset="0"/>
                <a:ea typeface="Microsoft YaHei" pitchFamily="34"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Times New Roman" pitchFamily="18" charset="0"/>
                <a:ea typeface="Microsoft YaHei" pitchFamily="34" charset="-122"/>
              </a:defRPr>
            </a:lvl9pPr>
          </a:lstStyle>
          <a:p>
            <a:pPr algn="ctr" eaLnBrk="1">
              <a:spcBef>
                <a:spcPts val="125"/>
              </a:spcBef>
              <a:spcAft>
                <a:spcPts val="1250"/>
              </a:spcAft>
              <a:buFont typeface="Times New Roman" pitchFamily="18" charset="0"/>
              <a:buNone/>
              <a:defRPr/>
            </a:pPr>
            <a:r>
              <a:rPr lang="pt-BR" altLang="pt-BR" b="1" dirty="0">
                <a:solidFill>
                  <a:schemeClr val="tx1"/>
                </a:solidFill>
                <a:latin typeface="+mj-lt"/>
              </a:rPr>
              <a:t>Podem ter Acesso às Informações Pessoais (exceções):</a:t>
            </a:r>
          </a:p>
        </p:txBody>
      </p:sp>
    </p:spTree>
    <p:extLst>
      <p:ext uri="{BB962C8B-B14F-4D97-AF65-F5344CB8AC3E}">
        <p14:creationId xmlns:p14="http://schemas.microsoft.com/office/powerpoint/2010/main" val="2286618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69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9698">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969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6"/>
          <p:cNvSpPr>
            <a:spLocks noChangeArrowheads="1"/>
          </p:cNvSpPr>
          <p:nvPr/>
        </p:nvSpPr>
        <p:spPr bwMode="auto">
          <a:xfrm>
            <a:off x="465138" y="2552724"/>
            <a:ext cx="8385175" cy="3684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marL="342900" indent="-342900" eaLnBrk="0" hangingPunc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Times New Roman" pitchFamily="18" charset="0"/>
                <a:ea typeface="Microsoft YaHei" pitchFamily="34" charset="-122"/>
              </a:defRPr>
            </a:lvl1pPr>
            <a:lvl2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Times New Roman" pitchFamily="18" charset="0"/>
                <a:ea typeface="Microsoft YaHei" pitchFamily="34" charset="-122"/>
              </a:defRPr>
            </a:lvl2pPr>
            <a:lvl3pPr marL="800100" indent="-342900" eaLnBrk="0" hangingPunc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Times New Roman" pitchFamily="18" charset="0"/>
                <a:ea typeface="Microsoft YaHei" pitchFamily="34" charset="-122"/>
              </a:defRPr>
            </a:lvl3pPr>
            <a:lvl4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Times New Roman" pitchFamily="18" charset="0"/>
                <a:ea typeface="Microsoft YaHei" pitchFamily="34" charset="-122"/>
              </a:defRPr>
            </a:lvl4pPr>
            <a:lvl5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Times New Roman" pitchFamily="18" charset="0"/>
                <a:ea typeface="Microsoft YaHei" pitchFamily="34" charset="-122"/>
              </a:defRPr>
            </a:lvl5pPr>
            <a:lvl6pPr marL="25146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Times New Roman" pitchFamily="18" charset="0"/>
                <a:ea typeface="Microsoft YaHei" pitchFamily="34" charset="-122"/>
              </a:defRPr>
            </a:lvl6pPr>
            <a:lvl7pPr marL="29718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Times New Roman" pitchFamily="18" charset="0"/>
                <a:ea typeface="Microsoft YaHei" pitchFamily="34" charset="-122"/>
              </a:defRPr>
            </a:lvl7pPr>
            <a:lvl8pPr marL="34290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Times New Roman" pitchFamily="18" charset="0"/>
                <a:ea typeface="Microsoft YaHei" pitchFamily="34" charset="-122"/>
              </a:defRPr>
            </a:lvl8pPr>
            <a:lvl9pPr marL="38862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Times New Roman" pitchFamily="18" charset="0"/>
                <a:ea typeface="Microsoft YaHei" pitchFamily="34" charset="-122"/>
              </a:defRPr>
            </a:lvl9pPr>
          </a:lstStyle>
          <a:p>
            <a:pPr lvl="2" eaLnBrk="1" hangingPunct="1">
              <a:lnSpc>
                <a:spcPct val="150000"/>
              </a:lnSpc>
              <a:spcBef>
                <a:spcPts val="125"/>
              </a:spcBef>
              <a:spcAft>
                <a:spcPts val="1250"/>
              </a:spcAft>
              <a:buClr>
                <a:srgbClr val="595959"/>
              </a:buClr>
              <a:buFont typeface="Wingdings" pitchFamily="2" charset="2"/>
              <a:buChar char="ü"/>
            </a:pPr>
            <a:r>
              <a:rPr lang="pt-BR" altLang="pt-BR" sz="2800" dirty="0">
                <a:solidFill>
                  <a:srgbClr val="000000"/>
                </a:solidFill>
                <a:latin typeface="+mj-lt"/>
              </a:rPr>
              <a:t>Endereço e telefones residencial e celular;</a:t>
            </a:r>
          </a:p>
          <a:p>
            <a:pPr lvl="2" eaLnBrk="1" hangingPunct="1">
              <a:lnSpc>
                <a:spcPct val="150000"/>
              </a:lnSpc>
              <a:spcBef>
                <a:spcPts val="125"/>
              </a:spcBef>
              <a:spcAft>
                <a:spcPts val="1250"/>
              </a:spcAft>
              <a:buClr>
                <a:srgbClr val="595959"/>
              </a:buClr>
              <a:buFont typeface="Wingdings" pitchFamily="2" charset="2"/>
              <a:buChar char="ü"/>
            </a:pPr>
            <a:r>
              <a:rPr lang="pt-BR" altLang="pt-BR" sz="2800" dirty="0">
                <a:solidFill>
                  <a:srgbClr val="000000"/>
                </a:solidFill>
                <a:latin typeface="+mj-lt"/>
              </a:rPr>
              <a:t>Número de inscrição no cadastro de pessoas físicas (CPF);</a:t>
            </a:r>
          </a:p>
          <a:p>
            <a:pPr lvl="2" eaLnBrk="1" hangingPunct="1">
              <a:lnSpc>
                <a:spcPct val="150000"/>
              </a:lnSpc>
              <a:spcBef>
                <a:spcPts val="125"/>
              </a:spcBef>
              <a:spcAft>
                <a:spcPts val="1250"/>
              </a:spcAft>
              <a:buClr>
                <a:srgbClr val="595959"/>
              </a:buClr>
              <a:buFont typeface="Wingdings" pitchFamily="2" charset="2"/>
              <a:buChar char="ü"/>
            </a:pPr>
            <a:r>
              <a:rPr lang="pt-BR" altLang="pt-BR" sz="2800" dirty="0">
                <a:solidFill>
                  <a:srgbClr val="000000"/>
                </a:solidFill>
                <a:latin typeface="+mj-lt"/>
              </a:rPr>
              <a:t>número da carteira de identidade (RG), da carteira funcional e do passaporte.</a:t>
            </a:r>
          </a:p>
        </p:txBody>
      </p:sp>
      <p:sp>
        <p:nvSpPr>
          <p:cNvPr id="30723" name="Retângulo 1"/>
          <p:cNvSpPr>
            <a:spLocks noChangeArrowheads="1"/>
          </p:cNvSpPr>
          <p:nvPr/>
        </p:nvSpPr>
        <p:spPr bwMode="auto">
          <a:xfrm>
            <a:off x="323528" y="890717"/>
            <a:ext cx="8425185"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spcBef>
                <a:spcPts val="800"/>
              </a:spcBef>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3200">
                <a:solidFill>
                  <a:srgbClr val="000000"/>
                </a:solidFill>
                <a:latin typeface="Times New Roman" pitchFamily="18" charset="0"/>
                <a:ea typeface="Microsoft YaHei" pitchFamily="34" charset="-122"/>
              </a:defRPr>
            </a:lvl1pPr>
            <a:lvl2pPr algn="l" eaLnBrk="0" hangingPunct="0">
              <a:spcBef>
                <a:spcPts val="700"/>
              </a:spcBef>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800">
                <a:solidFill>
                  <a:srgbClr val="000000"/>
                </a:solidFill>
                <a:latin typeface="Times New Roman" pitchFamily="18" charset="0"/>
                <a:ea typeface="Microsoft YaHei" pitchFamily="34" charset="-122"/>
              </a:defRPr>
            </a:lvl2pPr>
            <a:lvl3pPr algn="l" eaLnBrk="0" hangingPunct="0">
              <a:spcBef>
                <a:spcPts val="600"/>
              </a:spcBef>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rgbClr val="000000"/>
                </a:solidFill>
                <a:latin typeface="Times New Roman" pitchFamily="18" charset="0"/>
                <a:ea typeface="Microsoft YaHei" pitchFamily="34" charset="-122"/>
              </a:defRPr>
            </a:lvl3pPr>
            <a:lvl4pPr algn="l" eaLnBrk="0" hangingPunct="0">
              <a:spcBef>
                <a:spcPts val="500"/>
              </a:spcBef>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Times New Roman" pitchFamily="18" charset="0"/>
                <a:ea typeface="Microsoft YaHei" pitchFamily="34" charset="-122"/>
              </a:defRPr>
            </a:lvl4pPr>
            <a:lvl5pPr algn="l" eaLnBrk="0" hangingPunct="0">
              <a:spcBef>
                <a:spcPts val="500"/>
              </a:spcBef>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Times New Roman" pitchFamily="18" charset="0"/>
                <a:ea typeface="Microsoft YaHei" pitchFamily="34"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Times New Roman" pitchFamily="18" charset="0"/>
                <a:ea typeface="Microsoft YaHei" pitchFamily="34"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Times New Roman" pitchFamily="18" charset="0"/>
                <a:ea typeface="Microsoft YaHei" pitchFamily="34"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Times New Roman" pitchFamily="18" charset="0"/>
                <a:ea typeface="Microsoft YaHei" pitchFamily="34"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Times New Roman" pitchFamily="18" charset="0"/>
                <a:ea typeface="Microsoft YaHei" pitchFamily="34" charset="-122"/>
              </a:defRPr>
            </a:lvl9pPr>
          </a:lstStyle>
          <a:p>
            <a:pPr algn="ctr" eaLnBrk="1">
              <a:spcBef>
                <a:spcPts val="125"/>
              </a:spcBef>
              <a:spcAft>
                <a:spcPts val="1250"/>
              </a:spcAft>
              <a:buFont typeface="Times New Roman" pitchFamily="18" charset="0"/>
              <a:buNone/>
              <a:defRPr/>
            </a:pPr>
            <a:r>
              <a:rPr lang="pt-BR" altLang="pt-BR" b="1" dirty="0">
                <a:solidFill>
                  <a:schemeClr val="tx1"/>
                </a:solidFill>
                <a:latin typeface="+mj-lt"/>
              </a:rPr>
              <a:t>Exemplos de Informações Pessoais-Resolução STJ nº 07/2014 (Regulamentou a LAI - Poder Judiciário)</a:t>
            </a:r>
          </a:p>
        </p:txBody>
      </p:sp>
    </p:spTree>
    <p:extLst>
      <p:ext uri="{BB962C8B-B14F-4D97-AF65-F5344CB8AC3E}">
        <p14:creationId xmlns:p14="http://schemas.microsoft.com/office/powerpoint/2010/main" val="576196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72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722">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72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467544" y="701824"/>
            <a:ext cx="8229600" cy="1143000"/>
          </a:xfrm>
        </p:spPr>
        <p:txBody>
          <a:bodyPr>
            <a:normAutofit/>
          </a:bodyPr>
          <a:lstStyle/>
          <a:p>
            <a:pPr lvl="0" algn="ctr"/>
            <a:r>
              <a:rPr lang="pt-BR" sz="3600" b="1" dirty="0"/>
              <a:t>O Brasil é um país corrupto?</a:t>
            </a:r>
            <a:endParaRPr lang="pt-BR" sz="3600" dirty="0"/>
          </a:p>
        </p:txBody>
      </p:sp>
      <p:sp>
        <p:nvSpPr>
          <p:cNvPr id="3" name="CaixaDeTexto 2"/>
          <p:cNvSpPr txBox="1"/>
          <p:nvPr/>
        </p:nvSpPr>
        <p:spPr>
          <a:xfrm>
            <a:off x="689710" y="5877272"/>
            <a:ext cx="7373044" cy="646331"/>
          </a:xfrm>
          <a:prstGeom prst="rect">
            <a:avLst/>
          </a:prstGeom>
          <a:noFill/>
        </p:spPr>
        <p:txBody>
          <a:bodyPr wrap="none" rtlCol="0">
            <a:spAutoFit/>
          </a:bodyPr>
          <a:lstStyle/>
          <a:p>
            <a:r>
              <a:rPr lang="pt-BR" b="1" dirty="0"/>
              <a:t>Fonte: </a:t>
            </a:r>
            <a:r>
              <a:rPr lang="pt-BR" dirty="0"/>
              <a:t>Índice da Percepção da Corrupção 2016, Transparência Internacional. </a:t>
            </a:r>
          </a:p>
          <a:p>
            <a:r>
              <a:rPr lang="pt-BR" dirty="0"/>
              <a:t>Estudo divulgado em 25/01/2017. </a:t>
            </a:r>
            <a:r>
              <a:rPr lang="pt-BR" b="1" u="sng" dirty="0">
                <a:solidFill>
                  <a:schemeClr val="accent2">
                    <a:lumMod val="75000"/>
                  </a:schemeClr>
                </a:solidFill>
              </a:rPr>
              <a:t>www.transparency.org/cpi2016</a:t>
            </a:r>
          </a:p>
        </p:txBody>
      </p:sp>
      <p:pic>
        <p:nvPicPr>
          <p:cNvPr id="4" name="Imagem 3"/>
          <p:cNvPicPr>
            <a:picLocks noChangeAspect="1"/>
          </p:cNvPicPr>
          <p:nvPr/>
        </p:nvPicPr>
        <p:blipFill>
          <a:blip r:embed="rId2"/>
          <a:stretch>
            <a:fillRect/>
          </a:stretch>
        </p:blipFill>
        <p:spPr>
          <a:xfrm>
            <a:off x="611560" y="1916832"/>
            <a:ext cx="7785267" cy="3773751"/>
          </a:xfrm>
          <a:prstGeom prst="rect">
            <a:avLst/>
          </a:prstGeom>
        </p:spPr>
      </p:pic>
    </p:spTree>
    <p:extLst>
      <p:ext uri="{BB962C8B-B14F-4D97-AF65-F5344CB8AC3E}">
        <p14:creationId xmlns:p14="http://schemas.microsoft.com/office/powerpoint/2010/main" val="276139303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6"/>
          <p:cNvSpPr>
            <a:spLocks noChangeArrowheads="1"/>
          </p:cNvSpPr>
          <p:nvPr/>
        </p:nvSpPr>
        <p:spPr bwMode="auto">
          <a:xfrm>
            <a:off x="465138" y="1339436"/>
            <a:ext cx="8385175" cy="54087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marL="342900" indent="-342900" eaLnBrk="0" hangingPunc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Times New Roman" pitchFamily="18" charset="0"/>
                <a:ea typeface="Microsoft YaHei" pitchFamily="34" charset="-122"/>
              </a:defRPr>
            </a:lvl1pPr>
            <a:lvl2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Times New Roman" pitchFamily="18" charset="0"/>
                <a:ea typeface="Microsoft YaHei" pitchFamily="34" charset="-122"/>
              </a:defRPr>
            </a:lvl2pPr>
            <a:lvl3pPr marL="800100" indent="-342900" eaLnBrk="0" hangingPunc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Times New Roman" pitchFamily="18" charset="0"/>
                <a:ea typeface="Microsoft YaHei" pitchFamily="34" charset="-122"/>
              </a:defRPr>
            </a:lvl3pPr>
            <a:lvl4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Times New Roman" pitchFamily="18" charset="0"/>
                <a:ea typeface="Microsoft YaHei" pitchFamily="34" charset="-122"/>
              </a:defRPr>
            </a:lvl4pPr>
            <a:lvl5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Times New Roman" pitchFamily="18" charset="0"/>
                <a:ea typeface="Microsoft YaHei" pitchFamily="34" charset="-122"/>
              </a:defRPr>
            </a:lvl5pPr>
            <a:lvl6pPr marL="25146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Times New Roman" pitchFamily="18" charset="0"/>
                <a:ea typeface="Microsoft YaHei" pitchFamily="34" charset="-122"/>
              </a:defRPr>
            </a:lvl6pPr>
            <a:lvl7pPr marL="29718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Times New Roman" pitchFamily="18" charset="0"/>
                <a:ea typeface="Microsoft YaHei" pitchFamily="34" charset="-122"/>
              </a:defRPr>
            </a:lvl7pPr>
            <a:lvl8pPr marL="34290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Times New Roman" pitchFamily="18" charset="0"/>
                <a:ea typeface="Microsoft YaHei" pitchFamily="34" charset="-122"/>
              </a:defRPr>
            </a:lvl8pPr>
            <a:lvl9pPr marL="38862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Times New Roman" pitchFamily="18" charset="0"/>
                <a:ea typeface="Microsoft YaHei" pitchFamily="34" charset="-122"/>
              </a:defRPr>
            </a:lvl9pPr>
          </a:lstStyle>
          <a:p>
            <a:pPr marL="742950" lvl="2" indent="-285750" eaLnBrk="1" hangingPunct="1">
              <a:lnSpc>
                <a:spcPct val="150000"/>
              </a:lnSpc>
              <a:spcBef>
                <a:spcPts val="125"/>
              </a:spcBef>
              <a:spcAft>
                <a:spcPts val="1250"/>
              </a:spcAft>
              <a:buClr>
                <a:srgbClr val="595959"/>
              </a:buClr>
              <a:buFont typeface="Wingdings" pitchFamily="2" charset="2"/>
              <a:buChar char="ü"/>
            </a:pPr>
            <a:r>
              <a:rPr lang="pt-BR" altLang="pt-BR" sz="1800" dirty="0">
                <a:solidFill>
                  <a:srgbClr val="000000"/>
                </a:solidFill>
                <a:latin typeface="+mn-lt"/>
              </a:rPr>
              <a:t>Data de nascimento</a:t>
            </a:r>
          </a:p>
          <a:p>
            <a:pPr marL="742950" lvl="2" indent="-285750" eaLnBrk="1" hangingPunct="1">
              <a:lnSpc>
                <a:spcPct val="150000"/>
              </a:lnSpc>
              <a:spcBef>
                <a:spcPts val="125"/>
              </a:spcBef>
              <a:spcAft>
                <a:spcPts val="1250"/>
              </a:spcAft>
              <a:buClr>
                <a:srgbClr val="595959"/>
              </a:buClr>
              <a:buFont typeface="Wingdings" pitchFamily="2" charset="2"/>
              <a:buChar char="ü"/>
            </a:pPr>
            <a:r>
              <a:rPr lang="pt-BR" altLang="pt-BR" sz="1800" dirty="0">
                <a:solidFill>
                  <a:srgbClr val="000000"/>
                </a:solidFill>
                <a:latin typeface="+mn-lt"/>
              </a:rPr>
              <a:t>Endereço pessoal do requisitante</a:t>
            </a:r>
          </a:p>
          <a:p>
            <a:pPr marL="742950" lvl="2" indent="-285750" eaLnBrk="1" hangingPunct="1">
              <a:lnSpc>
                <a:spcPct val="150000"/>
              </a:lnSpc>
              <a:spcBef>
                <a:spcPts val="125"/>
              </a:spcBef>
              <a:spcAft>
                <a:spcPts val="1250"/>
              </a:spcAft>
              <a:buClr>
                <a:srgbClr val="595959"/>
              </a:buClr>
              <a:buFont typeface="Wingdings" pitchFamily="2" charset="2"/>
              <a:buChar char="ü"/>
            </a:pPr>
            <a:r>
              <a:rPr lang="pt-BR" altLang="pt-BR" sz="1800" dirty="0">
                <a:solidFill>
                  <a:srgbClr val="000000"/>
                </a:solidFill>
                <a:latin typeface="+mn-lt"/>
              </a:rPr>
              <a:t>Endereço eletrônico (e-mail) pessoal</a:t>
            </a:r>
          </a:p>
          <a:p>
            <a:pPr marL="742950" lvl="2" indent="-285750" eaLnBrk="1" hangingPunct="1">
              <a:lnSpc>
                <a:spcPct val="150000"/>
              </a:lnSpc>
              <a:spcBef>
                <a:spcPts val="125"/>
              </a:spcBef>
              <a:spcAft>
                <a:spcPts val="1250"/>
              </a:spcAft>
              <a:buClr>
                <a:srgbClr val="595959"/>
              </a:buClr>
              <a:buFont typeface="Wingdings" pitchFamily="2" charset="2"/>
              <a:buChar char="ü"/>
            </a:pPr>
            <a:r>
              <a:rPr lang="pt-BR" altLang="pt-BR" sz="1800" dirty="0">
                <a:solidFill>
                  <a:srgbClr val="000000"/>
                </a:solidFill>
                <a:latin typeface="+mn-lt"/>
              </a:rPr>
              <a:t>Número de telefone pessoal (fixo ou móvel)</a:t>
            </a:r>
          </a:p>
          <a:p>
            <a:pPr marL="742950" lvl="2" indent="-285750" eaLnBrk="1" hangingPunct="1">
              <a:lnSpc>
                <a:spcPct val="150000"/>
              </a:lnSpc>
              <a:spcBef>
                <a:spcPts val="125"/>
              </a:spcBef>
              <a:spcAft>
                <a:spcPts val="1250"/>
              </a:spcAft>
              <a:buClr>
                <a:srgbClr val="595959"/>
              </a:buClr>
              <a:buFont typeface="Wingdings" pitchFamily="2" charset="2"/>
              <a:buChar char="ü"/>
            </a:pPr>
            <a:r>
              <a:rPr lang="pt-BR" altLang="pt-BR" sz="1800" dirty="0">
                <a:solidFill>
                  <a:srgbClr val="000000"/>
                </a:solidFill>
                <a:latin typeface="+mn-lt"/>
              </a:rPr>
              <a:t>Informações financeiras e patrimoniais</a:t>
            </a:r>
          </a:p>
          <a:p>
            <a:pPr marL="742950" lvl="2" indent="-285750" eaLnBrk="1" hangingPunct="1">
              <a:lnSpc>
                <a:spcPct val="150000"/>
              </a:lnSpc>
              <a:spcBef>
                <a:spcPts val="125"/>
              </a:spcBef>
              <a:spcAft>
                <a:spcPts val="1250"/>
              </a:spcAft>
              <a:buClr>
                <a:srgbClr val="595959"/>
              </a:buClr>
              <a:buFont typeface="Wingdings" pitchFamily="2" charset="2"/>
              <a:buChar char="ü"/>
            </a:pPr>
            <a:r>
              <a:rPr lang="pt-BR" altLang="pt-BR" sz="1800" dirty="0">
                <a:solidFill>
                  <a:srgbClr val="000000"/>
                </a:solidFill>
                <a:latin typeface="+mn-lt"/>
              </a:rPr>
              <a:t>Informações referentes a alimentandos e dependentes</a:t>
            </a:r>
          </a:p>
          <a:p>
            <a:pPr marL="742950" lvl="2" indent="-285750" eaLnBrk="1" hangingPunct="1">
              <a:lnSpc>
                <a:spcPct val="150000"/>
              </a:lnSpc>
              <a:spcBef>
                <a:spcPts val="125"/>
              </a:spcBef>
              <a:spcAft>
                <a:spcPts val="1250"/>
              </a:spcAft>
              <a:buClr>
                <a:srgbClr val="595959"/>
              </a:buClr>
              <a:buFont typeface="Wingdings" pitchFamily="2" charset="2"/>
              <a:buChar char="ü"/>
            </a:pPr>
            <a:r>
              <a:rPr lang="pt-BR" altLang="pt-BR" sz="1800" dirty="0">
                <a:solidFill>
                  <a:srgbClr val="000000"/>
                </a:solidFill>
                <a:latin typeface="+mn-lt"/>
              </a:rPr>
              <a:t>Informações médicas</a:t>
            </a:r>
          </a:p>
          <a:p>
            <a:pPr marL="742950" lvl="2" indent="-285750" eaLnBrk="1" hangingPunct="1">
              <a:lnSpc>
                <a:spcPct val="150000"/>
              </a:lnSpc>
              <a:spcBef>
                <a:spcPts val="125"/>
              </a:spcBef>
              <a:spcAft>
                <a:spcPts val="1250"/>
              </a:spcAft>
              <a:buClr>
                <a:srgbClr val="595959"/>
              </a:buClr>
              <a:buFont typeface="Wingdings" pitchFamily="2" charset="2"/>
              <a:buChar char="ü"/>
            </a:pPr>
            <a:r>
              <a:rPr lang="pt-BR" altLang="pt-BR" sz="1800" dirty="0">
                <a:solidFill>
                  <a:srgbClr val="000000"/>
                </a:solidFill>
                <a:latin typeface="+mn-lt"/>
              </a:rPr>
              <a:t>Origem racial ou étnica, orientação sexual, convicções religiosas</a:t>
            </a:r>
          </a:p>
          <a:p>
            <a:pPr marL="457200" lvl="2" indent="0" eaLnBrk="1" hangingPunct="1">
              <a:spcBef>
                <a:spcPts val="125"/>
              </a:spcBef>
              <a:spcAft>
                <a:spcPts val="1250"/>
              </a:spcAft>
              <a:buClr>
                <a:srgbClr val="595959"/>
              </a:buClr>
            </a:pPr>
            <a:r>
              <a:rPr lang="pt-BR" altLang="pt-BR" sz="1800" b="1" dirty="0">
                <a:solidFill>
                  <a:schemeClr val="tx2"/>
                </a:solidFill>
                <a:latin typeface="+mn-lt"/>
              </a:rPr>
              <a:t>Fonte:</a:t>
            </a:r>
            <a:r>
              <a:rPr lang="pt-BR" altLang="pt-BR" sz="1800" dirty="0">
                <a:solidFill>
                  <a:srgbClr val="000000"/>
                </a:solidFill>
                <a:latin typeface="+mn-lt"/>
              </a:rPr>
              <a:t> </a:t>
            </a:r>
            <a:r>
              <a:rPr lang="pt-BR" altLang="pt-BR" sz="1800" b="1" dirty="0">
                <a:solidFill>
                  <a:schemeClr val="tx2"/>
                </a:solidFill>
                <a:latin typeface="+mn-lt"/>
              </a:rPr>
              <a:t>http://www.acessoainformacao.gov.br/central-de-conteudo/publicacoes/arquivos/aplicacao-da-lai-em-recursos-a-cgu.pdf</a:t>
            </a:r>
            <a:endParaRPr lang="pt-BR" altLang="pt-BR" sz="1800" dirty="0">
              <a:solidFill>
                <a:srgbClr val="000000"/>
              </a:solidFill>
              <a:latin typeface="+mn-lt"/>
            </a:endParaRPr>
          </a:p>
        </p:txBody>
      </p:sp>
      <p:sp>
        <p:nvSpPr>
          <p:cNvPr id="30723" name="Retângulo 1"/>
          <p:cNvSpPr>
            <a:spLocks noChangeArrowheads="1"/>
          </p:cNvSpPr>
          <p:nvPr/>
        </p:nvSpPr>
        <p:spPr bwMode="auto">
          <a:xfrm>
            <a:off x="465138" y="817548"/>
            <a:ext cx="82835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spcBef>
                <a:spcPts val="800"/>
              </a:spcBef>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3200">
                <a:solidFill>
                  <a:srgbClr val="000000"/>
                </a:solidFill>
                <a:latin typeface="Times New Roman" pitchFamily="18" charset="0"/>
                <a:ea typeface="Microsoft YaHei" pitchFamily="34" charset="-122"/>
              </a:defRPr>
            </a:lvl1pPr>
            <a:lvl2pPr algn="l" eaLnBrk="0" hangingPunct="0">
              <a:spcBef>
                <a:spcPts val="700"/>
              </a:spcBef>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800">
                <a:solidFill>
                  <a:srgbClr val="000000"/>
                </a:solidFill>
                <a:latin typeface="Times New Roman" pitchFamily="18" charset="0"/>
                <a:ea typeface="Microsoft YaHei" pitchFamily="34" charset="-122"/>
              </a:defRPr>
            </a:lvl2pPr>
            <a:lvl3pPr algn="l" eaLnBrk="0" hangingPunct="0">
              <a:spcBef>
                <a:spcPts val="600"/>
              </a:spcBef>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rgbClr val="000000"/>
                </a:solidFill>
                <a:latin typeface="Times New Roman" pitchFamily="18" charset="0"/>
                <a:ea typeface="Microsoft YaHei" pitchFamily="34" charset="-122"/>
              </a:defRPr>
            </a:lvl3pPr>
            <a:lvl4pPr algn="l" eaLnBrk="0" hangingPunct="0">
              <a:spcBef>
                <a:spcPts val="500"/>
              </a:spcBef>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Times New Roman" pitchFamily="18" charset="0"/>
                <a:ea typeface="Microsoft YaHei" pitchFamily="34" charset="-122"/>
              </a:defRPr>
            </a:lvl4pPr>
            <a:lvl5pPr algn="l" eaLnBrk="0" hangingPunct="0">
              <a:spcBef>
                <a:spcPts val="500"/>
              </a:spcBef>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Times New Roman" pitchFamily="18" charset="0"/>
                <a:ea typeface="Microsoft YaHei" pitchFamily="34"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Times New Roman" pitchFamily="18" charset="0"/>
                <a:ea typeface="Microsoft YaHei" pitchFamily="34"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Times New Roman" pitchFamily="18" charset="0"/>
                <a:ea typeface="Microsoft YaHei" pitchFamily="34"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Times New Roman" pitchFamily="18" charset="0"/>
                <a:ea typeface="Microsoft YaHei" pitchFamily="34"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Times New Roman" pitchFamily="18" charset="0"/>
                <a:ea typeface="Microsoft YaHei" pitchFamily="34" charset="-122"/>
              </a:defRPr>
            </a:lvl9pPr>
          </a:lstStyle>
          <a:p>
            <a:pPr algn="ctr" eaLnBrk="1">
              <a:spcBef>
                <a:spcPts val="125"/>
              </a:spcBef>
              <a:spcAft>
                <a:spcPts val="1250"/>
              </a:spcAft>
              <a:buFont typeface="Times New Roman" pitchFamily="18" charset="0"/>
              <a:buNone/>
              <a:defRPr/>
            </a:pPr>
            <a:r>
              <a:rPr lang="pt-BR" altLang="pt-BR" sz="2800" b="1" dirty="0">
                <a:solidFill>
                  <a:schemeClr val="tx1"/>
                </a:solidFill>
                <a:latin typeface="+mj-lt"/>
              </a:rPr>
              <a:t>Exemplos de Informações Pessoais – CGU</a:t>
            </a:r>
          </a:p>
        </p:txBody>
      </p:sp>
    </p:spTree>
    <p:extLst>
      <p:ext uri="{BB962C8B-B14F-4D97-AF65-F5344CB8AC3E}">
        <p14:creationId xmlns:p14="http://schemas.microsoft.com/office/powerpoint/2010/main" val="1235940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2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72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72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072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072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072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0722">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0722">
                                            <p:txEl>
                                              <p:pRg st="7" end="7"/>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072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6"/>
          <p:cNvSpPr>
            <a:spLocks noChangeArrowheads="1"/>
          </p:cNvSpPr>
          <p:nvPr/>
        </p:nvSpPr>
        <p:spPr bwMode="auto">
          <a:xfrm>
            <a:off x="465138" y="1934939"/>
            <a:ext cx="8385175" cy="32490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marL="342900" indent="-342900" eaLnBrk="0" hangingPunc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Times New Roman" pitchFamily="18" charset="0"/>
                <a:ea typeface="Microsoft YaHei" pitchFamily="34" charset="-122"/>
              </a:defRPr>
            </a:lvl1pPr>
            <a:lvl2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Times New Roman" pitchFamily="18" charset="0"/>
                <a:ea typeface="Microsoft YaHei" pitchFamily="34" charset="-122"/>
              </a:defRPr>
            </a:lvl2pPr>
            <a:lvl3pPr marL="800100" indent="-342900" eaLnBrk="0" hangingPunc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Times New Roman" pitchFamily="18" charset="0"/>
                <a:ea typeface="Microsoft YaHei" pitchFamily="34" charset="-122"/>
              </a:defRPr>
            </a:lvl3pPr>
            <a:lvl4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Times New Roman" pitchFamily="18" charset="0"/>
                <a:ea typeface="Microsoft YaHei" pitchFamily="34" charset="-122"/>
              </a:defRPr>
            </a:lvl4pPr>
            <a:lvl5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Times New Roman" pitchFamily="18" charset="0"/>
                <a:ea typeface="Microsoft YaHei" pitchFamily="34" charset="-122"/>
              </a:defRPr>
            </a:lvl5pPr>
            <a:lvl6pPr marL="25146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Times New Roman" pitchFamily="18" charset="0"/>
                <a:ea typeface="Microsoft YaHei" pitchFamily="34" charset="-122"/>
              </a:defRPr>
            </a:lvl6pPr>
            <a:lvl7pPr marL="29718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Times New Roman" pitchFamily="18" charset="0"/>
                <a:ea typeface="Microsoft YaHei" pitchFamily="34" charset="-122"/>
              </a:defRPr>
            </a:lvl7pPr>
            <a:lvl8pPr marL="34290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Times New Roman" pitchFamily="18" charset="0"/>
                <a:ea typeface="Microsoft YaHei" pitchFamily="34" charset="-122"/>
              </a:defRPr>
            </a:lvl8pPr>
            <a:lvl9pPr marL="38862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Times New Roman" pitchFamily="18" charset="0"/>
                <a:ea typeface="Microsoft YaHei" pitchFamily="34" charset="-122"/>
              </a:defRPr>
            </a:lvl9pPr>
          </a:lstStyle>
          <a:p>
            <a:pPr lvl="2" algn="just" eaLnBrk="1" hangingPunct="1">
              <a:lnSpc>
                <a:spcPct val="150000"/>
              </a:lnSpc>
              <a:spcBef>
                <a:spcPts val="125"/>
              </a:spcBef>
              <a:spcAft>
                <a:spcPts val="1250"/>
              </a:spcAft>
              <a:buClr>
                <a:srgbClr val="595959"/>
              </a:buClr>
              <a:buFont typeface="Wingdings" pitchFamily="2" charset="2"/>
              <a:buChar char="ü"/>
            </a:pPr>
            <a:r>
              <a:rPr lang="pt-BR" altLang="pt-BR" dirty="0">
                <a:solidFill>
                  <a:srgbClr val="000000"/>
                </a:solidFill>
                <a:latin typeface="+mj-lt"/>
              </a:rPr>
              <a:t>Folha de ponto do servidor - Não é sigilosa!!;</a:t>
            </a:r>
          </a:p>
          <a:p>
            <a:pPr lvl="2" algn="just" eaLnBrk="1" hangingPunct="1">
              <a:lnSpc>
                <a:spcPct val="150000"/>
              </a:lnSpc>
              <a:spcBef>
                <a:spcPts val="125"/>
              </a:spcBef>
              <a:spcAft>
                <a:spcPts val="1250"/>
              </a:spcAft>
              <a:buClr>
                <a:srgbClr val="595959"/>
              </a:buClr>
              <a:buFont typeface="Wingdings" pitchFamily="2" charset="2"/>
              <a:buChar char="ü"/>
            </a:pPr>
            <a:r>
              <a:rPr lang="pt-BR" altLang="pt-BR" dirty="0">
                <a:solidFill>
                  <a:srgbClr val="000000"/>
                </a:solidFill>
                <a:latin typeface="+mj-lt"/>
              </a:rPr>
              <a:t>Identificação de denunciante - CGU Processo 60502.003136/2013-75, de 26/8/2013);</a:t>
            </a:r>
          </a:p>
          <a:p>
            <a:pPr lvl="2" algn="just" eaLnBrk="1" hangingPunct="1">
              <a:lnSpc>
                <a:spcPct val="150000"/>
              </a:lnSpc>
              <a:spcBef>
                <a:spcPts val="125"/>
              </a:spcBef>
              <a:spcAft>
                <a:spcPts val="1250"/>
              </a:spcAft>
              <a:buClr>
                <a:srgbClr val="595959"/>
              </a:buClr>
              <a:buFont typeface="Wingdings" pitchFamily="2" charset="2"/>
              <a:buChar char="ü"/>
            </a:pPr>
            <a:r>
              <a:rPr lang="pt-BR" altLang="pt-BR" dirty="0">
                <a:solidFill>
                  <a:srgbClr val="000000"/>
                </a:solidFill>
                <a:latin typeface="+mj-lt"/>
              </a:rPr>
              <a:t>Papéis de trabalho de auditorias e fiscalizações (XAVIER; CUNHA FILHO, 2014)</a:t>
            </a:r>
            <a:r>
              <a:rPr lang="pt-BR" altLang="pt-BR" sz="2800" dirty="0">
                <a:solidFill>
                  <a:srgbClr val="000000"/>
                </a:solidFill>
                <a:latin typeface="+mj-lt"/>
              </a:rPr>
              <a:t>.</a:t>
            </a:r>
          </a:p>
        </p:txBody>
      </p:sp>
      <p:sp>
        <p:nvSpPr>
          <p:cNvPr id="30723" name="Retângulo 1"/>
          <p:cNvSpPr>
            <a:spLocks noChangeArrowheads="1"/>
          </p:cNvSpPr>
          <p:nvPr/>
        </p:nvSpPr>
        <p:spPr bwMode="auto">
          <a:xfrm>
            <a:off x="825500" y="1044025"/>
            <a:ext cx="792321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ts val="800"/>
              </a:spcBef>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3200">
                <a:solidFill>
                  <a:srgbClr val="000000"/>
                </a:solidFill>
                <a:latin typeface="Times New Roman" pitchFamily="18" charset="0"/>
                <a:ea typeface="Microsoft YaHei" pitchFamily="34" charset="-122"/>
              </a:defRPr>
            </a:lvl1pPr>
            <a:lvl2pPr algn="l" eaLnBrk="0" hangingPunct="0">
              <a:spcBef>
                <a:spcPts val="700"/>
              </a:spcBef>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800">
                <a:solidFill>
                  <a:srgbClr val="000000"/>
                </a:solidFill>
                <a:latin typeface="Times New Roman" pitchFamily="18" charset="0"/>
                <a:ea typeface="Microsoft YaHei" pitchFamily="34" charset="-122"/>
              </a:defRPr>
            </a:lvl2pPr>
            <a:lvl3pPr algn="l" eaLnBrk="0" hangingPunct="0">
              <a:spcBef>
                <a:spcPts val="600"/>
              </a:spcBef>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rgbClr val="000000"/>
                </a:solidFill>
                <a:latin typeface="Times New Roman" pitchFamily="18" charset="0"/>
                <a:ea typeface="Microsoft YaHei" pitchFamily="34" charset="-122"/>
              </a:defRPr>
            </a:lvl3pPr>
            <a:lvl4pPr algn="l" eaLnBrk="0" hangingPunct="0">
              <a:spcBef>
                <a:spcPts val="500"/>
              </a:spcBef>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Times New Roman" pitchFamily="18" charset="0"/>
                <a:ea typeface="Microsoft YaHei" pitchFamily="34" charset="-122"/>
              </a:defRPr>
            </a:lvl4pPr>
            <a:lvl5pPr algn="l" eaLnBrk="0" hangingPunct="0">
              <a:spcBef>
                <a:spcPts val="500"/>
              </a:spcBef>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Times New Roman" pitchFamily="18" charset="0"/>
                <a:ea typeface="Microsoft YaHei" pitchFamily="34"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Times New Roman" pitchFamily="18" charset="0"/>
                <a:ea typeface="Microsoft YaHei" pitchFamily="34"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Times New Roman" pitchFamily="18" charset="0"/>
                <a:ea typeface="Microsoft YaHei" pitchFamily="34"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Times New Roman" pitchFamily="18" charset="0"/>
                <a:ea typeface="Microsoft YaHei" pitchFamily="34"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Times New Roman" pitchFamily="18" charset="0"/>
                <a:ea typeface="Microsoft YaHei" pitchFamily="34" charset="-122"/>
              </a:defRPr>
            </a:lvl9pPr>
          </a:lstStyle>
          <a:p>
            <a:pPr algn="ctr" eaLnBrk="1">
              <a:spcBef>
                <a:spcPts val="125"/>
              </a:spcBef>
              <a:spcAft>
                <a:spcPts val="1250"/>
              </a:spcAft>
              <a:buFont typeface="Times New Roman" pitchFamily="18" charset="0"/>
              <a:buNone/>
              <a:defRPr/>
            </a:pPr>
            <a:r>
              <a:rPr lang="pt-BR" altLang="pt-BR" b="1" dirty="0">
                <a:solidFill>
                  <a:schemeClr val="tx2"/>
                </a:solidFill>
                <a:latin typeface="+mj-lt"/>
              </a:rPr>
              <a:t>Exemplos de Informações Pessoais</a:t>
            </a:r>
          </a:p>
        </p:txBody>
      </p:sp>
    </p:spTree>
    <p:extLst>
      <p:ext uri="{BB962C8B-B14F-4D97-AF65-F5344CB8AC3E}">
        <p14:creationId xmlns:p14="http://schemas.microsoft.com/office/powerpoint/2010/main" val="1997818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74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1746">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174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810994" y="2276872"/>
            <a:ext cx="7777163" cy="4176464"/>
          </a:xfrm>
          <a:prstGeom prst="rect">
            <a:avLst/>
          </a:prstGeom>
          <a:solidFill>
            <a:schemeClr val="tx2">
              <a:lumMod val="40000"/>
              <a:lumOff val="60000"/>
            </a:schemeClr>
          </a:solidFill>
          <a:ln>
            <a:headEnd/>
            <a:tailEnd/>
          </a:ln>
        </p:spPr>
        <p:style>
          <a:lnRef idx="3">
            <a:schemeClr val="lt1"/>
          </a:lnRef>
          <a:fillRef idx="1">
            <a:schemeClr val="accent1"/>
          </a:fillRef>
          <a:effectRef idx="1">
            <a:schemeClr val="accent1"/>
          </a:effectRef>
          <a:fontRef idx="minor">
            <a:schemeClr val="lt1"/>
          </a:fontRef>
        </p:style>
        <p:txBody>
          <a:bodyPr lIns="90000" tIns="45000" rIns="90000" bIns="45000"/>
          <a:lstStyle/>
          <a:p>
            <a:pPr algn="just">
              <a:lnSpc>
                <a:spcPct val="150000"/>
              </a:lnSpc>
              <a:tabLst>
                <a:tab pos="723900" algn="l"/>
                <a:tab pos="1447800" algn="l"/>
                <a:tab pos="2171700" algn="l"/>
                <a:tab pos="2895600" algn="l"/>
                <a:tab pos="3619500" algn="l"/>
                <a:tab pos="4343400" algn="l"/>
                <a:tab pos="5067300" algn="l"/>
                <a:tab pos="5791200" algn="l"/>
                <a:tab pos="6515100" algn="l"/>
              </a:tabLst>
              <a:defRPr/>
            </a:pPr>
            <a:r>
              <a:rPr lang="pt-BR" sz="2200" dirty="0">
                <a:solidFill>
                  <a:schemeClr val="tx1"/>
                </a:solidFill>
                <a:latin typeface="+mj-lt"/>
                <a:cs typeface="Arial" panose="020B0604020202020204" pitchFamily="34" charset="0"/>
              </a:rPr>
              <a:t>As</a:t>
            </a:r>
            <a:r>
              <a:rPr lang="pt-BR" sz="2200" b="1" dirty="0">
                <a:solidFill>
                  <a:schemeClr val="tx1"/>
                </a:solidFill>
                <a:latin typeface="+mj-lt"/>
                <a:cs typeface="Arial" panose="020B0604020202020204" pitchFamily="34" charset="0"/>
              </a:rPr>
              <a:t> LEGISLAÇÕES ESPECÍFICAS DE SIGILO </a:t>
            </a:r>
            <a:r>
              <a:rPr lang="pt-BR" sz="2200" dirty="0">
                <a:solidFill>
                  <a:schemeClr val="tx1"/>
                </a:solidFill>
                <a:latin typeface="+mj-lt"/>
                <a:cs typeface="Arial" panose="020B0604020202020204" pitchFamily="34" charset="0"/>
              </a:rPr>
              <a:t>CONTINUAM EM VIGÊNCIA</a:t>
            </a:r>
            <a:r>
              <a:rPr lang="pt-BR" sz="2200" b="1" dirty="0">
                <a:solidFill>
                  <a:schemeClr val="tx1"/>
                </a:solidFill>
                <a:latin typeface="+mj-lt"/>
                <a:cs typeface="Arial" panose="020B0604020202020204" pitchFamily="34" charset="0"/>
              </a:rPr>
              <a:t>, </a:t>
            </a:r>
            <a:r>
              <a:rPr lang="pt-BR" sz="2200" dirty="0">
                <a:solidFill>
                  <a:schemeClr val="tx1"/>
                </a:solidFill>
                <a:latin typeface="+mj-lt"/>
                <a:cs typeface="Arial" panose="020B0604020202020204" pitchFamily="34" charset="0"/>
              </a:rPr>
              <a:t>bem como as informações relacionadas a </a:t>
            </a:r>
            <a:r>
              <a:rPr lang="pt-BR" sz="2200" b="1" dirty="0">
                <a:solidFill>
                  <a:schemeClr val="tx1"/>
                </a:solidFill>
                <a:latin typeface="+mj-lt"/>
                <a:cs typeface="Arial" panose="020B0604020202020204" pitchFamily="34" charset="0"/>
              </a:rPr>
              <a:t>SEGREDO DE JUSTIÇA (Lei 13.105/15-Código de Processo Civil), SIGILO FISCAL (CÓDIGO TRIBUTÁRIO NACIONAL), SIGILO BANCÁRIO (LC 105/2011), SEGREDO INDUSTRIAL (Lei nº 9.279/1996), SEGREDO PROFISSIONAL </a:t>
            </a:r>
            <a:r>
              <a:rPr lang="pt-BR" sz="2200" dirty="0">
                <a:solidFill>
                  <a:schemeClr val="tx1"/>
                </a:solidFill>
                <a:latin typeface="+mj-lt"/>
                <a:cs typeface="Arial" panose="020B0604020202020204" pitchFamily="34" charset="0"/>
              </a:rPr>
              <a:t>decorrentes da exploração direta de </a:t>
            </a:r>
            <a:r>
              <a:rPr lang="pt-BR" sz="2200" b="1" dirty="0">
                <a:solidFill>
                  <a:schemeClr val="tx1"/>
                </a:solidFill>
                <a:latin typeface="+mj-lt"/>
                <a:cs typeface="Arial" panose="020B0604020202020204" pitchFamily="34" charset="0"/>
              </a:rPr>
              <a:t>atividade econômica </a:t>
            </a:r>
            <a:r>
              <a:rPr lang="pt-BR" sz="2200" dirty="0">
                <a:solidFill>
                  <a:schemeClr val="tx1"/>
                </a:solidFill>
                <a:latin typeface="+mj-lt"/>
                <a:cs typeface="Arial" panose="020B0604020202020204" pitchFamily="34" charset="0"/>
              </a:rPr>
              <a:t>pelo Estado ou por pessoa física ou entidade privada que tenha qualquer vínculo com o poder público. (art. 22 da LAI)</a:t>
            </a:r>
          </a:p>
        </p:txBody>
      </p:sp>
      <p:sp>
        <p:nvSpPr>
          <p:cNvPr id="5" name="Explosão 1 4"/>
          <p:cNvSpPr/>
          <p:nvPr/>
        </p:nvSpPr>
        <p:spPr bwMode="auto">
          <a:xfrm>
            <a:off x="971600" y="764431"/>
            <a:ext cx="7416824" cy="1368425"/>
          </a:xfrm>
          <a:prstGeom prst="irregularSeal1">
            <a:avLst/>
          </a:prstGeom>
          <a:solidFill>
            <a:schemeClr val="tx2">
              <a:lumMod val="40000"/>
              <a:lumOff val="60000"/>
            </a:schemeClr>
          </a:solidFill>
          <a:ln w="9525" cap="flat" cmpd="sng" algn="ctr">
            <a:solidFill>
              <a:schemeClr val="tx1"/>
            </a:solidFill>
            <a:prstDash val="solid"/>
            <a:round/>
            <a:headEnd type="none" w="med" len="med"/>
            <a:tailEnd type="none" w="med" len="med"/>
          </a:ln>
          <a:effectLst/>
        </p:spPr>
        <p:txBody>
          <a:bodyPr/>
          <a:lstStyle/>
          <a:p>
            <a:pPr eaLnBrk="1" hangingPunct="1">
              <a:buFont typeface="Times New Roman" pitchFamily="16" charset="0"/>
              <a:buNone/>
              <a:defRPr/>
            </a:pPr>
            <a:r>
              <a:rPr lang="pt-BR" sz="3600" b="1" dirty="0">
                <a:solidFill>
                  <a:schemeClr val="accent1">
                    <a:lumMod val="50000"/>
                  </a:schemeClr>
                </a:solidFill>
                <a:cs typeface="Arial" panose="020B0604020202020204" pitchFamily="34" charset="0"/>
              </a:rPr>
              <a:t>ATENÇÃO - Art. 22</a:t>
            </a:r>
          </a:p>
        </p:txBody>
      </p:sp>
    </p:spTree>
    <p:extLst>
      <p:ext uri="{BB962C8B-B14F-4D97-AF65-F5344CB8AC3E}">
        <p14:creationId xmlns:p14="http://schemas.microsoft.com/office/powerpoint/2010/main" val="30893553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1"/>
          <p:cNvSpPr>
            <a:spLocks noChangeArrowheads="1"/>
          </p:cNvSpPr>
          <p:nvPr/>
        </p:nvSpPr>
        <p:spPr bwMode="auto">
          <a:xfrm>
            <a:off x="720725" y="2132856"/>
            <a:ext cx="7920038" cy="45365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indent="-457200" algn="just">
              <a:buFont typeface="Arial" panose="020B0604020202020204" pitchFamily="34" charset="0"/>
              <a:buChar char="•"/>
            </a:pPr>
            <a:r>
              <a:rPr lang="pt-BR" altLang="pt-BR" sz="2800" dirty="0">
                <a:solidFill>
                  <a:srgbClr val="000000"/>
                </a:solidFill>
                <a:latin typeface="+mn-lt"/>
                <a:cs typeface="Arial" pitchFamily="34" charset="0"/>
              </a:rPr>
              <a:t>Quando não for autorizado o acesso por se tratar de </a:t>
            </a:r>
            <a:r>
              <a:rPr lang="pt-BR" altLang="pt-BR" sz="2800" b="1" dirty="0">
                <a:solidFill>
                  <a:srgbClr val="000000"/>
                </a:solidFill>
                <a:latin typeface="+mn-lt"/>
                <a:cs typeface="Arial" pitchFamily="34" charset="0"/>
              </a:rPr>
              <a:t>informação total ou parcialmente sigilosa</a:t>
            </a:r>
            <a:r>
              <a:rPr lang="pt-BR" altLang="pt-BR" sz="2800" dirty="0">
                <a:solidFill>
                  <a:srgbClr val="000000"/>
                </a:solidFill>
                <a:latin typeface="+mn-lt"/>
                <a:cs typeface="Arial" pitchFamily="34" charset="0"/>
              </a:rPr>
              <a:t>, o requerente deverá ser informado sobre a </a:t>
            </a:r>
            <a:r>
              <a:rPr lang="pt-BR" altLang="pt-BR" sz="2800" b="1" dirty="0">
                <a:solidFill>
                  <a:srgbClr val="000000"/>
                </a:solidFill>
                <a:latin typeface="+mn-lt"/>
                <a:cs typeface="Arial" pitchFamily="34" charset="0"/>
              </a:rPr>
              <a:t>possibilidade de recurso</a:t>
            </a:r>
            <a:r>
              <a:rPr lang="pt-BR" altLang="pt-BR" sz="2800" dirty="0">
                <a:solidFill>
                  <a:srgbClr val="000000"/>
                </a:solidFill>
                <a:latin typeface="+mn-lt"/>
                <a:cs typeface="Arial" pitchFamily="34" charset="0"/>
              </a:rPr>
              <a:t>, prazos e condições para sua interposição, devendo, ainda, ser indicada a </a:t>
            </a:r>
            <a:r>
              <a:rPr lang="pt-BR" altLang="pt-BR" sz="2800" b="1" dirty="0">
                <a:solidFill>
                  <a:srgbClr val="000000"/>
                </a:solidFill>
                <a:latin typeface="+mn-lt"/>
                <a:cs typeface="Arial" pitchFamily="34" charset="0"/>
              </a:rPr>
              <a:t>autoridade competente </a:t>
            </a:r>
            <a:r>
              <a:rPr lang="pt-BR" altLang="pt-BR" sz="2800" dirty="0">
                <a:solidFill>
                  <a:srgbClr val="000000"/>
                </a:solidFill>
                <a:latin typeface="+mn-lt"/>
                <a:cs typeface="Arial" pitchFamily="34" charset="0"/>
              </a:rPr>
              <a:t>para sua apreciação;</a:t>
            </a:r>
          </a:p>
          <a:p>
            <a:pPr indent="-457200" algn="just">
              <a:buFont typeface="Arial" panose="020B0604020202020204" pitchFamily="34" charset="0"/>
              <a:buChar char="•"/>
            </a:pPr>
            <a:endParaRPr lang="pt-BR" altLang="pt-BR" sz="1400" dirty="0">
              <a:solidFill>
                <a:srgbClr val="000000"/>
              </a:solidFill>
              <a:latin typeface="+mn-lt"/>
              <a:cs typeface="Arial" pitchFamily="34" charset="0"/>
            </a:endParaRPr>
          </a:p>
          <a:p>
            <a:pPr indent="-457200" algn="just">
              <a:buFont typeface="Arial" panose="020B0604020202020204" pitchFamily="34" charset="0"/>
              <a:buChar char="•"/>
            </a:pPr>
            <a:r>
              <a:rPr lang="pt-BR" altLang="pt-BR" sz="2800" dirty="0">
                <a:solidFill>
                  <a:srgbClr val="000000"/>
                </a:solidFill>
                <a:latin typeface="+mn-lt"/>
                <a:cs typeface="Arial" pitchFamily="34" charset="0"/>
              </a:rPr>
              <a:t>Tais informações devem </a:t>
            </a:r>
            <a:r>
              <a:rPr lang="pt-BR" altLang="pt-BR" sz="2800" b="1" dirty="0">
                <a:solidFill>
                  <a:srgbClr val="000000"/>
                </a:solidFill>
                <a:latin typeface="+mn-lt"/>
                <a:cs typeface="Arial" pitchFamily="34" charset="0"/>
              </a:rPr>
              <a:t>explicitamente</a:t>
            </a:r>
            <a:r>
              <a:rPr lang="pt-BR" altLang="pt-BR" sz="2800" dirty="0">
                <a:solidFill>
                  <a:srgbClr val="000000"/>
                </a:solidFill>
                <a:latin typeface="+mn-lt"/>
                <a:cs typeface="Arial" pitchFamily="34" charset="0"/>
              </a:rPr>
              <a:t> constar da </a:t>
            </a:r>
            <a:r>
              <a:rPr lang="pt-BR" altLang="pt-BR" sz="2800" b="1" dirty="0">
                <a:solidFill>
                  <a:srgbClr val="000000"/>
                </a:solidFill>
                <a:latin typeface="+mn-lt"/>
                <a:cs typeface="Arial" pitchFamily="34" charset="0"/>
              </a:rPr>
              <a:t>resposta inicial</a:t>
            </a:r>
            <a:r>
              <a:rPr lang="pt-BR" altLang="pt-BR" sz="2800" dirty="0">
                <a:solidFill>
                  <a:srgbClr val="000000"/>
                </a:solidFill>
                <a:latin typeface="+mn-lt"/>
                <a:cs typeface="Arial" pitchFamily="34" charset="0"/>
              </a:rPr>
              <a:t> ao pedido e, caso interpostos, das </a:t>
            </a:r>
            <a:r>
              <a:rPr lang="pt-BR" altLang="pt-BR" sz="2800" b="1" dirty="0">
                <a:solidFill>
                  <a:srgbClr val="000000"/>
                </a:solidFill>
                <a:latin typeface="+mn-lt"/>
                <a:cs typeface="Arial" pitchFamily="34" charset="0"/>
              </a:rPr>
              <a:t>respostas aos recursos</a:t>
            </a:r>
            <a:r>
              <a:rPr lang="pt-BR" altLang="pt-BR" sz="2800" dirty="0">
                <a:solidFill>
                  <a:srgbClr val="000000"/>
                </a:solidFill>
                <a:latin typeface="+mn-lt"/>
                <a:cs typeface="Arial" pitchFamily="34" charset="0"/>
              </a:rPr>
              <a:t>.</a:t>
            </a:r>
          </a:p>
        </p:txBody>
      </p:sp>
      <p:sp>
        <p:nvSpPr>
          <p:cNvPr id="66565" name="Rectangle 4"/>
          <p:cNvSpPr>
            <a:spLocks noChangeArrowheads="1"/>
          </p:cNvSpPr>
          <p:nvPr/>
        </p:nvSpPr>
        <p:spPr bwMode="auto">
          <a:xfrm>
            <a:off x="225176" y="1114153"/>
            <a:ext cx="8523288" cy="10187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lvl="1" algn="ctr"/>
            <a:r>
              <a:rPr lang="pt-BR" altLang="pt-BR" sz="3200" b="1" dirty="0">
                <a:solidFill>
                  <a:schemeClr val="tx2"/>
                </a:solidFill>
                <a:latin typeface="+mj-lt"/>
                <a:cs typeface="Arial" pitchFamily="34" charset="0"/>
              </a:rPr>
              <a:t>POSSIBILIDADE DE RECURSOS - ART. 11,§ 4º </a:t>
            </a:r>
          </a:p>
        </p:txBody>
      </p:sp>
    </p:spTree>
    <p:extLst>
      <p:ext uri="{BB962C8B-B14F-4D97-AF65-F5344CB8AC3E}">
        <p14:creationId xmlns:p14="http://schemas.microsoft.com/office/powerpoint/2010/main" val="370225781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656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656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p:cNvSpPr txBox="1"/>
          <p:nvPr/>
        </p:nvSpPr>
        <p:spPr>
          <a:xfrm>
            <a:off x="272302" y="1788885"/>
            <a:ext cx="2622176" cy="1488869"/>
          </a:xfrm>
          <a:prstGeom prst="rect">
            <a:avLst/>
          </a:prstGeom>
          <a:noFill/>
        </p:spPr>
        <p:txBody>
          <a:bodyPr wrap="square" rtlCol="0">
            <a:spAutoFit/>
          </a:bodyPr>
          <a:lstStyle/>
          <a:p>
            <a:pPr algn="ctr"/>
            <a:r>
              <a:rPr lang="pt-BR" sz="2100" b="1" dirty="0">
                <a:solidFill>
                  <a:srgbClr val="0070C0"/>
                </a:solidFill>
              </a:rPr>
              <a:t>Recursos no Poder Executivo Federal</a:t>
            </a:r>
          </a:p>
          <a:p>
            <a:pPr algn="ctr"/>
            <a:endParaRPr lang="pt-BR" sz="675" b="1" dirty="0">
              <a:solidFill>
                <a:srgbClr val="0070C0"/>
              </a:solidFill>
            </a:endParaRPr>
          </a:p>
          <a:p>
            <a:pPr algn="ctr"/>
            <a:r>
              <a:rPr lang="pt-BR" sz="2100" b="1" dirty="0"/>
              <a:t>Prazos e procedimentos</a:t>
            </a:r>
            <a:endParaRPr lang="pt-BR" sz="1350" b="1" dirty="0"/>
          </a:p>
        </p:txBody>
      </p:sp>
      <p:graphicFrame>
        <p:nvGraphicFramePr>
          <p:cNvPr id="8" name="Diagrama 7"/>
          <p:cNvGraphicFramePr/>
          <p:nvPr/>
        </p:nvGraphicFramePr>
        <p:xfrm>
          <a:off x="2406004" y="1788886"/>
          <a:ext cx="7044047"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CaixaDeTexto 8"/>
          <p:cNvSpPr txBox="1"/>
          <p:nvPr/>
        </p:nvSpPr>
        <p:spPr>
          <a:xfrm>
            <a:off x="196663" y="3245213"/>
            <a:ext cx="2914649" cy="2377574"/>
          </a:xfrm>
          <a:prstGeom prst="rect">
            <a:avLst/>
          </a:prstGeom>
          <a:noFill/>
          <a:ln w="50800" cmpd="dbl">
            <a:solidFill>
              <a:srgbClr val="FFC000"/>
            </a:solidFill>
          </a:ln>
        </p:spPr>
        <p:txBody>
          <a:bodyPr wrap="square" rtlCol="0">
            <a:spAutoFit/>
          </a:bodyPr>
          <a:lstStyle/>
          <a:p>
            <a:r>
              <a:rPr lang="pt-BR" sz="1650" b="1" u="sng" dirty="0"/>
              <a:t>Prazo para recorrer</a:t>
            </a:r>
            <a:r>
              <a:rPr lang="pt-BR" sz="1650" dirty="0"/>
              <a:t>: 10 dd</a:t>
            </a:r>
          </a:p>
          <a:p>
            <a:r>
              <a:rPr lang="pt-BR" sz="1650" b="1" u="sng" dirty="0"/>
              <a:t>Prazo para decidir</a:t>
            </a:r>
            <a:r>
              <a:rPr lang="pt-BR" sz="1650" dirty="0"/>
              <a:t>: 5 dd</a:t>
            </a:r>
          </a:p>
          <a:p>
            <a:r>
              <a:rPr lang="pt-BR" sz="1650" b="1" u="sng" dirty="0"/>
              <a:t>CGU</a:t>
            </a:r>
            <a:r>
              <a:rPr lang="pt-BR" sz="1650" dirty="0"/>
              <a:t>:  5 dd, permitida dilação, no caso de esclarecimentos adicionais – art. 24 da Lei 9784/1999</a:t>
            </a:r>
          </a:p>
          <a:p>
            <a:r>
              <a:rPr lang="pt-BR" sz="1650" b="1" u="sng" dirty="0"/>
              <a:t>CMRI</a:t>
            </a:r>
            <a:r>
              <a:rPr lang="pt-BR" sz="1650" dirty="0"/>
              <a:t>: Reunião 1 vez por mês.</a:t>
            </a:r>
          </a:p>
          <a:p>
            <a:r>
              <a:rPr lang="pt-BR" sz="1650" dirty="0"/>
              <a:t>Recursos devem ser avaliados</a:t>
            </a:r>
          </a:p>
          <a:p>
            <a:r>
              <a:rPr lang="pt-BR" sz="1650" dirty="0"/>
              <a:t>até a  3ª sessão subsequente.</a:t>
            </a:r>
            <a:endParaRPr lang="pt-BR" sz="1650" b="1" u="sng" dirty="0"/>
          </a:p>
        </p:txBody>
      </p:sp>
      <p:sp>
        <p:nvSpPr>
          <p:cNvPr id="2" name="Retângulo 1">
            <a:extLst>
              <a:ext uri="{FF2B5EF4-FFF2-40B4-BE49-F238E27FC236}">
                <a16:creationId xmlns:a16="http://schemas.microsoft.com/office/drawing/2014/main" id="{EE83999C-F98B-4918-B291-37E511D31ED2}"/>
              </a:ext>
            </a:extLst>
          </p:cNvPr>
          <p:cNvSpPr/>
          <p:nvPr/>
        </p:nvSpPr>
        <p:spPr>
          <a:xfrm>
            <a:off x="1475656" y="934505"/>
            <a:ext cx="6696744" cy="550279"/>
          </a:xfrm>
          <a:prstGeom prst="rect">
            <a:avLst/>
          </a:prstGeom>
        </p:spPr>
        <p:txBody>
          <a:bodyPr wrap="square">
            <a:spAutoFit/>
          </a:bodyPr>
          <a:lstStyle/>
          <a:p>
            <a:pPr algn="ctr">
              <a:lnSpc>
                <a:spcPct val="93000"/>
              </a:lnSpc>
            </a:pPr>
            <a:r>
              <a:rPr lang="pt-BR" altLang="pt-BR" sz="3200" b="1" dirty="0">
                <a:cs typeface="Arial" pitchFamily="34" charset="0"/>
              </a:rPr>
              <a:t>Fluxo dos Recursos</a:t>
            </a:r>
          </a:p>
        </p:txBody>
      </p:sp>
    </p:spTree>
    <p:extLst>
      <p:ext uri="{BB962C8B-B14F-4D97-AF65-F5344CB8AC3E}">
        <p14:creationId xmlns:p14="http://schemas.microsoft.com/office/powerpoint/2010/main" val="415934224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a:extLst>
              <a:ext uri="{FF2B5EF4-FFF2-40B4-BE49-F238E27FC236}">
                <a16:creationId xmlns:a16="http://schemas.microsoft.com/office/drawing/2014/main" id="{59044B57-7B50-49E2-A4DB-0BBEDCC676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836712"/>
            <a:ext cx="8352928" cy="5472608"/>
          </a:xfrm>
          <a:prstGeom prst="rect">
            <a:avLst/>
          </a:prstGeom>
        </p:spPr>
      </p:pic>
      <p:sp>
        <p:nvSpPr>
          <p:cNvPr id="6" name="Retângulo 5">
            <a:extLst>
              <a:ext uri="{FF2B5EF4-FFF2-40B4-BE49-F238E27FC236}">
                <a16:creationId xmlns:a16="http://schemas.microsoft.com/office/drawing/2014/main" id="{EE6118B6-D09A-4A6B-849F-487CF12B34F0}"/>
              </a:ext>
            </a:extLst>
          </p:cNvPr>
          <p:cNvSpPr/>
          <p:nvPr/>
        </p:nvSpPr>
        <p:spPr>
          <a:xfrm>
            <a:off x="395536" y="6413266"/>
            <a:ext cx="8352928" cy="400110"/>
          </a:xfrm>
          <a:prstGeom prst="rect">
            <a:avLst/>
          </a:prstGeom>
        </p:spPr>
        <p:txBody>
          <a:bodyPr wrap="square">
            <a:spAutoFit/>
          </a:bodyPr>
          <a:lstStyle/>
          <a:p>
            <a:r>
              <a:rPr lang="pt-BR" sz="2000" b="1" dirty="0"/>
              <a:t>Fonte</a:t>
            </a:r>
            <a:r>
              <a:rPr lang="pt-BR" sz="2000" dirty="0"/>
              <a:t>: </a:t>
            </a:r>
            <a:r>
              <a:rPr lang="pt-BR" sz="2000" dirty="0">
                <a:hlinkClick r:id="rId3"/>
              </a:rPr>
              <a:t>http://paineis.cgu.gov.br/lai</a:t>
            </a:r>
            <a:r>
              <a:rPr lang="pt-BR" sz="2000" dirty="0"/>
              <a:t> (Acesso em 17/6/2019)</a:t>
            </a:r>
          </a:p>
        </p:txBody>
      </p:sp>
      <p:sp>
        <p:nvSpPr>
          <p:cNvPr id="7" name="Seta: para a Esquerda 6">
            <a:extLst>
              <a:ext uri="{FF2B5EF4-FFF2-40B4-BE49-F238E27FC236}">
                <a16:creationId xmlns:a16="http://schemas.microsoft.com/office/drawing/2014/main" id="{0C7DB908-CCCA-4B95-A055-BE5E4C74B74F}"/>
              </a:ext>
            </a:extLst>
          </p:cNvPr>
          <p:cNvSpPr/>
          <p:nvPr/>
        </p:nvSpPr>
        <p:spPr>
          <a:xfrm rot="10800000">
            <a:off x="4788024" y="2276872"/>
            <a:ext cx="1224136" cy="28803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Tree>
    <p:extLst>
      <p:ext uri="{BB962C8B-B14F-4D97-AF65-F5344CB8AC3E}">
        <p14:creationId xmlns:p14="http://schemas.microsoft.com/office/powerpoint/2010/main" val="4223193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1"/>
          <p:cNvSpPr>
            <a:spLocks noChangeArrowheads="1"/>
          </p:cNvSpPr>
          <p:nvPr/>
        </p:nvSpPr>
        <p:spPr bwMode="auto">
          <a:xfrm>
            <a:off x="720725" y="2132856"/>
            <a:ext cx="7920038" cy="45365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just"/>
            <a:endParaRPr lang="pt-BR" altLang="pt-BR" sz="1400" dirty="0">
              <a:solidFill>
                <a:srgbClr val="000000"/>
              </a:solidFill>
              <a:latin typeface="+mn-lt"/>
              <a:cs typeface="Arial" pitchFamily="34" charset="0"/>
            </a:endParaRPr>
          </a:p>
          <a:p>
            <a:pPr indent="-457200" algn="just">
              <a:buFont typeface="Arial" panose="020B0604020202020204" pitchFamily="34" charset="0"/>
              <a:buChar char="•"/>
            </a:pPr>
            <a:r>
              <a:rPr lang="pt-BR" altLang="pt-BR" sz="2800" dirty="0">
                <a:solidFill>
                  <a:srgbClr val="000000"/>
                </a:solidFill>
                <a:latin typeface="+mn-lt"/>
                <a:cs typeface="Arial" pitchFamily="34" charset="0"/>
              </a:rPr>
              <a:t>Desde Julho/2016, as consultas dos recursos da CGU e da Comissão Mista de Reavaliação de Informações-CMRI estão em transparência ativa (</a:t>
            </a:r>
            <a:r>
              <a:rPr lang="pt-BR" altLang="pt-BR" sz="2600" dirty="0">
                <a:solidFill>
                  <a:srgbClr val="000000"/>
                </a:solidFill>
                <a:latin typeface="+mn-lt"/>
                <a:cs typeface="Arial" pitchFamily="34" charset="0"/>
              </a:rPr>
              <a:t>Consulta em </a:t>
            </a:r>
            <a:r>
              <a:rPr lang="pt-BR" sz="2600" dirty="0">
                <a:hlinkClick r:id="rId3"/>
              </a:rPr>
              <a:t>http://buscaprecedentes.cgu.gov.br/busca/</a:t>
            </a:r>
            <a:r>
              <a:rPr lang="pt-BR" altLang="pt-BR" sz="2800" dirty="0">
                <a:solidFill>
                  <a:srgbClr val="000000"/>
                </a:solidFill>
                <a:latin typeface="+mn-lt"/>
                <a:cs typeface="Arial" pitchFamily="34" charset="0"/>
              </a:rPr>
              <a:t>)</a:t>
            </a:r>
          </a:p>
        </p:txBody>
      </p:sp>
      <p:sp>
        <p:nvSpPr>
          <p:cNvPr id="66565" name="Rectangle 4"/>
          <p:cNvSpPr>
            <a:spLocks noChangeArrowheads="1"/>
          </p:cNvSpPr>
          <p:nvPr/>
        </p:nvSpPr>
        <p:spPr bwMode="auto">
          <a:xfrm>
            <a:off x="225176" y="1114153"/>
            <a:ext cx="8523288" cy="10187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lvl="1" algn="ctr"/>
            <a:r>
              <a:rPr lang="pt-BR" altLang="pt-BR" sz="3200" b="1" dirty="0">
                <a:solidFill>
                  <a:schemeClr val="tx2"/>
                </a:solidFill>
                <a:latin typeface="+mj-lt"/>
                <a:cs typeface="Arial" pitchFamily="34" charset="0"/>
              </a:rPr>
              <a:t>CONSULTA RECURSOS</a:t>
            </a:r>
          </a:p>
        </p:txBody>
      </p:sp>
    </p:spTree>
    <p:extLst>
      <p:ext uri="{BB962C8B-B14F-4D97-AF65-F5344CB8AC3E}">
        <p14:creationId xmlns:p14="http://schemas.microsoft.com/office/powerpoint/2010/main" val="150341711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656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tângulo 1"/>
          <p:cNvSpPr>
            <a:spLocks noChangeArrowheads="1"/>
          </p:cNvSpPr>
          <p:nvPr/>
        </p:nvSpPr>
        <p:spPr bwMode="auto">
          <a:xfrm>
            <a:off x="935038" y="876449"/>
            <a:ext cx="6337300" cy="96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algn="l" eaLnBrk="0" hangingPunct="0">
              <a:spcBef>
                <a:spcPts val="800"/>
              </a:spcBef>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3200">
                <a:solidFill>
                  <a:srgbClr val="000000"/>
                </a:solidFill>
                <a:latin typeface="Times New Roman" pitchFamily="18" charset="0"/>
                <a:ea typeface="Microsoft YaHei" pitchFamily="34" charset="-122"/>
              </a:defRPr>
            </a:lvl1pPr>
            <a:lvl2pPr algn="l" eaLnBrk="0" hangingPunct="0">
              <a:spcBef>
                <a:spcPts val="700"/>
              </a:spcBef>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800">
                <a:solidFill>
                  <a:srgbClr val="000000"/>
                </a:solidFill>
                <a:latin typeface="Times New Roman" pitchFamily="18" charset="0"/>
                <a:ea typeface="Microsoft YaHei" pitchFamily="34" charset="-122"/>
              </a:defRPr>
            </a:lvl2pPr>
            <a:lvl3pPr algn="l" eaLnBrk="0" hangingPunct="0">
              <a:spcBef>
                <a:spcPts val="600"/>
              </a:spcBef>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rgbClr val="000000"/>
                </a:solidFill>
                <a:latin typeface="Times New Roman" pitchFamily="18" charset="0"/>
                <a:ea typeface="Microsoft YaHei" pitchFamily="34" charset="-122"/>
              </a:defRPr>
            </a:lvl3pPr>
            <a:lvl4pPr algn="l" eaLnBrk="0" hangingPunct="0">
              <a:spcBef>
                <a:spcPts val="500"/>
              </a:spcBef>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Times New Roman" pitchFamily="18" charset="0"/>
                <a:ea typeface="Microsoft YaHei" pitchFamily="34" charset="-122"/>
              </a:defRPr>
            </a:lvl4pPr>
            <a:lvl5pPr algn="l" eaLnBrk="0" hangingPunct="0">
              <a:spcBef>
                <a:spcPts val="500"/>
              </a:spcBef>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Times New Roman" pitchFamily="18" charset="0"/>
                <a:ea typeface="Microsoft YaHei" pitchFamily="34"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Times New Roman" pitchFamily="18" charset="0"/>
                <a:ea typeface="Microsoft YaHei" pitchFamily="34"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Times New Roman" pitchFamily="18" charset="0"/>
                <a:ea typeface="Microsoft YaHei" pitchFamily="34"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Times New Roman" pitchFamily="18" charset="0"/>
                <a:ea typeface="Microsoft YaHei" pitchFamily="34"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Times New Roman" pitchFamily="18" charset="0"/>
                <a:ea typeface="Microsoft YaHei" pitchFamily="34" charset="-122"/>
              </a:defRPr>
            </a:lvl9pPr>
          </a:lstStyle>
          <a:p>
            <a:pPr algn="ctr" eaLnBrk="1">
              <a:spcBef>
                <a:spcPct val="0"/>
              </a:spcBef>
              <a:buFont typeface="Times New Roman" pitchFamily="18" charset="0"/>
              <a:buNone/>
              <a:defRPr/>
            </a:pPr>
            <a:r>
              <a:rPr lang="pt-BR" altLang="pt-BR" sz="2800" b="1" dirty="0">
                <a:solidFill>
                  <a:schemeClr val="accent1">
                    <a:lumMod val="50000"/>
                  </a:schemeClr>
                </a:solidFill>
                <a:latin typeface="Arial" pitchFamily="34" charset="0"/>
              </a:rPr>
              <a:t>O</a:t>
            </a:r>
            <a:r>
              <a:rPr lang="pt-BR" altLang="pt-BR" sz="2000" b="1" dirty="0">
                <a:solidFill>
                  <a:schemeClr val="accent1">
                    <a:lumMod val="50000"/>
                  </a:schemeClr>
                </a:solidFill>
                <a:latin typeface="Arial" pitchFamily="34" charset="0"/>
              </a:rPr>
              <a:t>  </a:t>
            </a:r>
            <a:r>
              <a:rPr lang="pt-BR" altLang="pt-BR" sz="2800" b="1" dirty="0">
                <a:solidFill>
                  <a:schemeClr val="accent1">
                    <a:lumMod val="50000"/>
                  </a:schemeClr>
                </a:solidFill>
                <a:latin typeface="Arial" pitchFamily="34" charset="0"/>
              </a:rPr>
              <a:t>Interessado tem direito a </a:t>
            </a:r>
          </a:p>
          <a:p>
            <a:pPr algn="ctr" eaLnBrk="1">
              <a:spcBef>
                <a:spcPct val="0"/>
              </a:spcBef>
              <a:buFont typeface="Times New Roman" pitchFamily="18" charset="0"/>
              <a:buNone/>
              <a:defRPr/>
            </a:pPr>
            <a:r>
              <a:rPr lang="pt-BR" altLang="pt-BR" sz="2800" b="1" dirty="0">
                <a:solidFill>
                  <a:schemeClr val="accent1">
                    <a:lumMod val="50000"/>
                  </a:schemeClr>
                </a:solidFill>
                <a:latin typeface="Arial" pitchFamily="34" charset="0"/>
              </a:rPr>
              <a:t>obter informações relativas a:</a:t>
            </a:r>
          </a:p>
        </p:txBody>
      </p:sp>
      <p:sp>
        <p:nvSpPr>
          <p:cNvPr id="3" name="Retângulo de cantos arredondados 4"/>
          <p:cNvSpPr>
            <a:spLocks noChangeArrowheads="1"/>
          </p:cNvSpPr>
          <p:nvPr/>
        </p:nvSpPr>
        <p:spPr bwMode="auto">
          <a:xfrm>
            <a:off x="1331913" y="2205038"/>
            <a:ext cx="5184775" cy="601662"/>
          </a:xfrm>
          <a:prstGeom prst="roundRect">
            <a:avLst>
              <a:gd name="adj" fmla="val 16667"/>
            </a:avLst>
          </a:prstGeom>
          <a:solidFill>
            <a:schemeClr val="accent1">
              <a:lumMod val="20000"/>
              <a:lumOff val="80000"/>
            </a:schemeClr>
          </a:solidFill>
          <a:ln w="9525" algn="ctr">
            <a:solidFill>
              <a:schemeClr val="tx1"/>
            </a:solidFill>
            <a:round/>
            <a:headEnd/>
            <a:tailEnd/>
          </a:ln>
        </p:spPr>
        <p:txBody>
          <a:bodyPr anchor="ctr"/>
          <a:lstStyle/>
          <a:p>
            <a:pPr>
              <a:lnSpc>
                <a:spcPct val="93000"/>
              </a:lnSpc>
              <a:buFont typeface="Times New Roman" pitchFamily="16" charset="0"/>
              <a:buNone/>
              <a:defRPr/>
            </a:pPr>
            <a:r>
              <a:rPr lang="pt-BR" sz="2000" b="1" dirty="0">
                <a:solidFill>
                  <a:srgbClr val="000000"/>
                </a:solidFill>
                <a:latin typeface="+mj-lt"/>
                <a:cs typeface="Arial" panose="020B0604020202020204" pitchFamily="34" charset="0"/>
              </a:rPr>
              <a:t>RESULTADO DE AUDITORIAS?</a:t>
            </a:r>
          </a:p>
        </p:txBody>
      </p:sp>
      <p:sp>
        <p:nvSpPr>
          <p:cNvPr id="4" name="Retângulo de cantos arredondados 6"/>
          <p:cNvSpPr>
            <a:spLocks noChangeArrowheads="1"/>
          </p:cNvSpPr>
          <p:nvPr/>
        </p:nvSpPr>
        <p:spPr bwMode="auto">
          <a:xfrm>
            <a:off x="1331913" y="3068638"/>
            <a:ext cx="5184775" cy="631825"/>
          </a:xfrm>
          <a:prstGeom prst="roundRect">
            <a:avLst>
              <a:gd name="adj" fmla="val 16667"/>
            </a:avLst>
          </a:prstGeom>
          <a:solidFill>
            <a:schemeClr val="accent1">
              <a:lumMod val="20000"/>
              <a:lumOff val="80000"/>
            </a:schemeClr>
          </a:solidFill>
          <a:ln w="9525" algn="ctr">
            <a:solidFill>
              <a:schemeClr val="tx1"/>
            </a:solidFill>
            <a:round/>
            <a:headEnd/>
            <a:tailEnd/>
          </a:ln>
        </p:spPr>
        <p:txBody>
          <a:bodyPr anchor="ctr"/>
          <a:lstStyle/>
          <a:p>
            <a:pPr>
              <a:lnSpc>
                <a:spcPct val="93000"/>
              </a:lnSpc>
              <a:buFont typeface="Times New Roman" pitchFamily="16" charset="0"/>
              <a:buNone/>
              <a:defRPr/>
            </a:pPr>
            <a:r>
              <a:rPr lang="pt-BR" sz="2000" b="1" dirty="0">
                <a:solidFill>
                  <a:srgbClr val="000000"/>
                </a:solidFill>
                <a:latin typeface="+mj-lt"/>
                <a:cs typeface="Arial" panose="020B0604020202020204" pitchFamily="34" charset="0"/>
              </a:rPr>
              <a:t>PRESTAÇÕES DE CONTAS RELATIVAS A EXERCÍCIOS ANTERIORES?</a:t>
            </a:r>
          </a:p>
        </p:txBody>
      </p:sp>
      <p:sp>
        <p:nvSpPr>
          <p:cNvPr id="5" name="Retângulo de cantos arredondados 12"/>
          <p:cNvSpPr>
            <a:spLocks noChangeArrowheads="1"/>
          </p:cNvSpPr>
          <p:nvPr/>
        </p:nvSpPr>
        <p:spPr bwMode="auto">
          <a:xfrm>
            <a:off x="1331913" y="4005263"/>
            <a:ext cx="5184775" cy="833437"/>
          </a:xfrm>
          <a:prstGeom prst="roundRect">
            <a:avLst>
              <a:gd name="adj" fmla="val 16667"/>
            </a:avLst>
          </a:prstGeom>
          <a:solidFill>
            <a:schemeClr val="accent1">
              <a:lumMod val="20000"/>
              <a:lumOff val="80000"/>
            </a:schemeClr>
          </a:solidFill>
          <a:ln w="9525" algn="ctr">
            <a:solidFill>
              <a:schemeClr val="tx1"/>
            </a:solidFill>
            <a:round/>
            <a:headEnd/>
            <a:tailEnd/>
          </a:ln>
        </p:spPr>
        <p:txBody>
          <a:bodyPr anchor="ctr"/>
          <a:lstStyle/>
          <a:p>
            <a:pPr>
              <a:lnSpc>
                <a:spcPct val="93000"/>
              </a:lnSpc>
              <a:buFont typeface="Times New Roman" pitchFamily="16" charset="0"/>
              <a:buNone/>
              <a:defRPr/>
            </a:pPr>
            <a:r>
              <a:rPr lang="pt-BR" sz="2000" b="1" dirty="0">
                <a:solidFill>
                  <a:srgbClr val="000000"/>
                </a:solidFill>
                <a:latin typeface="+mj-lt"/>
                <a:cs typeface="Arial" panose="020B0604020202020204" pitchFamily="34" charset="0"/>
              </a:rPr>
              <a:t>LICITAÇÕES E CONTRATOS ADMINISTRATIVOS?</a:t>
            </a:r>
          </a:p>
        </p:txBody>
      </p:sp>
      <p:pic>
        <p:nvPicPr>
          <p:cNvPr id="36870" name="Imagem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04025" y="2806700"/>
            <a:ext cx="2339975" cy="156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tângulo 6"/>
          <p:cNvSpPr/>
          <p:nvPr/>
        </p:nvSpPr>
        <p:spPr bwMode="auto">
          <a:xfrm>
            <a:off x="3635375" y="5210522"/>
            <a:ext cx="2665413" cy="666750"/>
          </a:xfrm>
          <a:prstGeom prst="rect">
            <a:avLst/>
          </a:prstGeom>
          <a:noFill/>
          <a:ln>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a:lstStyle/>
          <a:p>
            <a:pPr>
              <a:lnSpc>
                <a:spcPct val="93000"/>
              </a:lnSpc>
              <a:buFont typeface="Times New Roman" pitchFamily="16" charset="0"/>
              <a:buNone/>
              <a:defRPr/>
            </a:pPr>
            <a:r>
              <a:rPr lang="pt-BR" sz="4800" b="1" dirty="0">
                <a:solidFill>
                  <a:schemeClr val="accent2"/>
                </a:solidFill>
                <a:cs typeface="Arial" panose="020B0604020202020204" pitchFamily="34" charset="0"/>
              </a:rPr>
              <a:t>SIIIMM</a:t>
            </a:r>
          </a:p>
        </p:txBody>
      </p:sp>
      <p:pic>
        <p:nvPicPr>
          <p:cNvPr id="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88125" y="4437063"/>
            <a:ext cx="1655763" cy="165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1919035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7"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tângulo 1"/>
          <p:cNvSpPr>
            <a:spLocks noChangeArrowheads="1"/>
          </p:cNvSpPr>
          <p:nvPr/>
        </p:nvSpPr>
        <p:spPr bwMode="auto">
          <a:xfrm>
            <a:off x="935038" y="794963"/>
            <a:ext cx="6337300" cy="96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Times New Roman" pitchFamily="18" charset="0"/>
                <a:ea typeface="Microsoft YaHei" pitchFamily="34" charset="-122"/>
              </a:defRPr>
            </a:lvl1pPr>
            <a:lvl2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Times New Roman" pitchFamily="18" charset="0"/>
                <a:ea typeface="Microsoft YaHei" pitchFamily="34" charset="-122"/>
              </a:defRPr>
            </a:lvl2pPr>
            <a:lvl3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Times New Roman" pitchFamily="18" charset="0"/>
                <a:ea typeface="Microsoft YaHei" pitchFamily="34" charset="-122"/>
              </a:defRPr>
            </a:lvl3pPr>
            <a:lvl4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Times New Roman" pitchFamily="18" charset="0"/>
                <a:ea typeface="Microsoft YaHei" pitchFamily="34" charset="-122"/>
              </a:defRPr>
            </a:lvl4pPr>
            <a:lvl5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Times New Roman" pitchFamily="18" charset="0"/>
                <a:ea typeface="Microsoft YaHei" pitchFamily="34" charset="-122"/>
              </a:defRPr>
            </a:lvl5pPr>
            <a:lvl6pPr marL="25146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Times New Roman" pitchFamily="18" charset="0"/>
                <a:ea typeface="Microsoft YaHei" pitchFamily="34" charset="-122"/>
              </a:defRPr>
            </a:lvl6pPr>
            <a:lvl7pPr marL="29718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Times New Roman" pitchFamily="18" charset="0"/>
                <a:ea typeface="Microsoft YaHei" pitchFamily="34" charset="-122"/>
              </a:defRPr>
            </a:lvl7pPr>
            <a:lvl8pPr marL="34290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Times New Roman" pitchFamily="18" charset="0"/>
                <a:ea typeface="Microsoft YaHei" pitchFamily="34" charset="-122"/>
              </a:defRPr>
            </a:lvl8pPr>
            <a:lvl9pPr marL="3886200" indent="-228600" algn="ctr" defTabSz="449263" eaLnBrk="0" fontAlgn="base" hangingPunct="0">
              <a:lnSpc>
                <a:spcPct val="82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chemeClr val="bg1"/>
                </a:solidFill>
                <a:latin typeface="Times New Roman" pitchFamily="18" charset="0"/>
                <a:ea typeface="Microsoft YaHei" pitchFamily="34" charset="-122"/>
              </a:defRPr>
            </a:lvl9pPr>
          </a:lstStyle>
          <a:p>
            <a:pPr algn="just" eaLnBrk="1" hangingPunct="1"/>
            <a:r>
              <a:rPr lang="pt-BR" altLang="pt-BR" sz="2800" b="1" dirty="0">
                <a:solidFill>
                  <a:schemeClr val="tx1"/>
                </a:solidFill>
                <a:latin typeface="+mj-lt"/>
              </a:rPr>
              <a:t>O Poder Público tem obrigação de fornecer informações relativas a:</a:t>
            </a:r>
          </a:p>
        </p:txBody>
      </p:sp>
      <p:sp>
        <p:nvSpPr>
          <p:cNvPr id="3" name="Retângulo de cantos arredondados 4"/>
          <p:cNvSpPr>
            <a:spLocks noChangeArrowheads="1"/>
          </p:cNvSpPr>
          <p:nvPr/>
        </p:nvSpPr>
        <p:spPr bwMode="auto">
          <a:xfrm>
            <a:off x="1331913" y="2205038"/>
            <a:ext cx="5184775" cy="601662"/>
          </a:xfrm>
          <a:prstGeom prst="roundRect">
            <a:avLst>
              <a:gd name="adj" fmla="val 16667"/>
            </a:avLst>
          </a:prstGeom>
          <a:solidFill>
            <a:schemeClr val="accent1">
              <a:lumMod val="20000"/>
              <a:lumOff val="80000"/>
            </a:schemeClr>
          </a:solidFill>
          <a:ln w="9525" algn="ctr">
            <a:solidFill>
              <a:schemeClr val="tx1"/>
            </a:solidFill>
            <a:round/>
            <a:headEnd/>
            <a:tailEnd/>
          </a:ln>
        </p:spPr>
        <p:txBody>
          <a:bodyPr anchor="ctr"/>
          <a:lstStyle/>
          <a:p>
            <a:pPr>
              <a:lnSpc>
                <a:spcPct val="93000"/>
              </a:lnSpc>
              <a:buFont typeface="Times New Roman" pitchFamily="16" charset="0"/>
              <a:buNone/>
              <a:defRPr/>
            </a:pPr>
            <a:r>
              <a:rPr lang="pt-BR" sz="2300" b="1" dirty="0">
                <a:solidFill>
                  <a:srgbClr val="000000"/>
                </a:solidFill>
                <a:latin typeface="+mj-lt"/>
                <a:cs typeface="Arial" panose="020B0604020202020204" pitchFamily="34" charset="0"/>
              </a:rPr>
              <a:t>Fiscalização ainda em andamento?</a:t>
            </a:r>
          </a:p>
        </p:txBody>
      </p:sp>
      <p:sp>
        <p:nvSpPr>
          <p:cNvPr id="4" name="Retângulo de cantos arredondados 12"/>
          <p:cNvSpPr>
            <a:spLocks noChangeArrowheads="1"/>
          </p:cNvSpPr>
          <p:nvPr/>
        </p:nvSpPr>
        <p:spPr bwMode="auto">
          <a:xfrm>
            <a:off x="1331913" y="3171825"/>
            <a:ext cx="5184775" cy="833438"/>
          </a:xfrm>
          <a:prstGeom prst="roundRect">
            <a:avLst>
              <a:gd name="adj" fmla="val 16667"/>
            </a:avLst>
          </a:prstGeom>
          <a:solidFill>
            <a:schemeClr val="accent1">
              <a:lumMod val="20000"/>
              <a:lumOff val="80000"/>
            </a:schemeClr>
          </a:solidFill>
          <a:ln w="9525" algn="ctr">
            <a:solidFill>
              <a:schemeClr val="tx1"/>
            </a:solidFill>
            <a:round/>
            <a:headEnd/>
            <a:tailEnd/>
          </a:ln>
        </p:spPr>
        <p:txBody>
          <a:bodyPr anchor="ctr"/>
          <a:lstStyle/>
          <a:p>
            <a:pPr>
              <a:lnSpc>
                <a:spcPct val="93000"/>
              </a:lnSpc>
              <a:buFont typeface="Times New Roman" pitchFamily="16" charset="0"/>
              <a:buNone/>
              <a:defRPr/>
            </a:pPr>
            <a:r>
              <a:rPr lang="pt-BR" sz="2300" b="1" dirty="0">
                <a:solidFill>
                  <a:srgbClr val="000000"/>
                </a:solidFill>
                <a:latin typeface="+mj-lt"/>
                <a:cs typeface="Arial" panose="020B0604020202020204" pitchFamily="34" charset="0"/>
              </a:rPr>
              <a:t>Processo de licença ainda em análise?</a:t>
            </a:r>
          </a:p>
        </p:txBody>
      </p:sp>
      <p:pic>
        <p:nvPicPr>
          <p:cNvPr id="37893" name="Imagem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983413" y="2205038"/>
            <a:ext cx="2012950" cy="134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tângulo 5"/>
          <p:cNvSpPr/>
          <p:nvPr/>
        </p:nvSpPr>
        <p:spPr bwMode="auto">
          <a:xfrm>
            <a:off x="1042988" y="4221163"/>
            <a:ext cx="6229350" cy="1941512"/>
          </a:xfrm>
          <a:prstGeom prst="rect">
            <a:avLst/>
          </a:prstGeom>
          <a:solidFill>
            <a:schemeClr val="accent1">
              <a:lumMod val="20000"/>
              <a:lumOff val="80000"/>
            </a:schemeClr>
          </a:solidFill>
          <a:ln>
            <a:headEnd type="none" w="med" len="med"/>
            <a:tailEnd type="none" w="med" len="med"/>
          </a:ln>
          <a:extLst/>
        </p:spPr>
        <p:style>
          <a:lnRef idx="3">
            <a:schemeClr val="lt1"/>
          </a:lnRef>
          <a:fillRef idx="1">
            <a:schemeClr val="accent5"/>
          </a:fillRef>
          <a:effectRef idx="1">
            <a:schemeClr val="accent5"/>
          </a:effectRef>
          <a:fontRef idx="minor">
            <a:schemeClr val="lt1"/>
          </a:fontRef>
        </p:style>
        <p:txBody>
          <a:bodyPr lIns="108000" tIns="108000" rIns="108000" bIns="108000"/>
          <a:lstStyle/>
          <a:p>
            <a:pPr>
              <a:lnSpc>
                <a:spcPct val="93000"/>
              </a:lnSpc>
              <a:defRPr/>
            </a:pPr>
            <a:r>
              <a:rPr lang="pt-BR" sz="2000" dirty="0">
                <a:solidFill>
                  <a:schemeClr val="tx1"/>
                </a:solidFill>
                <a:latin typeface="+mj-lt"/>
                <a:cs typeface="Arial" panose="020B0604020202020204" pitchFamily="34" charset="0"/>
              </a:rPr>
              <a:t>Art. 7º, §3º -  O direito de acesso aos documentos ou às informações neles contidas utilizados como fundamento da tomada de decisão e do ato administrativo </a:t>
            </a:r>
            <a:r>
              <a:rPr lang="pt-BR" sz="2800" dirty="0">
                <a:solidFill>
                  <a:schemeClr val="tx1"/>
                </a:solidFill>
                <a:latin typeface="+mj-lt"/>
                <a:cs typeface="Arial" panose="020B0604020202020204" pitchFamily="34" charset="0"/>
              </a:rPr>
              <a:t>será assegurado com a edição do ato decisório respectivo.</a:t>
            </a:r>
            <a:r>
              <a:rPr lang="pt-BR" sz="2000" dirty="0">
                <a:solidFill>
                  <a:schemeClr val="tx1"/>
                </a:solidFill>
                <a:latin typeface="+mj-lt"/>
                <a:cs typeface="Arial" panose="020B0604020202020204" pitchFamily="34" charset="0"/>
              </a:rPr>
              <a:t> </a:t>
            </a:r>
          </a:p>
        </p:txBody>
      </p:sp>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02500" y="4649788"/>
            <a:ext cx="1655763"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0629873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tângulo 1"/>
          <p:cNvSpPr>
            <a:spLocks noChangeArrowheads="1"/>
          </p:cNvSpPr>
          <p:nvPr/>
        </p:nvSpPr>
        <p:spPr bwMode="auto">
          <a:xfrm>
            <a:off x="900113" y="731838"/>
            <a:ext cx="7885112" cy="96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algn="l" eaLnBrk="0" hangingPunct="0">
              <a:spcBef>
                <a:spcPts val="800"/>
              </a:spcBef>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3200">
                <a:solidFill>
                  <a:srgbClr val="000000"/>
                </a:solidFill>
                <a:latin typeface="Times New Roman" pitchFamily="18" charset="0"/>
                <a:ea typeface="Microsoft YaHei" pitchFamily="34" charset="-122"/>
              </a:defRPr>
            </a:lvl1pPr>
            <a:lvl2pPr algn="l" eaLnBrk="0" hangingPunct="0">
              <a:spcBef>
                <a:spcPts val="700"/>
              </a:spcBef>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800">
                <a:solidFill>
                  <a:srgbClr val="000000"/>
                </a:solidFill>
                <a:latin typeface="Times New Roman" pitchFamily="18" charset="0"/>
                <a:ea typeface="Microsoft YaHei" pitchFamily="34" charset="-122"/>
              </a:defRPr>
            </a:lvl2pPr>
            <a:lvl3pPr algn="l" eaLnBrk="0" hangingPunct="0">
              <a:spcBef>
                <a:spcPts val="600"/>
              </a:spcBef>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rgbClr val="000000"/>
                </a:solidFill>
                <a:latin typeface="Times New Roman" pitchFamily="18" charset="0"/>
                <a:ea typeface="Microsoft YaHei" pitchFamily="34" charset="-122"/>
              </a:defRPr>
            </a:lvl3pPr>
            <a:lvl4pPr algn="l" eaLnBrk="0" hangingPunct="0">
              <a:spcBef>
                <a:spcPts val="500"/>
              </a:spcBef>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Times New Roman" pitchFamily="18" charset="0"/>
                <a:ea typeface="Microsoft YaHei" pitchFamily="34" charset="-122"/>
              </a:defRPr>
            </a:lvl4pPr>
            <a:lvl5pPr algn="l" eaLnBrk="0" hangingPunct="0">
              <a:spcBef>
                <a:spcPts val="500"/>
              </a:spcBef>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Times New Roman" pitchFamily="18" charset="0"/>
                <a:ea typeface="Microsoft YaHei" pitchFamily="34"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Times New Roman" pitchFamily="18" charset="0"/>
                <a:ea typeface="Microsoft YaHei" pitchFamily="34"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Times New Roman" pitchFamily="18" charset="0"/>
                <a:ea typeface="Microsoft YaHei" pitchFamily="34"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Times New Roman" pitchFamily="18" charset="0"/>
                <a:ea typeface="Microsoft YaHei" pitchFamily="34"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Times New Roman" pitchFamily="18" charset="0"/>
                <a:ea typeface="Microsoft YaHei" pitchFamily="34" charset="-122"/>
              </a:defRPr>
            </a:lvl9pPr>
          </a:lstStyle>
          <a:p>
            <a:pPr algn="ctr" eaLnBrk="1">
              <a:spcBef>
                <a:spcPct val="0"/>
              </a:spcBef>
              <a:buFont typeface="Times New Roman" pitchFamily="18" charset="0"/>
              <a:buNone/>
              <a:defRPr/>
            </a:pPr>
            <a:r>
              <a:rPr lang="pt-BR" altLang="pt-BR" sz="3000" b="1" dirty="0">
                <a:solidFill>
                  <a:schemeClr val="accent1">
                    <a:lumMod val="50000"/>
                  </a:schemeClr>
                </a:solidFill>
                <a:latin typeface="+mj-lt"/>
              </a:rPr>
              <a:t>O Poder Público tem obrigação de fornecer informações relativas a:</a:t>
            </a:r>
          </a:p>
        </p:txBody>
      </p:sp>
      <p:sp>
        <p:nvSpPr>
          <p:cNvPr id="3" name="Retângulo de cantos arredondados 6"/>
          <p:cNvSpPr>
            <a:spLocks noChangeArrowheads="1"/>
          </p:cNvSpPr>
          <p:nvPr/>
        </p:nvSpPr>
        <p:spPr bwMode="auto">
          <a:xfrm>
            <a:off x="2033588" y="1815669"/>
            <a:ext cx="5184775" cy="677227"/>
          </a:xfrm>
          <a:prstGeom prst="roundRect">
            <a:avLst>
              <a:gd name="adj" fmla="val 16667"/>
            </a:avLst>
          </a:prstGeom>
          <a:solidFill>
            <a:schemeClr val="accent1">
              <a:lumMod val="20000"/>
              <a:lumOff val="80000"/>
            </a:schemeClr>
          </a:solidFill>
          <a:ln>
            <a:headEnd/>
            <a:tailEnd/>
          </a:ln>
        </p:spPr>
        <p:style>
          <a:lnRef idx="2">
            <a:schemeClr val="accent1"/>
          </a:lnRef>
          <a:fillRef idx="1">
            <a:schemeClr val="lt1"/>
          </a:fillRef>
          <a:effectRef idx="0">
            <a:schemeClr val="accent1"/>
          </a:effectRef>
          <a:fontRef idx="minor">
            <a:schemeClr val="dk1"/>
          </a:fontRef>
        </p:style>
        <p:txBody>
          <a:bodyPr anchor="ctr"/>
          <a:lstStyle/>
          <a:p>
            <a:pPr>
              <a:lnSpc>
                <a:spcPct val="93000"/>
              </a:lnSpc>
              <a:buFont typeface="Times New Roman" pitchFamily="16" charset="0"/>
              <a:buNone/>
              <a:defRPr/>
            </a:pPr>
            <a:r>
              <a:rPr lang="pt-BR" sz="2400" dirty="0">
                <a:solidFill>
                  <a:srgbClr val="000000"/>
                </a:solidFill>
                <a:latin typeface="+mj-lt"/>
                <a:cs typeface="Arial" panose="020B0604020202020204" pitchFamily="34" charset="0"/>
              </a:rPr>
              <a:t>Licitação ainda em andamento?</a:t>
            </a: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08850" y="4437063"/>
            <a:ext cx="1655763" cy="165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tângulo 4"/>
          <p:cNvSpPr/>
          <p:nvPr/>
        </p:nvSpPr>
        <p:spPr bwMode="auto">
          <a:xfrm>
            <a:off x="1023938" y="2671688"/>
            <a:ext cx="7219950" cy="1549400"/>
          </a:xfrm>
          <a:prstGeom prst="rect">
            <a:avLst/>
          </a:prstGeom>
          <a:solidFill>
            <a:schemeClr val="accent1">
              <a:lumMod val="20000"/>
              <a:lumOff val="80000"/>
            </a:schemeClr>
          </a:solidFill>
          <a:ln>
            <a:headEnd type="none" w="med" len="med"/>
            <a:tailEnd type="none" w="med" len="med"/>
          </a:ln>
          <a:extLst/>
        </p:spPr>
        <p:style>
          <a:lnRef idx="3">
            <a:schemeClr val="lt1"/>
          </a:lnRef>
          <a:fillRef idx="1">
            <a:schemeClr val="accent5"/>
          </a:fillRef>
          <a:effectRef idx="1">
            <a:schemeClr val="accent5"/>
          </a:effectRef>
          <a:fontRef idx="minor">
            <a:schemeClr val="lt1"/>
          </a:fontRef>
        </p:style>
        <p:txBody>
          <a:bodyPr lIns="108000" tIns="108000" rIns="108000" bIns="108000"/>
          <a:lstStyle/>
          <a:p>
            <a:pPr>
              <a:lnSpc>
                <a:spcPct val="93000"/>
              </a:lnSpc>
              <a:defRPr/>
            </a:pPr>
            <a:r>
              <a:rPr lang="pt-BR" sz="2000" dirty="0">
                <a:solidFill>
                  <a:schemeClr val="tx1"/>
                </a:solidFill>
                <a:latin typeface="+mj-lt"/>
                <a:cs typeface="Arial" panose="020B0604020202020204" pitchFamily="34" charset="0"/>
              </a:rPr>
              <a:t>Art. 7º, VI, da LAI -  O direito de acesso compreende o direito de obter(...) VI -  </a:t>
            </a:r>
            <a:r>
              <a:rPr lang="pt-BR" sz="2800" dirty="0">
                <a:solidFill>
                  <a:schemeClr val="tx1"/>
                </a:solidFill>
                <a:latin typeface="+mj-lt"/>
                <a:cs typeface="Arial" panose="020B0604020202020204" pitchFamily="34" charset="0"/>
              </a:rPr>
              <a:t>informação pertinente </a:t>
            </a:r>
            <a:r>
              <a:rPr lang="pt-BR" sz="2000" dirty="0">
                <a:solidFill>
                  <a:schemeClr val="tx1"/>
                </a:solidFill>
                <a:latin typeface="+mj-lt"/>
                <a:cs typeface="Arial" panose="020B0604020202020204" pitchFamily="34" charset="0"/>
              </a:rPr>
              <a:t>à administração do patrimônio público, utilização de recursos públicos, </a:t>
            </a:r>
            <a:r>
              <a:rPr lang="pt-BR" sz="2800" dirty="0">
                <a:solidFill>
                  <a:schemeClr val="tx1"/>
                </a:solidFill>
                <a:latin typeface="+mj-lt"/>
                <a:cs typeface="Arial" panose="020B0604020202020204" pitchFamily="34" charset="0"/>
              </a:rPr>
              <a:t>licitação</a:t>
            </a:r>
            <a:r>
              <a:rPr lang="pt-BR" sz="2000" dirty="0">
                <a:solidFill>
                  <a:schemeClr val="tx1"/>
                </a:solidFill>
                <a:latin typeface="+mj-lt"/>
                <a:cs typeface="Arial" panose="020B0604020202020204" pitchFamily="34" charset="0"/>
              </a:rPr>
              <a:t>, contratos administrativos;  </a:t>
            </a:r>
          </a:p>
        </p:txBody>
      </p:sp>
      <p:sp>
        <p:nvSpPr>
          <p:cNvPr id="6" name="Retângulo 5"/>
          <p:cNvSpPr/>
          <p:nvPr/>
        </p:nvSpPr>
        <p:spPr>
          <a:xfrm>
            <a:off x="1597025" y="4492858"/>
            <a:ext cx="5945188" cy="1723549"/>
          </a:xfrm>
          <a:prstGeom prst="rect">
            <a:avLst/>
          </a:prstGeom>
          <a:solidFill>
            <a:schemeClr val="accent1">
              <a:lumMod val="20000"/>
              <a:lumOff val="80000"/>
            </a:schemeClr>
          </a:solidFill>
        </p:spPr>
        <p:style>
          <a:lnRef idx="3">
            <a:schemeClr val="lt1"/>
          </a:lnRef>
          <a:fillRef idx="1">
            <a:schemeClr val="accent4"/>
          </a:fillRef>
          <a:effectRef idx="1">
            <a:schemeClr val="accent4"/>
          </a:effectRef>
          <a:fontRef idx="minor">
            <a:schemeClr val="lt1"/>
          </a:fontRef>
        </p:style>
        <p:txBody>
          <a:bodyPr>
            <a:spAutoFit/>
          </a:bodyPr>
          <a:lstStyle/>
          <a:p>
            <a:pPr>
              <a:defRPr/>
            </a:pPr>
            <a:endParaRPr lang="pt-BR" sz="1400" dirty="0">
              <a:solidFill>
                <a:srgbClr val="FFFFFF"/>
              </a:solidFill>
              <a:cs typeface="Arial" panose="020B0604020202020204" pitchFamily="34" charset="0"/>
            </a:endParaRPr>
          </a:p>
          <a:p>
            <a:pPr>
              <a:defRPr/>
            </a:pPr>
            <a:r>
              <a:rPr lang="pt-BR" sz="2000" dirty="0">
                <a:solidFill>
                  <a:schemeClr val="tx1"/>
                </a:solidFill>
                <a:latin typeface="+mj-lt"/>
                <a:cs typeface="Arial" panose="020B0604020202020204" pitchFamily="34" charset="0"/>
              </a:rPr>
              <a:t>Lei nº 8.666/93 – art. 3º, § 3</a:t>
            </a:r>
            <a:r>
              <a:rPr lang="pt-BR" sz="2000" u="sng" baseline="30000" dirty="0">
                <a:solidFill>
                  <a:schemeClr val="tx1"/>
                </a:solidFill>
                <a:latin typeface="+mj-lt"/>
                <a:cs typeface="Arial" panose="020B0604020202020204" pitchFamily="34" charset="0"/>
              </a:rPr>
              <a:t>o</a:t>
            </a:r>
            <a:r>
              <a:rPr lang="pt-BR" sz="2000" dirty="0">
                <a:solidFill>
                  <a:schemeClr val="tx1"/>
                </a:solidFill>
                <a:latin typeface="+mj-lt"/>
                <a:cs typeface="Arial" panose="020B0604020202020204" pitchFamily="34" charset="0"/>
              </a:rPr>
              <a:t>  - </a:t>
            </a:r>
            <a:r>
              <a:rPr lang="pt-BR" sz="2000" b="1" dirty="0">
                <a:solidFill>
                  <a:schemeClr val="tx1"/>
                </a:solidFill>
                <a:latin typeface="+mj-lt"/>
                <a:cs typeface="Arial" panose="020B0604020202020204" pitchFamily="34" charset="0"/>
              </a:rPr>
              <a:t>A licitação não será sigilosa</a:t>
            </a:r>
            <a:r>
              <a:rPr lang="pt-BR" sz="2000" dirty="0">
                <a:solidFill>
                  <a:schemeClr val="tx1"/>
                </a:solidFill>
                <a:latin typeface="+mj-lt"/>
                <a:cs typeface="Arial" panose="020B0604020202020204" pitchFamily="34" charset="0"/>
              </a:rPr>
              <a:t>, sendo públicos e acessíveis ao público os atos de seu procedimento, salvo quanto ao </a:t>
            </a:r>
            <a:r>
              <a:rPr lang="pt-BR" sz="2000" b="1" dirty="0">
                <a:solidFill>
                  <a:schemeClr val="tx1"/>
                </a:solidFill>
                <a:latin typeface="+mj-lt"/>
                <a:cs typeface="Arial" panose="020B0604020202020204" pitchFamily="34" charset="0"/>
              </a:rPr>
              <a:t>conteúdo das propostas, até a respectiva abertura</a:t>
            </a:r>
            <a:r>
              <a:rPr lang="pt-BR" sz="2000" dirty="0">
                <a:solidFill>
                  <a:schemeClr val="tx1"/>
                </a:solidFill>
                <a:latin typeface="+mj-lt"/>
                <a:cs typeface="Arial" panose="020B0604020202020204" pitchFamily="34" charset="0"/>
              </a:rPr>
              <a:t>.</a:t>
            </a:r>
          </a:p>
          <a:p>
            <a:pPr>
              <a:defRPr/>
            </a:pPr>
            <a:endParaRPr lang="pt-BR" sz="1200" dirty="0">
              <a:solidFill>
                <a:srgbClr val="FFFFFF"/>
              </a:solidFill>
              <a:cs typeface="Arial" panose="020B0604020202020204" pitchFamily="34" charset="0"/>
            </a:endParaRPr>
          </a:p>
        </p:txBody>
      </p:sp>
    </p:spTree>
    <p:extLst>
      <p:ext uri="{BB962C8B-B14F-4D97-AF65-F5344CB8AC3E}">
        <p14:creationId xmlns:p14="http://schemas.microsoft.com/office/powerpoint/2010/main" val="33698467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395536" y="1556792"/>
            <a:ext cx="8229600" cy="4389120"/>
          </a:xfrm>
        </p:spPr>
        <p:txBody>
          <a:bodyPr>
            <a:normAutofit fontScale="92500" lnSpcReduction="20000"/>
          </a:bodyPr>
          <a:lstStyle/>
          <a:p>
            <a:pPr marL="0" indent="0" algn="ctr">
              <a:buNone/>
            </a:pPr>
            <a:endParaRPr lang="pt-BR" sz="2400" b="1" dirty="0">
              <a:solidFill>
                <a:srgbClr val="0070C0"/>
              </a:solidFill>
              <a:latin typeface="+mj-lt"/>
            </a:endParaRPr>
          </a:p>
          <a:p>
            <a:pPr marL="0" indent="0" algn="ctr">
              <a:buNone/>
            </a:pPr>
            <a:r>
              <a:rPr lang="pt-BR" sz="3000" b="1" dirty="0">
                <a:solidFill>
                  <a:srgbClr val="0070C0"/>
                </a:solidFill>
                <a:latin typeface="+mj-lt"/>
              </a:rPr>
              <a:t>Análise do Índice:</a:t>
            </a:r>
          </a:p>
          <a:p>
            <a:pPr marL="0" indent="0" algn="ctr">
              <a:buNone/>
            </a:pPr>
            <a:endParaRPr lang="pt-BR" sz="2400" b="1" dirty="0">
              <a:solidFill>
                <a:srgbClr val="0070C0"/>
              </a:solidFill>
              <a:latin typeface="+mj-lt"/>
            </a:endParaRPr>
          </a:p>
          <a:p>
            <a:pPr algn="just"/>
            <a:r>
              <a:rPr lang="pt-BR" sz="2600" dirty="0"/>
              <a:t>Os países menos corruptos do mundo são, nessa ordem: 1) Dinamarca; 2) Nova Zelândia; 3) Finlândia; 4) Suécia; 5) Suiça; 6) Noruega; 7) Singapura; 8) Holanda; 9) </a:t>
            </a:r>
            <a:r>
              <a:rPr lang="pt-BR" sz="2600" b="1" dirty="0"/>
              <a:t>Canadá</a:t>
            </a:r>
            <a:r>
              <a:rPr lang="pt-BR" sz="2600" dirty="0"/>
              <a:t> e 10) </a:t>
            </a:r>
            <a:r>
              <a:rPr lang="pt-BR" sz="2600" b="1" dirty="0"/>
              <a:t>Alemanha</a:t>
            </a:r>
            <a:r>
              <a:rPr lang="pt-BR" sz="2600" dirty="0"/>
              <a:t>, Luxemburgo e </a:t>
            </a:r>
            <a:r>
              <a:rPr lang="pt-BR" sz="2600" b="1" dirty="0"/>
              <a:t>Reino Unido</a:t>
            </a:r>
            <a:r>
              <a:rPr lang="pt-BR" sz="2600" dirty="0"/>
              <a:t>;</a:t>
            </a:r>
          </a:p>
          <a:p>
            <a:endParaRPr lang="pt-BR" sz="2400" dirty="0"/>
          </a:p>
          <a:p>
            <a:pPr algn="just"/>
            <a:r>
              <a:rPr lang="pt-BR" sz="2600" dirty="0"/>
              <a:t> O Brasil perdeu três posições em 2016, ficando com 40 pontos e a 79º colocação entre 171 países analisados;</a:t>
            </a:r>
          </a:p>
          <a:p>
            <a:pPr marL="0" indent="0">
              <a:buNone/>
            </a:pPr>
            <a:endParaRPr lang="pt-BR" sz="2600" dirty="0"/>
          </a:p>
          <a:p>
            <a:pPr algn="just"/>
            <a:r>
              <a:rPr lang="pt-BR" sz="2600" dirty="0"/>
              <a:t>Na América do Sul, os melhores países são o Uruguai (21º) e Chile (24º).</a:t>
            </a:r>
          </a:p>
          <a:p>
            <a:endParaRPr lang="pt-BR" dirty="0"/>
          </a:p>
        </p:txBody>
      </p:sp>
      <p:sp>
        <p:nvSpPr>
          <p:cNvPr id="4" name="Título 1"/>
          <p:cNvSpPr>
            <a:spLocks noGrp="1"/>
          </p:cNvSpPr>
          <p:nvPr>
            <p:ph type="title"/>
          </p:nvPr>
        </p:nvSpPr>
        <p:spPr>
          <a:xfrm>
            <a:off x="467544" y="773832"/>
            <a:ext cx="8229600" cy="1143000"/>
          </a:xfrm>
        </p:spPr>
        <p:txBody>
          <a:bodyPr>
            <a:normAutofit/>
          </a:bodyPr>
          <a:lstStyle/>
          <a:p>
            <a:pPr lvl="0" algn="ctr"/>
            <a:r>
              <a:rPr lang="pt-BR" sz="3600" b="1" dirty="0"/>
              <a:t>O Brasil é um país corrupto?</a:t>
            </a:r>
            <a:endParaRPr lang="pt-BR" sz="3600" dirty="0"/>
          </a:p>
        </p:txBody>
      </p:sp>
    </p:spTree>
    <p:extLst>
      <p:ext uri="{BB962C8B-B14F-4D97-AF65-F5344CB8AC3E}">
        <p14:creationId xmlns:p14="http://schemas.microsoft.com/office/powerpoint/2010/main" val="1693157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ext Box 1"/>
          <p:cNvSpPr txBox="1">
            <a:spLocks noChangeArrowheads="1"/>
          </p:cNvSpPr>
          <p:nvPr/>
        </p:nvSpPr>
        <p:spPr bwMode="auto">
          <a:xfrm>
            <a:off x="255588" y="1029171"/>
            <a:ext cx="8431212"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nchor="ctr">
            <a:spAutoFit/>
          </a:bodyPr>
          <a:lstStyle>
            <a:lvl1pPr marL="342900" indent="-331788">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a:solidFill>
                  <a:schemeClr val="bg1"/>
                </a:solidFill>
                <a:latin typeface="Times New Roman" pitchFamily="18" charset="0"/>
                <a:ea typeface="SimSun" pitchFamily="2" charset="-122"/>
              </a:defRPr>
            </a:lvl1pPr>
            <a:lvl2pPr>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a:solidFill>
                  <a:schemeClr val="bg1"/>
                </a:solidFill>
                <a:latin typeface="Times New Roman" pitchFamily="18" charset="0"/>
                <a:ea typeface="SimSun" pitchFamily="2" charset="-122"/>
              </a:defRPr>
            </a:lvl2pPr>
            <a:lvl3pPr>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a:solidFill>
                  <a:schemeClr val="bg1"/>
                </a:solidFill>
                <a:latin typeface="Times New Roman" pitchFamily="18" charset="0"/>
                <a:ea typeface="SimSun" pitchFamily="2" charset="-122"/>
              </a:defRPr>
            </a:lvl3pPr>
            <a:lvl4pPr>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a:solidFill>
                  <a:schemeClr val="bg1"/>
                </a:solidFill>
                <a:latin typeface="Times New Roman" pitchFamily="18" charset="0"/>
                <a:ea typeface="SimSun" pitchFamily="2" charset="-122"/>
              </a:defRPr>
            </a:lvl4pPr>
            <a:lvl5pPr>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a:solidFill>
                  <a:schemeClr val="bg1"/>
                </a:solidFill>
                <a:latin typeface="Times New Roman" pitchFamily="18" charset="0"/>
                <a:ea typeface="SimSun" pitchFamily="2" charset="-122"/>
              </a:defRPr>
            </a:lvl9pPr>
          </a:lstStyle>
          <a:p>
            <a:pPr algn="ctr" eaLnBrk="1" hangingPunct="1">
              <a:lnSpc>
                <a:spcPct val="82000"/>
              </a:lnSpc>
              <a:spcAft>
                <a:spcPts val="1800"/>
              </a:spcAft>
              <a:buSzPct val="100000"/>
            </a:pPr>
            <a:r>
              <a:rPr lang="pt-BR" altLang="pt-BR" sz="2800" b="1" dirty="0">
                <a:solidFill>
                  <a:schemeClr val="tx2"/>
                </a:solidFill>
                <a:latin typeface="+mj-lt"/>
                <a:ea typeface="Lucida Sans Unicode" pitchFamily="34" charset="0"/>
                <a:cs typeface="Times New Roman" pitchFamily="18" charset="0"/>
              </a:rPr>
              <a:t>Hipóteses de Classificação de Sigilo</a:t>
            </a:r>
          </a:p>
        </p:txBody>
      </p:sp>
      <p:pic>
        <p:nvPicPr>
          <p:cNvPr id="7885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4475" y="1590675"/>
            <a:ext cx="8521700" cy="13652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8852"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1775" y="3444875"/>
            <a:ext cx="8455025" cy="33528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53282472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885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88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ext Box 1"/>
          <p:cNvSpPr txBox="1">
            <a:spLocks noChangeArrowheads="1"/>
          </p:cNvSpPr>
          <p:nvPr/>
        </p:nvSpPr>
        <p:spPr bwMode="auto">
          <a:xfrm>
            <a:off x="827584" y="892076"/>
            <a:ext cx="7467600" cy="520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ctr" eaLnBrk="1" hangingPunct="1">
              <a:buSzPct val="100000"/>
            </a:pPr>
            <a:r>
              <a:rPr lang="pt-BR" altLang="pt-BR" sz="2800" b="1" dirty="0">
                <a:solidFill>
                  <a:schemeClr val="tx2"/>
                </a:solidFill>
                <a:latin typeface="+mj-lt"/>
                <a:ea typeface="Lucida Sans Unicode" pitchFamily="34" charset="0"/>
                <a:cs typeface="Times New Roman" pitchFamily="18" charset="0"/>
              </a:rPr>
              <a:t>INFORMAÇÕES CLASSIFICADAS</a:t>
            </a:r>
          </a:p>
        </p:txBody>
      </p:sp>
      <p:pic>
        <p:nvPicPr>
          <p:cNvPr id="8089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4650" y="1395413"/>
            <a:ext cx="15119350" cy="55657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8182022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08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lipse 3"/>
          <p:cNvSpPr/>
          <p:nvPr/>
        </p:nvSpPr>
        <p:spPr>
          <a:xfrm>
            <a:off x="250825" y="965026"/>
            <a:ext cx="8785225" cy="5848350"/>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Clr>
                <a:srgbClr val="000000"/>
              </a:buClr>
              <a:buSzPct val="100000"/>
              <a:buFont typeface="Times New Roman" panose="02020603050405020304" pitchFamily="18" charset="0"/>
              <a:buNone/>
              <a:defRPr/>
            </a:pPr>
            <a:endParaRPr lang="pt-BR" dirty="0"/>
          </a:p>
        </p:txBody>
      </p:sp>
      <p:sp>
        <p:nvSpPr>
          <p:cNvPr id="130051" name="Espaço Reservado para Conteúdo 2"/>
          <p:cNvSpPr>
            <a:spLocks noGrp="1"/>
          </p:cNvSpPr>
          <p:nvPr>
            <p:ph idx="1"/>
          </p:nvPr>
        </p:nvSpPr>
        <p:spPr>
          <a:xfrm>
            <a:off x="457200" y="1744141"/>
            <a:ext cx="8229600" cy="2620963"/>
          </a:xfrm>
        </p:spPr>
        <p:txBody>
          <a:bodyPr>
            <a:normAutofit fontScale="92500" lnSpcReduction="20000"/>
          </a:bodyPr>
          <a:lstStyle/>
          <a:p>
            <a:pPr marL="0" indent="0" algn="ctr"/>
            <a:endParaRPr lang="pt-BR" altLang="pt-BR" sz="4600" dirty="0"/>
          </a:p>
          <a:p>
            <a:pPr marL="0" indent="0" algn="ctr"/>
            <a:r>
              <a:rPr lang="pt-BR" altLang="pt-BR" sz="4600" dirty="0"/>
              <a:t>"Nas coisas do </a:t>
            </a:r>
            <a:r>
              <a:rPr lang="pt-BR" altLang="pt-BR" sz="4600" b="1" dirty="0"/>
              <a:t>poder</a:t>
            </a:r>
            <a:r>
              <a:rPr lang="pt-BR" altLang="pt-BR" sz="4600" dirty="0"/>
              <a:t>, o melhor desinfetante é a </a:t>
            </a:r>
            <a:r>
              <a:rPr lang="pt-BR" altLang="pt-BR" sz="4600" b="1" dirty="0"/>
              <a:t>luz do sol</a:t>
            </a:r>
            <a:r>
              <a:rPr lang="pt-BR" altLang="pt-BR" sz="4600" dirty="0"/>
              <a:t>"</a:t>
            </a:r>
          </a:p>
          <a:p>
            <a:pPr marL="0" indent="0" algn="r"/>
            <a:endParaRPr lang="pt-BR" altLang="pt-BR" sz="2600" dirty="0"/>
          </a:p>
          <a:p>
            <a:pPr marL="0" indent="0" algn="r"/>
            <a:r>
              <a:rPr lang="pt-BR" altLang="pt-BR" sz="2600" dirty="0"/>
              <a:t>Louis Brandeis - Suprema Corte Americana (1856-1941)</a:t>
            </a:r>
          </a:p>
          <a:p>
            <a:pPr marL="0" indent="0"/>
            <a:endParaRPr lang="pt-BR" altLang="pt-BR" dirty="0"/>
          </a:p>
        </p:txBody>
      </p:sp>
    </p:spTree>
    <p:extLst>
      <p:ext uri="{BB962C8B-B14F-4D97-AF65-F5344CB8AC3E}">
        <p14:creationId xmlns:p14="http://schemas.microsoft.com/office/powerpoint/2010/main" val="293988632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ço Reservado para Conteúdo 4">
            <a:extLst>
              <a:ext uri="{FF2B5EF4-FFF2-40B4-BE49-F238E27FC236}">
                <a16:creationId xmlns:a16="http://schemas.microsoft.com/office/drawing/2014/main" id="{B70F0508-A62E-4098-959F-03A48BD05015}"/>
              </a:ext>
            </a:extLst>
          </p:cNvPr>
          <p:cNvSpPr>
            <a:spLocks noGrp="1"/>
          </p:cNvSpPr>
          <p:nvPr>
            <p:ph idx="1"/>
          </p:nvPr>
        </p:nvSpPr>
        <p:spPr>
          <a:xfrm>
            <a:off x="522000" y="1742938"/>
            <a:ext cx="8100000" cy="4494374"/>
          </a:xfrm>
        </p:spPr>
        <p:txBody>
          <a:bodyPr>
            <a:noAutofit/>
          </a:bodyPr>
          <a:lstStyle/>
          <a:p>
            <a:pPr marL="0" indent="0" algn="ctr">
              <a:lnSpc>
                <a:spcPct val="100000"/>
              </a:lnSpc>
              <a:spcBef>
                <a:spcPct val="0"/>
              </a:spcBef>
              <a:buNone/>
            </a:pPr>
            <a:r>
              <a:rPr lang="pt-BR" altLang="pt-BR" sz="2000" b="1" dirty="0">
                <a:solidFill>
                  <a:prstClr val="black"/>
                </a:solidFill>
                <a:latin typeface="Arial" charset="0"/>
                <a:cs typeface="Arial" charset="0"/>
              </a:rPr>
              <a:t>CONTROLADORIA REGIONAL DA UNIÃO</a:t>
            </a:r>
          </a:p>
          <a:p>
            <a:pPr marL="0" indent="0" algn="ctr">
              <a:lnSpc>
                <a:spcPct val="100000"/>
              </a:lnSpc>
              <a:spcBef>
                <a:spcPct val="0"/>
              </a:spcBef>
              <a:buNone/>
            </a:pPr>
            <a:r>
              <a:rPr lang="pt-BR" altLang="pt-BR" sz="2000" b="1" dirty="0">
                <a:solidFill>
                  <a:prstClr val="black"/>
                </a:solidFill>
                <a:latin typeface="Arial" charset="0"/>
                <a:cs typeface="Arial" charset="0"/>
              </a:rPr>
              <a:t>NO ESTADO DO CEARÁ</a:t>
            </a:r>
          </a:p>
          <a:p>
            <a:pPr marL="0" indent="0" algn="ctr">
              <a:lnSpc>
                <a:spcPct val="100000"/>
              </a:lnSpc>
              <a:spcBef>
                <a:spcPct val="0"/>
              </a:spcBef>
              <a:buNone/>
            </a:pPr>
            <a:endParaRPr lang="pt-BR" altLang="pt-BR" sz="2000" dirty="0">
              <a:solidFill>
                <a:prstClr val="black"/>
              </a:solidFill>
              <a:latin typeface="Arial" charset="0"/>
              <a:cs typeface="Arial" charset="0"/>
            </a:endParaRPr>
          </a:p>
          <a:p>
            <a:pPr marL="0" indent="0" algn="ctr">
              <a:lnSpc>
                <a:spcPct val="100000"/>
              </a:lnSpc>
              <a:spcBef>
                <a:spcPct val="0"/>
              </a:spcBef>
              <a:buNone/>
            </a:pPr>
            <a:r>
              <a:rPr lang="pt-BR" altLang="pt-BR" sz="2000" dirty="0">
                <a:solidFill>
                  <a:prstClr val="black"/>
                </a:solidFill>
                <a:latin typeface="Arial" charset="0"/>
                <a:cs typeface="Arial" charset="0"/>
              </a:rPr>
              <a:t>Rua Barão de Aracati, 909 – 8º Andar</a:t>
            </a:r>
          </a:p>
          <a:p>
            <a:pPr marL="0" indent="0" algn="ctr">
              <a:lnSpc>
                <a:spcPct val="100000"/>
              </a:lnSpc>
              <a:spcBef>
                <a:spcPct val="0"/>
              </a:spcBef>
              <a:buNone/>
            </a:pPr>
            <a:endParaRPr lang="pt-BR" altLang="pt-BR" sz="2000" dirty="0">
              <a:solidFill>
                <a:prstClr val="black"/>
              </a:solidFill>
              <a:latin typeface="Arial" charset="0"/>
              <a:cs typeface="Arial" charset="0"/>
            </a:endParaRPr>
          </a:p>
          <a:p>
            <a:pPr marL="0" indent="0" algn="ctr">
              <a:lnSpc>
                <a:spcPct val="100000"/>
              </a:lnSpc>
              <a:spcBef>
                <a:spcPct val="0"/>
              </a:spcBef>
              <a:buNone/>
            </a:pPr>
            <a:r>
              <a:rPr lang="pt-BR" altLang="pt-BR" sz="2000" dirty="0">
                <a:solidFill>
                  <a:prstClr val="black"/>
                </a:solidFill>
                <a:latin typeface="Arial" charset="0"/>
                <a:cs typeface="Arial" charset="0"/>
              </a:rPr>
              <a:t>Edifício-Sede do Ministério da Fazenda no Ceará</a:t>
            </a:r>
          </a:p>
          <a:p>
            <a:pPr marL="0" indent="0" algn="ctr">
              <a:lnSpc>
                <a:spcPct val="100000"/>
              </a:lnSpc>
              <a:spcBef>
                <a:spcPct val="0"/>
              </a:spcBef>
              <a:buNone/>
            </a:pPr>
            <a:endParaRPr lang="pt-BR" altLang="pt-BR" sz="2000" dirty="0">
              <a:solidFill>
                <a:prstClr val="black"/>
              </a:solidFill>
              <a:latin typeface="Arial" charset="0"/>
              <a:cs typeface="Arial" charset="0"/>
            </a:endParaRPr>
          </a:p>
          <a:p>
            <a:pPr marL="0" indent="0" algn="ctr">
              <a:lnSpc>
                <a:spcPct val="100000"/>
              </a:lnSpc>
              <a:spcBef>
                <a:spcPct val="0"/>
              </a:spcBef>
              <a:buNone/>
            </a:pPr>
            <a:r>
              <a:rPr lang="pt-BR" altLang="pt-BR" sz="2000" dirty="0">
                <a:solidFill>
                  <a:prstClr val="black"/>
                </a:solidFill>
                <a:latin typeface="Arial" charset="0"/>
                <a:cs typeface="Arial" charset="0"/>
              </a:rPr>
              <a:t>Aldeota - Fortaleza/CE, CEP: 60.115-080</a:t>
            </a:r>
          </a:p>
          <a:p>
            <a:pPr marL="0" indent="0" algn="ctr">
              <a:lnSpc>
                <a:spcPct val="100000"/>
              </a:lnSpc>
              <a:spcBef>
                <a:spcPct val="0"/>
              </a:spcBef>
              <a:buNone/>
            </a:pPr>
            <a:endParaRPr lang="pt-BR" altLang="pt-BR" sz="2000" dirty="0">
              <a:solidFill>
                <a:prstClr val="black"/>
              </a:solidFill>
              <a:latin typeface="Arial" charset="0"/>
              <a:cs typeface="Arial" charset="0"/>
            </a:endParaRPr>
          </a:p>
          <a:p>
            <a:pPr marL="0" indent="0" algn="ctr">
              <a:lnSpc>
                <a:spcPct val="100000"/>
              </a:lnSpc>
              <a:spcBef>
                <a:spcPct val="0"/>
              </a:spcBef>
              <a:buNone/>
            </a:pPr>
            <a:r>
              <a:rPr lang="pt-BR" altLang="pt-BR" sz="2000" dirty="0" err="1">
                <a:solidFill>
                  <a:prstClr val="black"/>
                </a:solidFill>
                <a:latin typeface="Arial" charset="0"/>
                <a:cs typeface="Arial" charset="0"/>
              </a:rPr>
              <a:t>Tel</a:t>
            </a:r>
            <a:r>
              <a:rPr lang="pt-BR" altLang="pt-BR" sz="2000" dirty="0">
                <a:solidFill>
                  <a:prstClr val="black"/>
                </a:solidFill>
                <a:latin typeface="Arial" charset="0"/>
                <a:cs typeface="Arial" charset="0"/>
              </a:rPr>
              <a:t>: (85) 3878-3800</a:t>
            </a:r>
            <a:endParaRPr lang="pt-BR" altLang="pt-BR" sz="2000" u="sng" dirty="0">
              <a:solidFill>
                <a:prstClr val="black"/>
              </a:solidFill>
              <a:latin typeface="Arial" charset="0"/>
              <a:cs typeface="Arial" charset="0"/>
            </a:endParaRPr>
          </a:p>
          <a:p>
            <a:pPr marL="0" indent="0" algn="ctr">
              <a:lnSpc>
                <a:spcPct val="100000"/>
              </a:lnSpc>
              <a:spcBef>
                <a:spcPct val="0"/>
              </a:spcBef>
              <a:buNone/>
            </a:pPr>
            <a:endParaRPr lang="pt-BR" altLang="pt-BR" sz="2000" b="1" u="sng" dirty="0">
              <a:solidFill>
                <a:prstClr val="black"/>
              </a:solidFill>
              <a:latin typeface="Arial" charset="0"/>
              <a:cs typeface="Arial" charset="0"/>
            </a:endParaRPr>
          </a:p>
          <a:p>
            <a:pPr marL="0" indent="0" algn="ctr">
              <a:lnSpc>
                <a:spcPct val="100000"/>
              </a:lnSpc>
              <a:spcBef>
                <a:spcPct val="0"/>
              </a:spcBef>
              <a:buNone/>
            </a:pPr>
            <a:r>
              <a:rPr lang="pt-BR" altLang="pt-BR" sz="2000" b="1" dirty="0">
                <a:solidFill>
                  <a:prstClr val="black"/>
                </a:solidFill>
                <a:latin typeface="Arial" charset="0"/>
                <a:cs typeface="Arial" charset="0"/>
              </a:rPr>
              <a:t>www.cgu.gov.br/acessoainformacao</a:t>
            </a:r>
          </a:p>
          <a:p>
            <a:pPr marL="0" indent="0" algn="ctr">
              <a:lnSpc>
                <a:spcPct val="100000"/>
              </a:lnSpc>
              <a:spcBef>
                <a:spcPct val="0"/>
              </a:spcBef>
              <a:buNone/>
            </a:pPr>
            <a:endParaRPr lang="pt-BR" altLang="pt-BR" sz="2000" b="1" dirty="0">
              <a:solidFill>
                <a:prstClr val="black"/>
              </a:solidFill>
              <a:latin typeface="Arial" charset="0"/>
              <a:cs typeface="Arial" charset="0"/>
            </a:endParaRPr>
          </a:p>
          <a:p>
            <a:pPr marL="0" indent="0" algn="ctr">
              <a:lnSpc>
                <a:spcPct val="100000"/>
              </a:lnSpc>
              <a:spcBef>
                <a:spcPct val="0"/>
              </a:spcBef>
              <a:buNone/>
            </a:pPr>
            <a:r>
              <a:rPr lang="pt-BR" altLang="pt-BR" sz="2000" b="1" dirty="0">
                <a:solidFill>
                  <a:prstClr val="black"/>
                </a:solidFill>
                <a:latin typeface="Arial" charset="0"/>
                <a:cs typeface="Arial" charset="0"/>
              </a:rPr>
              <a:t>OBRIGADO PELA ATENÇÃO!</a:t>
            </a:r>
          </a:p>
          <a:p>
            <a:pPr marL="0" indent="0" algn="ctr">
              <a:buNone/>
            </a:pPr>
            <a:endParaRPr lang="pt-BR" sz="1350" dirty="0"/>
          </a:p>
        </p:txBody>
      </p:sp>
    </p:spTree>
    <p:extLst>
      <p:ext uri="{BB962C8B-B14F-4D97-AF65-F5344CB8AC3E}">
        <p14:creationId xmlns:p14="http://schemas.microsoft.com/office/powerpoint/2010/main" val="18475907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442331" y="1556792"/>
            <a:ext cx="8267243" cy="5112568"/>
          </a:xfrm>
        </p:spPr>
        <p:txBody>
          <a:bodyPr>
            <a:normAutofit fontScale="92500" lnSpcReduction="10000"/>
          </a:bodyPr>
          <a:lstStyle/>
          <a:p>
            <a:pPr marL="0" indent="0" algn="ctr">
              <a:buNone/>
            </a:pPr>
            <a:r>
              <a:rPr lang="pt-BR" b="1" dirty="0">
                <a:latin typeface="+mj-lt"/>
              </a:rPr>
              <a:t>Características comuns entre os países </a:t>
            </a:r>
          </a:p>
          <a:p>
            <a:pPr marL="0" indent="0" algn="ctr">
              <a:buNone/>
            </a:pPr>
            <a:r>
              <a:rPr lang="pt-BR" b="1" u="sng" dirty="0">
                <a:latin typeface="+mj-lt"/>
              </a:rPr>
              <a:t>MENOS corruptos:</a:t>
            </a:r>
          </a:p>
          <a:p>
            <a:endParaRPr lang="pt-BR" sz="2500" dirty="0">
              <a:latin typeface="+mj-lt"/>
            </a:endParaRPr>
          </a:p>
          <a:p>
            <a:pPr algn="just"/>
            <a:r>
              <a:rPr lang="pt-BR" sz="2500" b="1" dirty="0">
                <a:latin typeface="+mj-lt"/>
              </a:rPr>
              <a:t>Acesso à informação</a:t>
            </a:r>
            <a:r>
              <a:rPr lang="pt-BR" sz="2500" dirty="0">
                <a:latin typeface="+mj-lt"/>
              </a:rPr>
              <a:t> detalhando de onde procede o dinheiro e como se gasta;</a:t>
            </a:r>
          </a:p>
          <a:p>
            <a:pPr algn="just"/>
            <a:r>
              <a:rPr lang="pt-BR" sz="2500" dirty="0">
                <a:latin typeface="+mj-lt"/>
              </a:rPr>
              <a:t>Maior nível de </a:t>
            </a:r>
            <a:r>
              <a:rPr lang="pt-BR" sz="2500" b="1" dirty="0">
                <a:latin typeface="+mj-lt"/>
              </a:rPr>
              <a:t>participação social</a:t>
            </a:r>
            <a:r>
              <a:rPr lang="pt-BR" sz="2500" dirty="0">
                <a:latin typeface="+mj-lt"/>
              </a:rPr>
              <a:t>;</a:t>
            </a:r>
          </a:p>
          <a:p>
            <a:pPr lvl="0" algn="just"/>
            <a:r>
              <a:rPr lang="pt-BR" sz="2500" dirty="0">
                <a:solidFill>
                  <a:prstClr val="black"/>
                </a:solidFill>
              </a:rPr>
              <a:t>Altos níveis de </a:t>
            </a:r>
            <a:r>
              <a:rPr lang="pt-BR" sz="2500" b="1" dirty="0">
                <a:solidFill>
                  <a:prstClr val="black"/>
                </a:solidFill>
              </a:rPr>
              <a:t>liberdade de imprensa</a:t>
            </a:r>
            <a:r>
              <a:rPr lang="pt-BR" sz="2500" dirty="0">
                <a:solidFill>
                  <a:prstClr val="black"/>
                </a:solidFill>
              </a:rPr>
              <a:t>; </a:t>
            </a:r>
          </a:p>
          <a:p>
            <a:pPr marL="0" indent="0" algn="just">
              <a:buNone/>
            </a:pPr>
            <a:endParaRPr lang="pt-BR" sz="2500" dirty="0">
              <a:latin typeface="+mj-lt"/>
            </a:endParaRPr>
          </a:p>
          <a:p>
            <a:pPr algn="just"/>
            <a:r>
              <a:rPr lang="pt-BR" sz="2500" b="1" dirty="0">
                <a:latin typeface="+mj-lt"/>
              </a:rPr>
              <a:t>Democracias</a:t>
            </a:r>
            <a:r>
              <a:rPr lang="pt-BR" sz="2500" dirty="0">
                <a:latin typeface="+mj-lt"/>
              </a:rPr>
              <a:t> consolidadas;</a:t>
            </a:r>
          </a:p>
          <a:p>
            <a:pPr algn="just"/>
            <a:r>
              <a:rPr lang="pt-BR" sz="2500" dirty="0">
                <a:solidFill>
                  <a:prstClr val="black"/>
                </a:solidFill>
              </a:rPr>
              <a:t>Altos níveis de </a:t>
            </a:r>
            <a:r>
              <a:rPr lang="pt-BR" sz="2500" b="1" dirty="0">
                <a:solidFill>
                  <a:prstClr val="black"/>
                </a:solidFill>
              </a:rPr>
              <a:t>integridade</a:t>
            </a:r>
            <a:r>
              <a:rPr lang="pt-BR" sz="2500" dirty="0">
                <a:solidFill>
                  <a:prstClr val="black"/>
                </a:solidFill>
              </a:rPr>
              <a:t> entre aqueles que </a:t>
            </a:r>
            <a:r>
              <a:rPr lang="pt-BR" sz="2500" b="1" dirty="0">
                <a:solidFill>
                  <a:prstClr val="black"/>
                </a:solidFill>
              </a:rPr>
              <a:t>ocupam cargos públicos e toda a sociedade</a:t>
            </a:r>
            <a:r>
              <a:rPr lang="pt-BR" sz="2500" dirty="0">
                <a:solidFill>
                  <a:prstClr val="black"/>
                </a:solidFill>
              </a:rPr>
              <a:t>;</a:t>
            </a:r>
          </a:p>
          <a:p>
            <a:pPr algn="just"/>
            <a:r>
              <a:rPr lang="pt-BR" sz="2500" dirty="0">
                <a:latin typeface="+mj-lt"/>
              </a:rPr>
              <a:t>Alto índice de </a:t>
            </a:r>
            <a:r>
              <a:rPr lang="pt-BR" sz="2500" b="1" dirty="0">
                <a:latin typeface="+mj-lt"/>
              </a:rPr>
              <a:t>punição.</a:t>
            </a:r>
            <a:endParaRPr lang="pt-BR" sz="2500" dirty="0">
              <a:latin typeface="+mj-lt"/>
            </a:endParaRPr>
          </a:p>
          <a:p>
            <a:endParaRPr lang="pt-BR" sz="2500" dirty="0">
              <a:latin typeface="+mj-lt"/>
            </a:endParaRPr>
          </a:p>
        </p:txBody>
      </p:sp>
      <p:sp>
        <p:nvSpPr>
          <p:cNvPr id="4" name="Título 1"/>
          <p:cNvSpPr>
            <a:spLocks noGrp="1"/>
          </p:cNvSpPr>
          <p:nvPr>
            <p:ph type="title"/>
          </p:nvPr>
        </p:nvSpPr>
        <p:spPr>
          <a:xfrm>
            <a:off x="429901" y="620688"/>
            <a:ext cx="8229600" cy="1143000"/>
          </a:xfrm>
        </p:spPr>
        <p:txBody>
          <a:bodyPr>
            <a:normAutofit/>
          </a:bodyPr>
          <a:lstStyle/>
          <a:p>
            <a:pPr lvl="0" algn="ctr"/>
            <a:r>
              <a:rPr lang="pt-BR" sz="3600" b="1" dirty="0"/>
              <a:t>O Brasil é um país corrupto?</a:t>
            </a:r>
            <a:endParaRPr lang="pt-BR" sz="3600" dirty="0"/>
          </a:p>
        </p:txBody>
      </p:sp>
      <p:sp>
        <p:nvSpPr>
          <p:cNvPr id="8" name="Chave Esquerda 7"/>
          <p:cNvSpPr/>
          <p:nvPr/>
        </p:nvSpPr>
        <p:spPr>
          <a:xfrm>
            <a:off x="281132" y="2636912"/>
            <a:ext cx="322397" cy="1944216"/>
          </a:xfrm>
          <a:prstGeom prst="leftBrace">
            <a:avLst/>
          </a:prstGeom>
          <a:ln w="381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Tree>
    <p:extLst>
      <p:ext uri="{BB962C8B-B14F-4D97-AF65-F5344CB8AC3E}">
        <p14:creationId xmlns:p14="http://schemas.microsoft.com/office/powerpoint/2010/main" val="3276385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457200" y="2852936"/>
            <a:ext cx="8229600" cy="1872208"/>
          </a:xfrm>
        </p:spPr>
        <p:txBody>
          <a:bodyPr>
            <a:normAutofit/>
          </a:bodyPr>
          <a:lstStyle/>
          <a:p>
            <a:pPr marL="0" indent="0" algn="ctr">
              <a:buNone/>
            </a:pPr>
            <a:r>
              <a:rPr lang="pt-BR" altLang="pt-BR" sz="4800" dirty="0">
                <a:latin typeface="+mj-lt"/>
              </a:rPr>
              <a:t>Transparência - Lei de Acesso à Informação</a:t>
            </a:r>
            <a:endParaRPr lang="pt-BR" sz="4800" dirty="0">
              <a:latin typeface="+mj-lt"/>
            </a:endParaRPr>
          </a:p>
        </p:txBody>
      </p:sp>
    </p:spTree>
    <p:extLst>
      <p:ext uri="{BB962C8B-B14F-4D97-AF65-F5344CB8AC3E}">
        <p14:creationId xmlns:p14="http://schemas.microsoft.com/office/powerpoint/2010/main" val="1649673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1"/>
          <p:cNvSpPr txBox="1">
            <a:spLocks noChangeArrowheads="1"/>
          </p:cNvSpPr>
          <p:nvPr/>
        </p:nvSpPr>
        <p:spPr bwMode="auto">
          <a:xfrm>
            <a:off x="920750" y="1800225"/>
            <a:ext cx="7561263" cy="411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just" eaLnBrk="1" hangingPunct="1">
              <a:buSzPct val="100000"/>
            </a:pPr>
            <a:r>
              <a:rPr lang="pt-BR" altLang="pt-BR" sz="2400" dirty="0">
                <a:solidFill>
                  <a:srgbClr val="000000"/>
                </a:solidFill>
                <a:latin typeface="Arial" pitchFamily="34" charset="0"/>
                <a:ea typeface="Lucida Sans Unicode" pitchFamily="34" charset="0"/>
                <a:cs typeface="Arial" pitchFamily="34" charset="0"/>
              </a:rPr>
              <a:t>A </a:t>
            </a:r>
            <a:r>
              <a:rPr lang="pt-BR" altLang="pt-BR" sz="2400" b="1" dirty="0">
                <a:solidFill>
                  <a:srgbClr val="000000"/>
                </a:solidFill>
                <a:latin typeface="Arial" pitchFamily="34" charset="0"/>
                <a:ea typeface="Lucida Sans Unicode" pitchFamily="34" charset="0"/>
                <a:cs typeface="Arial" pitchFamily="34" charset="0"/>
              </a:rPr>
              <a:t>Declaração Universal dos Direitos Humanos </a:t>
            </a:r>
            <a:r>
              <a:rPr lang="pt-BR" altLang="pt-BR" sz="2400" dirty="0">
                <a:solidFill>
                  <a:srgbClr val="000000"/>
                </a:solidFill>
                <a:latin typeface="Arial" pitchFamily="34" charset="0"/>
                <a:ea typeface="Lucida Sans Unicode" pitchFamily="34" charset="0"/>
                <a:cs typeface="Arial" pitchFamily="34" charset="0"/>
              </a:rPr>
              <a:t>(1948), adotada pela Assembleia Geral da Organização das Nações Unidas (</a:t>
            </a:r>
            <a:r>
              <a:rPr lang="pt-BR" altLang="pt-BR" sz="2400" b="1" dirty="0">
                <a:solidFill>
                  <a:srgbClr val="000000"/>
                </a:solidFill>
                <a:latin typeface="Arial" pitchFamily="34" charset="0"/>
                <a:ea typeface="Lucida Sans Unicode" pitchFamily="34" charset="0"/>
                <a:cs typeface="Arial" pitchFamily="34" charset="0"/>
              </a:rPr>
              <a:t>ONU</a:t>
            </a:r>
            <a:r>
              <a:rPr lang="pt-BR" altLang="pt-BR" sz="2400" dirty="0">
                <a:solidFill>
                  <a:srgbClr val="000000"/>
                </a:solidFill>
                <a:latin typeface="Arial" pitchFamily="34" charset="0"/>
                <a:ea typeface="Lucida Sans Unicode" pitchFamily="34" charset="0"/>
                <a:cs typeface="Arial" pitchFamily="34" charset="0"/>
              </a:rPr>
              <a:t>) prevê em seu </a:t>
            </a:r>
            <a:r>
              <a:rPr lang="pt-BR" altLang="pt-BR" sz="2400" b="1" dirty="0">
                <a:solidFill>
                  <a:srgbClr val="000000"/>
                </a:solidFill>
                <a:latin typeface="Arial" pitchFamily="34" charset="0"/>
                <a:ea typeface="Lucida Sans Unicode" pitchFamily="34" charset="0"/>
                <a:cs typeface="Arial" pitchFamily="34" charset="0"/>
              </a:rPr>
              <a:t>Artigo 19:</a:t>
            </a:r>
          </a:p>
          <a:p>
            <a:pPr eaLnBrk="1" hangingPunct="1">
              <a:buSzPct val="100000"/>
            </a:pPr>
            <a:endParaRPr lang="pt-BR" altLang="pt-BR" sz="2400" dirty="0">
              <a:solidFill>
                <a:srgbClr val="000000"/>
              </a:solidFill>
              <a:latin typeface="Arial" pitchFamily="34" charset="0"/>
              <a:ea typeface="Lucida Sans Unicode" pitchFamily="34" charset="0"/>
              <a:cs typeface="Arial" pitchFamily="34" charset="0"/>
            </a:endParaRPr>
          </a:p>
          <a:p>
            <a:pPr algn="just" eaLnBrk="1" hangingPunct="1">
              <a:buSzPct val="100000"/>
            </a:pPr>
            <a:r>
              <a:rPr lang="pt-BR" altLang="pt-BR" sz="2400" i="1" dirty="0">
                <a:solidFill>
                  <a:srgbClr val="000000"/>
                </a:solidFill>
                <a:latin typeface="Arial" pitchFamily="34" charset="0"/>
                <a:ea typeface="Lucida Sans Unicode" pitchFamily="34" charset="0"/>
                <a:cs typeface="Arial" pitchFamily="34" charset="0"/>
              </a:rPr>
              <a:t>“</a:t>
            </a:r>
            <a:r>
              <a:rPr lang="pt-BR" altLang="pt-BR" sz="2400" b="1" i="1" dirty="0">
                <a:solidFill>
                  <a:srgbClr val="000000"/>
                </a:solidFill>
                <a:latin typeface="Arial" pitchFamily="34" charset="0"/>
                <a:ea typeface="Lucida Sans Unicode" pitchFamily="34" charset="0"/>
                <a:cs typeface="Arial" pitchFamily="34" charset="0"/>
              </a:rPr>
              <a:t>Todos têm direito </a:t>
            </a:r>
            <a:r>
              <a:rPr lang="pt-BR" altLang="pt-BR" sz="2400" i="1" dirty="0">
                <a:solidFill>
                  <a:srgbClr val="000000"/>
                </a:solidFill>
                <a:latin typeface="Arial" pitchFamily="34" charset="0"/>
                <a:ea typeface="Lucida Sans Unicode" pitchFamily="34" charset="0"/>
                <a:cs typeface="Arial" pitchFamily="34" charset="0"/>
              </a:rPr>
              <a:t>à liberdade de opinião e de expressão; este direito inclui a liberdade de expressar opiniões sem interferência e de </a:t>
            </a:r>
            <a:r>
              <a:rPr lang="pt-BR" altLang="pt-BR" sz="2400" b="1" i="1" dirty="0">
                <a:solidFill>
                  <a:srgbClr val="000000"/>
                </a:solidFill>
                <a:latin typeface="Arial" pitchFamily="34" charset="0"/>
                <a:ea typeface="Lucida Sans Unicode" pitchFamily="34" charset="0"/>
                <a:cs typeface="Arial" pitchFamily="34" charset="0"/>
              </a:rPr>
              <a:t>buscar, receber e transmitir informações e ideias por quaisquer meios </a:t>
            </a:r>
            <a:r>
              <a:rPr lang="pt-BR" altLang="pt-BR" sz="2400" i="1" dirty="0">
                <a:solidFill>
                  <a:srgbClr val="000000"/>
                </a:solidFill>
                <a:latin typeface="Arial" pitchFamily="34" charset="0"/>
                <a:ea typeface="Lucida Sans Unicode" pitchFamily="34" charset="0"/>
                <a:cs typeface="Arial" pitchFamily="34" charset="0"/>
              </a:rPr>
              <a:t>e sem limitações de fronteiras”</a:t>
            </a:r>
          </a:p>
          <a:p>
            <a:pPr eaLnBrk="1" hangingPunct="1">
              <a:buSzPct val="100000"/>
            </a:pPr>
            <a:endParaRPr lang="pt-BR" altLang="pt-BR" sz="2400" i="1" dirty="0">
              <a:solidFill>
                <a:srgbClr val="000000"/>
              </a:solidFill>
              <a:latin typeface="Arial" pitchFamily="34" charset="0"/>
              <a:ea typeface="Lucida Sans Unicode" pitchFamily="34" charset="0"/>
              <a:cs typeface="Arial" pitchFamily="34" charset="0"/>
            </a:endParaRPr>
          </a:p>
        </p:txBody>
      </p:sp>
      <p:sp>
        <p:nvSpPr>
          <p:cNvPr id="34819" name="Text Box 2"/>
          <p:cNvSpPr txBox="1">
            <a:spLocks noChangeArrowheads="1"/>
          </p:cNvSpPr>
          <p:nvPr/>
        </p:nvSpPr>
        <p:spPr bwMode="auto">
          <a:xfrm>
            <a:off x="683568" y="960544"/>
            <a:ext cx="8460432" cy="10178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ctr" eaLnBrk="1" hangingPunct="1">
              <a:buSzPct val="100000"/>
            </a:pPr>
            <a:r>
              <a:rPr lang="pt-BR" altLang="pt-BR" sz="3200" b="1" dirty="0">
                <a:solidFill>
                  <a:schemeClr val="tx1"/>
                </a:solidFill>
                <a:latin typeface="+mn-lt"/>
                <a:ea typeface="Lucida Sans Unicode" pitchFamily="34" charset="0"/>
                <a:cs typeface="Arial" pitchFamily="34" charset="0"/>
              </a:rPr>
              <a:t>O Acesso à Informação é um Direito Universal</a:t>
            </a:r>
          </a:p>
          <a:p>
            <a:pPr algn="ctr" eaLnBrk="1" hangingPunct="1">
              <a:buSzPct val="100000"/>
            </a:pPr>
            <a:endParaRPr lang="pt-BR" altLang="pt-BR" sz="2800" b="1" dirty="0">
              <a:solidFill>
                <a:srgbClr val="000000"/>
              </a:solidFill>
              <a:latin typeface="Arial" pitchFamily="34" charset="0"/>
              <a:ea typeface="Lucida Sans Unicode" pitchFamily="34" charset="0"/>
              <a:cs typeface="Arial" pitchFamily="34" charset="0"/>
            </a:endParaRPr>
          </a:p>
        </p:txBody>
      </p:sp>
      <p:pic>
        <p:nvPicPr>
          <p:cNvPr id="3482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53073" y="5517232"/>
            <a:ext cx="1450975" cy="11430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00062657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81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481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1"/>
          <p:cNvSpPr>
            <a:spLocks noChangeArrowheads="1"/>
          </p:cNvSpPr>
          <p:nvPr/>
        </p:nvSpPr>
        <p:spPr bwMode="auto">
          <a:xfrm>
            <a:off x="421780" y="866229"/>
            <a:ext cx="8423275" cy="690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ctr" eaLnBrk="1" hangingPunct="1">
              <a:buSzPct val="100000"/>
            </a:pPr>
            <a:r>
              <a:rPr lang="pt-BR" altLang="pt-BR" sz="3000" b="1" dirty="0">
                <a:solidFill>
                  <a:schemeClr val="tx1"/>
                </a:solidFill>
                <a:latin typeface="+mj-lt"/>
                <a:cs typeface="Arial" pitchFamily="34" charset="0"/>
              </a:rPr>
              <a:t>Acesso à Informação previsto na CF:</a:t>
            </a:r>
          </a:p>
          <a:p>
            <a:pPr eaLnBrk="1" hangingPunct="1">
              <a:buSzPct val="100000"/>
            </a:pPr>
            <a:endParaRPr lang="pt-BR" altLang="pt-BR" sz="2800" b="1" dirty="0">
              <a:solidFill>
                <a:srgbClr val="000000"/>
              </a:solidFill>
              <a:latin typeface="Arial" pitchFamily="34" charset="0"/>
              <a:cs typeface="Arial" pitchFamily="34" charset="0"/>
            </a:endParaRPr>
          </a:p>
          <a:p>
            <a:pPr eaLnBrk="1" hangingPunct="1">
              <a:buSzPct val="100000"/>
            </a:pPr>
            <a:endParaRPr lang="pt-BR" altLang="pt-BR" sz="2800" b="1" dirty="0">
              <a:solidFill>
                <a:srgbClr val="000000"/>
              </a:solidFill>
              <a:latin typeface="Arial" pitchFamily="34" charset="0"/>
              <a:cs typeface="Arial" pitchFamily="34" charset="0"/>
            </a:endParaRPr>
          </a:p>
          <a:p>
            <a:pPr eaLnBrk="1" hangingPunct="1">
              <a:buSzPct val="100000"/>
            </a:pPr>
            <a:endParaRPr lang="pt-BR" altLang="pt-BR" sz="2800" b="1" dirty="0">
              <a:solidFill>
                <a:srgbClr val="000000"/>
              </a:solidFill>
              <a:latin typeface="Arial" pitchFamily="34" charset="0"/>
              <a:cs typeface="Arial" pitchFamily="34" charset="0"/>
            </a:endParaRPr>
          </a:p>
          <a:p>
            <a:pPr eaLnBrk="1" hangingPunct="1">
              <a:buSzPct val="100000"/>
            </a:pPr>
            <a:endParaRPr lang="pt-BR" altLang="pt-BR" sz="2800" b="1" dirty="0">
              <a:solidFill>
                <a:srgbClr val="000000"/>
              </a:solidFill>
              <a:latin typeface="Arial" pitchFamily="34" charset="0"/>
              <a:cs typeface="Arial" pitchFamily="34" charset="0"/>
            </a:endParaRPr>
          </a:p>
          <a:p>
            <a:pPr eaLnBrk="1" hangingPunct="1">
              <a:buSzPct val="100000"/>
            </a:pPr>
            <a:endParaRPr lang="pt-BR" altLang="pt-BR" sz="2800" b="1" dirty="0">
              <a:solidFill>
                <a:srgbClr val="000000"/>
              </a:solidFill>
              <a:latin typeface="Arial" pitchFamily="34" charset="0"/>
              <a:cs typeface="Arial" pitchFamily="34" charset="0"/>
            </a:endParaRPr>
          </a:p>
        </p:txBody>
      </p:sp>
      <p:sp>
        <p:nvSpPr>
          <p:cNvPr id="36867" name="AutoShape 2"/>
          <p:cNvSpPr>
            <a:spLocks noChangeArrowheads="1"/>
          </p:cNvSpPr>
          <p:nvPr/>
        </p:nvSpPr>
        <p:spPr bwMode="auto">
          <a:xfrm>
            <a:off x="421780" y="1697731"/>
            <a:ext cx="3819378" cy="1299221"/>
          </a:xfrm>
          <a:prstGeom prst="roundRect">
            <a:avLst>
              <a:gd name="adj" fmla="val 16667"/>
            </a:avLst>
          </a:prstGeom>
          <a:solidFill>
            <a:schemeClr val="tx2"/>
          </a:solidFill>
          <a:ln w="38160">
            <a:solidFill>
              <a:srgbClr val="FFFFFF"/>
            </a:solidFill>
            <a:miter lim="800000"/>
            <a:headEnd/>
            <a:tailEnd/>
          </a:ln>
          <a:effectLst>
            <a:outerShdw dist="20160" dir="5400000" algn="ctr" rotWithShape="0">
              <a:srgbClr val="000000">
                <a:alpha val="38033"/>
              </a:srgbClr>
            </a:outerShdw>
          </a:effectLst>
        </p:spPr>
        <p:txBody>
          <a:bodyPr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8" charset="0"/>
                <a:ea typeface="SimSun" pitchFamily="2" charset="-122"/>
              </a:defRPr>
            </a:lvl9pPr>
          </a:lstStyle>
          <a:p>
            <a:pPr algn="ctr" eaLnBrk="1" hangingPunct="1">
              <a:buSzPct val="100000"/>
            </a:pPr>
            <a:r>
              <a:rPr lang="pt-BR" altLang="pt-BR" sz="2800" b="1" dirty="0">
                <a:solidFill>
                  <a:srgbClr val="FFFFFF"/>
                </a:solidFill>
                <a:latin typeface="+mn-lt"/>
                <a:cs typeface="Arial" pitchFamily="34" charset="0"/>
              </a:rPr>
              <a:t>Constituição Federal </a:t>
            </a:r>
          </a:p>
          <a:p>
            <a:pPr algn="ctr" eaLnBrk="1" hangingPunct="1">
              <a:buSzPct val="100000"/>
            </a:pPr>
            <a:r>
              <a:rPr lang="pt-BR" altLang="pt-BR" sz="2800" b="1" dirty="0">
                <a:solidFill>
                  <a:srgbClr val="FFFFFF"/>
                </a:solidFill>
                <a:latin typeface="+mn-lt"/>
                <a:cs typeface="Arial" pitchFamily="34" charset="0"/>
              </a:rPr>
              <a:t>art. 5º, XXXIII</a:t>
            </a:r>
          </a:p>
        </p:txBody>
      </p:sp>
      <p:pic>
        <p:nvPicPr>
          <p:cNvPr id="36869"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838799">
            <a:off x="1062827" y="3409565"/>
            <a:ext cx="2266810" cy="305001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 name="Picture 2" descr="Resultado de imagem para LEI DE ACESSO A INFORMAÇÃ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99992" y="1628800"/>
            <a:ext cx="4644008" cy="522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814140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86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686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animBg="1"/>
    </p:bldLst>
  </p:timing>
</p:sld>
</file>

<file path=ppt/theme/theme1.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ema do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15109</TotalTime>
  <Words>2663</Words>
  <Application>Microsoft Office PowerPoint</Application>
  <PresentationFormat>Apresentação na tela (4:3)</PresentationFormat>
  <Paragraphs>393</Paragraphs>
  <Slides>53</Slides>
  <Notes>43</Notes>
  <HiddenSlides>0</HiddenSlides>
  <MMClips>0</MMClips>
  <ScaleCrop>false</ScaleCrop>
  <HeadingPairs>
    <vt:vector size="6" baseType="variant">
      <vt:variant>
        <vt:lpstr>Fontes usadas</vt:lpstr>
      </vt:variant>
      <vt:variant>
        <vt:i4>11</vt:i4>
      </vt:variant>
      <vt:variant>
        <vt:lpstr>Tema</vt:lpstr>
      </vt:variant>
      <vt:variant>
        <vt:i4>2</vt:i4>
      </vt:variant>
      <vt:variant>
        <vt:lpstr>Títulos de slides</vt:lpstr>
      </vt:variant>
      <vt:variant>
        <vt:i4>53</vt:i4>
      </vt:variant>
    </vt:vector>
  </HeadingPairs>
  <TitlesOfParts>
    <vt:vector size="66" baseType="lpstr">
      <vt:lpstr>Microsoft YaHei</vt:lpstr>
      <vt:lpstr>SimSun</vt:lpstr>
      <vt:lpstr>Arial</vt:lpstr>
      <vt:lpstr>Arial Unicode MS</vt:lpstr>
      <vt:lpstr>Calibri</vt:lpstr>
      <vt:lpstr>Calibri Light</vt:lpstr>
      <vt:lpstr>Helvetica Neue</vt:lpstr>
      <vt:lpstr>Lucida Sans Unicode</vt:lpstr>
      <vt:lpstr>Raleway</vt:lpstr>
      <vt:lpstr>Times New Roman</vt:lpstr>
      <vt:lpstr>Wingdings</vt:lpstr>
      <vt:lpstr>Tema do Office</vt:lpstr>
      <vt:lpstr>1_Tema do Office</vt:lpstr>
      <vt:lpstr>Apresentação do PowerPoint</vt:lpstr>
      <vt:lpstr>Apresentação do PowerPoint</vt:lpstr>
      <vt:lpstr>O Brasil é um país corrupto?</vt:lpstr>
      <vt:lpstr>O Brasil é um país corrupto?</vt:lpstr>
      <vt:lpstr>O Brasil é um país corrupto?</vt:lpstr>
      <vt:lpstr>O Brasil é um país corrupto?</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Salmira Braga</dc:creator>
  <cp:lastModifiedBy>Leonino Gomes Rocha</cp:lastModifiedBy>
  <cp:revision>314</cp:revision>
  <cp:lastPrinted>2018-03-05T18:42:03Z</cp:lastPrinted>
  <dcterms:created xsi:type="dcterms:W3CDTF">2017-09-19T11:45:39Z</dcterms:created>
  <dcterms:modified xsi:type="dcterms:W3CDTF">2019-06-24T23:54:07Z</dcterms:modified>
</cp:coreProperties>
</file>