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618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841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496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513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667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318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059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203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170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99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565B6-506D-4391-889E-8E2B3E3DA897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9A96-3179-4D0D-A5CF-2C6CA9BE1B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01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22762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1</cp:revision>
  <dcterms:created xsi:type="dcterms:W3CDTF">2021-04-26T23:20:00Z</dcterms:created>
  <dcterms:modified xsi:type="dcterms:W3CDTF">2021-04-26T23:26:14Z</dcterms:modified>
</cp:coreProperties>
</file>