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7"/>
  </p:notesMasterIdLst>
  <p:sldIdLst>
    <p:sldId id="258" r:id="rId2"/>
    <p:sldId id="339" r:id="rId3"/>
    <p:sldId id="344" r:id="rId4"/>
    <p:sldId id="261" r:id="rId5"/>
    <p:sldId id="266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8" r:id="rId14"/>
    <p:sldId id="342" r:id="rId15"/>
    <p:sldId id="347" r:id="rId16"/>
    <p:sldId id="345" r:id="rId17"/>
    <p:sldId id="319" r:id="rId18"/>
    <p:sldId id="346" r:id="rId19"/>
    <p:sldId id="320" r:id="rId20"/>
    <p:sldId id="321" r:id="rId21"/>
    <p:sldId id="267" r:id="rId22"/>
    <p:sldId id="334" r:id="rId23"/>
    <p:sldId id="279" r:id="rId24"/>
    <p:sldId id="322" r:id="rId25"/>
    <p:sldId id="335" r:id="rId26"/>
    <p:sldId id="325" r:id="rId27"/>
    <p:sldId id="328" r:id="rId28"/>
    <p:sldId id="329" r:id="rId29"/>
    <p:sldId id="343" r:id="rId30"/>
    <p:sldId id="314" r:id="rId31"/>
    <p:sldId id="331" r:id="rId32"/>
    <p:sldId id="333" r:id="rId33"/>
    <p:sldId id="348" r:id="rId34"/>
    <p:sldId id="349" r:id="rId35"/>
    <p:sldId id="313" r:id="rId3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BA00"/>
    <a:srgbClr val="0027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64472" autoAdjust="0"/>
  </p:normalViewPr>
  <p:slideViewPr>
    <p:cSldViewPr snapToGrid="0">
      <p:cViewPr varScale="1">
        <p:scale>
          <a:sx n="123" d="100"/>
          <a:sy n="123" d="100"/>
        </p:scale>
        <p:origin x="6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0BF49D-562F-4BCA-A306-ABBFFE9BD26C}" type="doc">
      <dgm:prSet loTypeId="urn:microsoft.com/office/officeart/2005/8/layout/equation2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1EA728A3-7638-4DB6-A16B-E478717BC44A}">
      <dgm:prSet/>
      <dgm:spPr/>
      <dgm:t>
        <a:bodyPr/>
        <a:lstStyle/>
        <a:p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Instituir um </a:t>
          </a:r>
          <a:r>
            <a:rPr lang="pt-BR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programa de integridade </a:t>
          </a:r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não significa lidar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com um assunto novo, mas valer-se de temas já conhecidos pelas organizações de maneira mais sistematizada.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5A68AE-B112-46FD-B2EB-A37B0B82A45C}" type="parTrans" cxnId="{4DD2A183-D884-4FBB-BFEC-EBBEE5E6B99E}">
      <dgm:prSet/>
      <dgm:spPr/>
      <dgm:t>
        <a:bodyPr/>
        <a:lstStyle/>
        <a:p>
          <a:endParaRPr lang="en-US"/>
        </a:p>
      </dgm:t>
    </dgm:pt>
    <dgm:pt modelId="{69D0C2CB-6F03-4A47-A741-C4E910ACD93C}" type="sibTrans" cxnId="{4DD2A183-D884-4FBB-BFEC-EBBEE5E6B99E}">
      <dgm:prSet/>
      <dgm:spPr/>
      <dgm:t>
        <a:bodyPr/>
        <a:lstStyle/>
        <a:p>
          <a:endParaRPr lang="en-US"/>
        </a:p>
      </dgm:t>
    </dgm:pt>
    <dgm:pt modelId="{8CA35047-DBE6-4911-A2DD-195CF49327F4}" type="pres">
      <dgm:prSet presAssocID="{D50BF49D-562F-4BCA-A306-ABBFFE9BD26C}" presName="Name0" presStyleCnt="0">
        <dgm:presLayoutVars>
          <dgm:dir/>
          <dgm:resizeHandles val="exact"/>
        </dgm:presLayoutVars>
      </dgm:prSet>
      <dgm:spPr/>
    </dgm:pt>
    <dgm:pt modelId="{60843C28-48BB-4A3C-91A1-4CC15EB499BB}" type="pres">
      <dgm:prSet presAssocID="{D50BF49D-562F-4BCA-A306-ABBFFE9BD26C}" presName="vNodes" presStyleCnt="0"/>
      <dgm:spPr/>
    </dgm:pt>
    <dgm:pt modelId="{052B6BCB-2E98-422E-A200-5CC64F3AD4FE}" type="pres">
      <dgm:prSet presAssocID="{D50BF49D-562F-4BCA-A306-ABBFFE9BD26C}" presName="lastNode" presStyleLbl="node1" presStyleIdx="0" presStyleCnt="1" custScaleX="94003" custScaleY="93184">
        <dgm:presLayoutVars>
          <dgm:bulletEnabled val="1"/>
        </dgm:presLayoutVars>
      </dgm:prSet>
      <dgm:spPr/>
    </dgm:pt>
  </dgm:ptLst>
  <dgm:cxnLst>
    <dgm:cxn modelId="{6A63020A-1CA2-4E65-AAB5-6BF10939D701}" type="presOf" srcId="{1EA728A3-7638-4DB6-A16B-E478717BC44A}" destId="{052B6BCB-2E98-422E-A200-5CC64F3AD4FE}" srcOrd="0" destOrd="0" presId="urn:microsoft.com/office/officeart/2005/8/layout/equation2"/>
    <dgm:cxn modelId="{4DD2A183-D884-4FBB-BFEC-EBBEE5E6B99E}" srcId="{D50BF49D-562F-4BCA-A306-ABBFFE9BD26C}" destId="{1EA728A3-7638-4DB6-A16B-E478717BC44A}" srcOrd="0" destOrd="0" parTransId="{BB5A68AE-B112-46FD-B2EB-A37B0B82A45C}" sibTransId="{69D0C2CB-6F03-4A47-A741-C4E910ACD93C}"/>
    <dgm:cxn modelId="{00EE778C-FBEB-46DD-9ABC-A69719E19EE0}" type="presOf" srcId="{D50BF49D-562F-4BCA-A306-ABBFFE9BD26C}" destId="{8CA35047-DBE6-4911-A2DD-195CF49327F4}" srcOrd="0" destOrd="0" presId="urn:microsoft.com/office/officeart/2005/8/layout/equation2"/>
    <dgm:cxn modelId="{B4C8353E-294D-441F-AFC3-803CC36EB4EF}" type="presParOf" srcId="{8CA35047-DBE6-4911-A2DD-195CF49327F4}" destId="{60843C28-48BB-4A3C-91A1-4CC15EB499BB}" srcOrd="0" destOrd="0" presId="urn:microsoft.com/office/officeart/2005/8/layout/equation2"/>
    <dgm:cxn modelId="{CE608B3F-7419-40B7-9DE3-1506E05D36BA}" type="presParOf" srcId="{8CA35047-DBE6-4911-A2DD-195CF49327F4}" destId="{052B6BCB-2E98-422E-A200-5CC64F3AD4FE}" srcOrd="1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F9B72F-6994-450A-9270-9DE7F14A19C2}" type="doc">
      <dgm:prSet loTypeId="urn:microsoft.com/office/officeart/2005/8/layout/chart3" loCatId="cycle" qsTypeId="urn:microsoft.com/office/officeart/2005/8/quickstyle/simple1" qsCatId="simple" csTypeId="urn:microsoft.com/office/officeart/2005/8/colors/accent0_3" csCatId="mainScheme" phldr="1"/>
      <dgm:spPr/>
    </dgm:pt>
    <dgm:pt modelId="{0B508CD9-1A1B-4420-BDD1-35B6F0033914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Comissão de Ética</a:t>
          </a:r>
        </a:p>
      </dgm:t>
    </dgm:pt>
    <dgm:pt modelId="{19E4865E-E824-44AF-9B74-3EF388CBBB9E}" type="parTrans" cxnId="{0D9F818C-C44D-477C-9311-430275E8A54A}">
      <dgm:prSet/>
      <dgm:spPr/>
      <dgm:t>
        <a:bodyPr/>
        <a:lstStyle/>
        <a:p>
          <a:endParaRPr lang="pt-BR"/>
        </a:p>
      </dgm:t>
    </dgm:pt>
    <dgm:pt modelId="{5FDEC2B7-D561-42A7-9E19-8BE94927E103}" type="sibTrans" cxnId="{0D9F818C-C44D-477C-9311-430275E8A54A}">
      <dgm:prSet/>
      <dgm:spPr/>
      <dgm:t>
        <a:bodyPr/>
        <a:lstStyle/>
        <a:p>
          <a:endParaRPr lang="pt-BR"/>
        </a:p>
      </dgm:t>
    </dgm:pt>
    <dgm:pt modelId="{8FDE22E0-E42C-41B7-B57A-120D1CB81FC1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Corregedoria</a:t>
          </a:r>
        </a:p>
      </dgm:t>
    </dgm:pt>
    <dgm:pt modelId="{E80B9943-F5AD-4609-ACE2-0301A5DB147A}" type="parTrans" cxnId="{7ACEAAE9-2573-4AC0-ADEC-1D8A3A08188F}">
      <dgm:prSet/>
      <dgm:spPr/>
      <dgm:t>
        <a:bodyPr/>
        <a:lstStyle/>
        <a:p>
          <a:endParaRPr lang="pt-BR"/>
        </a:p>
      </dgm:t>
    </dgm:pt>
    <dgm:pt modelId="{95C0FB12-79BF-4A9E-9E16-FCCE025817D4}" type="sibTrans" cxnId="{7ACEAAE9-2573-4AC0-ADEC-1D8A3A08188F}">
      <dgm:prSet/>
      <dgm:spPr/>
      <dgm:t>
        <a:bodyPr/>
        <a:lstStyle/>
        <a:p>
          <a:endParaRPr lang="pt-BR"/>
        </a:p>
      </dgm:t>
    </dgm:pt>
    <dgm:pt modelId="{C6CE04AE-C4BF-4201-A49E-3EE8C4AE917A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Recursos Humanos</a:t>
          </a:r>
        </a:p>
      </dgm:t>
    </dgm:pt>
    <dgm:pt modelId="{74FD3B0E-390F-4D37-A1A1-5C97729B53A5}" type="parTrans" cxnId="{9368F197-FA5C-4749-B818-A7665E761CC3}">
      <dgm:prSet/>
      <dgm:spPr/>
      <dgm:t>
        <a:bodyPr/>
        <a:lstStyle/>
        <a:p>
          <a:endParaRPr lang="pt-BR"/>
        </a:p>
      </dgm:t>
    </dgm:pt>
    <dgm:pt modelId="{84CA3FEC-5774-4B0E-BCCD-C17AEDA1095C}" type="sibTrans" cxnId="{9368F197-FA5C-4749-B818-A7665E761CC3}">
      <dgm:prSet/>
      <dgm:spPr/>
      <dgm:t>
        <a:bodyPr/>
        <a:lstStyle/>
        <a:p>
          <a:endParaRPr lang="pt-BR"/>
        </a:p>
      </dgm:t>
    </dgm:pt>
    <dgm:pt modelId="{2D8EECB9-07BB-4C6A-9FDF-DED822E1C20F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Auditoria Interna</a:t>
          </a:r>
        </a:p>
      </dgm:t>
    </dgm:pt>
    <dgm:pt modelId="{90EFAA98-3A63-49ED-BF06-F3D2F669E964}" type="parTrans" cxnId="{1D0F0926-B0A2-4D44-8428-42BA60B32A7D}">
      <dgm:prSet/>
      <dgm:spPr/>
      <dgm:t>
        <a:bodyPr/>
        <a:lstStyle/>
        <a:p>
          <a:endParaRPr lang="pt-BR"/>
        </a:p>
      </dgm:t>
    </dgm:pt>
    <dgm:pt modelId="{390D6581-F634-4E28-BF67-8940C5B8BFFE}" type="sibTrans" cxnId="{1D0F0926-B0A2-4D44-8428-42BA60B32A7D}">
      <dgm:prSet/>
      <dgm:spPr/>
      <dgm:t>
        <a:bodyPr/>
        <a:lstStyle/>
        <a:p>
          <a:endParaRPr lang="pt-BR"/>
        </a:p>
      </dgm:t>
    </dgm:pt>
    <dgm:pt modelId="{BF73435B-324D-45E5-BA10-516925B846DD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Licitações e Compras Públicas</a:t>
          </a:r>
        </a:p>
      </dgm:t>
    </dgm:pt>
    <dgm:pt modelId="{417BD4E5-8622-47DE-B7FB-0DB5AF1F7061}" type="parTrans" cxnId="{D365ACB9-5280-4A41-B25D-82235350EBDB}">
      <dgm:prSet/>
      <dgm:spPr/>
      <dgm:t>
        <a:bodyPr/>
        <a:lstStyle/>
        <a:p>
          <a:endParaRPr lang="pt-BR"/>
        </a:p>
      </dgm:t>
    </dgm:pt>
    <dgm:pt modelId="{97D22D65-2D6B-4891-B703-6D280CF05199}" type="sibTrans" cxnId="{D365ACB9-5280-4A41-B25D-82235350EBDB}">
      <dgm:prSet/>
      <dgm:spPr/>
      <dgm:t>
        <a:bodyPr/>
        <a:lstStyle/>
        <a:p>
          <a:endParaRPr lang="pt-BR"/>
        </a:p>
      </dgm:t>
    </dgm:pt>
    <dgm:pt modelId="{6A679D34-DF3B-400B-9008-21A5DFF9A94C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Ouvidoria</a:t>
          </a:r>
        </a:p>
      </dgm:t>
    </dgm:pt>
    <dgm:pt modelId="{3FD288FB-A3D1-4B3E-89D8-9DFD75974E0D}" type="parTrans" cxnId="{AF1B8050-355E-4F02-AB4E-599F7D1F1009}">
      <dgm:prSet/>
      <dgm:spPr/>
      <dgm:t>
        <a:bodyPr/>
        <a:lstStyle/>
        <a:p>
          <a:endParaRPr lang="pt-BR"/>
        </a:p>
      </dgm:t>
    </dgm:pt>
    <dgm:pt modelId="{12CE89E1-7EA2-46E8-8049-C4AA087BAC13}" type="sibTrans" cxnId="{AF1B8050-355E-4F02-AB4E-599F7D1F1009}">
      <dgm:prSet/>
      <dgm:spPr/>
      <dgm:t>
        <a:bodyPr/>
        <a:lstStyle/>
        <a:p>
          <a:endParaRPr lang="pt-BR"/>
        </a:p>
      </dgm:t>
    </dgm:pt>
    <dgm:pt modelId="{E81A1195-14F0-4193-9F0C-3807A18C8FA8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Planejamento Estratégico</a:t>
          </a:r>
        </a:p>
      </dgm:t>
    </dgm:pt>
    <dgm:pt modelId="{C85885DD-F2A3-406E-B583-0147A4437502}" type="parTrans" cxnId="{58F162B3-F056-4B7D-8D86-25FA50BF00A5}">
      <dgm:prSet/>
      <dgm:spPr/>
      <dgm:t>
        <a:bodyPr/>
        <a:lstStyle/>
        <a:p>
          <a:endParaRPr lang="pt-BR"/>
        </a:p>
      </dgm:t>
    </dgm:pt>
    <dgm:pt modelId="{CAA1B136-98B1-4BF5-A4D7-C97A08C4319E}" type="sibTrans" cxnId="{58F162B3-F056-4B7D-8D86-25FA50BF00A5}">
      <dgm:prSet/>
      <dgm:spPr/>
      <dgm:t>
        <a:bodyPr/>
        <a:lstStyle/>
        <a:p>
          <a:endParaRPr lang="pt-BR"/>
        </a:p>
      </dgm:t>
    </dgm:pt>
    <dgm:pt modelId="{7409470E-835E-4856-8579-989F409F1224}" type="pres">
      <dgm:prSet presAssocID="{E6F9B72F-6994-450A-9270-9DE7F14A19C2}" presName="compositeShape" presStyleCnt="0">
        <dgm:presLayoutVars>
          <dgm:chMax val="7"/>
          <dgm:dir/>
          <dgm:resizeHandles val="exact"/>
        </dgm:presLayoutVars>
      </dgm:prSet>
      <dgm:spPr/>
    </dgm:pt>
    <dgm:pt modelId="{CF42518F-B0E6-4D9B-A142-DB28824F70F1}" type="pres">
      <dgm:prSet presAssocID="{E6F9B72F-6994-450A-9270-9DE7F14A19C2}" presName="wedge1" presStyleLbl="node1" presStyleIdx="0" presStyleCnt="7" custLinFactNeighborX="-29419" custLinFactNeighborY="56919"/>
      <dgm:spPr/>
    </dgm:pt>
    <dgm:pt modelId="{7AAD4B54-F579-4C65-9072-72D4C72115ED}" type="pres">
      <dgm:prSet presAssocID="{E6F9B72F-6994-450A-9270-9DE7F14A19C2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31553D9F-5EEE-45F7-AC70-BF579D146E35}" type="pres">
      <dgm:prSet presAssocID="{E6F9B72F-6994-450A-9270-9DE7F14A19C2}" presName="wedge2" presStyleLbl="node1" presStyleIdx="1" presStyleCnt="7" custScaleX="98530" custScaleY="103524" custLinFactNeighborX="-58714" custLinFactNeighborY="-26674"/>
      <dgm:spPr/>
    </dgm:pt>
    <dgm:pt modelId="{3B6D3A28-9C6F-4016-BCB1-318BCB46892B}" type="pres">
      <dgm:prSet presAssocID="{E6F9B72F-6994-450A-9270-9DE7F14A19C2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4B2D351F-9259-4736-A982-9A76709525D1}" type="pres">
      <dgm:prSet presAssocID="{E6F9B72F-6994-450A-9270-9DE7F14A19C2}" presName="wedge3" presStyleLbl="node1" presStyleIdx="2" presStyleCnt="7" custLinFactNeighborX="14128" custLinFactNeighborY="7186"/>
      <dgm:spPr/>
    </dgm:pt>
    <dgm:pt modelId="{7F1F3B0A-936B-4BE7-964A-7664ADD6B789}" type="pres">
      <dgm:prSet presAssocID="{E6F9B72F-6994-450A-9270-9DE7F14A19C2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D70898AA-772B-4E00-A2DF-5B2792C53CF9}" type="pres">
      <dgm:prSet presAssocID="{E6F9B72F-6994-450A-9270-9DE7F14A19C2}" presName="wedge4" presStyleLbl="node1" presStyleIdx="3" presStyleCnt="7" custLinFactNeighborX="7578" custLinFactNeighborY="-48012"/>
      <dgm:spPr/>
    </dgm:pt>
    <dgm:pt modelId="{F11ADBA3-F9C2-4199-B2E0-54C9CCA7756F}" type="pres">
      <dgm:prSet presAssocID="{E6F9B72F-6994-450A-9270-9DE7F14A19C2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8E2E9CDF-7A92-4658-BA1C-92A4EF136DC6}" type="pres">
      <dgm:prSet presAssocID="{E6F9B72F-6994-450A-9270-9DE7F14A19C2}" presName="wedge5" presStyleLbl="node1" presStyleIdx="4" presStyleCnt="7" custLinFactNeighborX="-45003" custLinFactNeighborY="-56926"/>
      <dgm:spPr/>
    </dgm:pt>
    <dgm:pt modelId="{D91EC916-318B-408E-9195-043F7D2B8AD9}" type="pres">
      <dgm:prSet presAssocID="{E6F9B72F-6994-450A-9270-9DE7F14A19C2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52568D8D-4959-418F-B0A7-F80E36584A17}" type="pres">
      <dgm:prSet presAssocID="{E6F9B72F-6994-450A-9270-9DE7F14A19C2}" presName="wedge6" presStyleLbl="node1" presStyleIdx="5" presStyleCnt="7" custLinFactNeighborX="73164" custLinFactNeighborY="-30593"/>
      <dgm:spPr/>
    </dgm:pt>
    <dgm:pt modelId="{959541CA-7D98-4803-A7B4-0A4C4EA3DFD4}" type="pres">
      <dgm:prSet presAssocID="{E6F9B72F-6994-450A-9270-9DE7F14A19C2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222FDE83-B6F8-485D-8326-E065AB5A06A5}" type="pres">
      <dgm:prSet presAssocID="{E6F9B72F-6994-450A-9270-9DE7F14A19C2}" presName="wedge7" presStyleLbl="node1" presStyleIdx="6" presStyleCnt="7" custLinFactNeighborX="-45003" custLinFactNeighborY="51561"/>
      <dgm:spPr/>
    </dgm:pt>
    <dgm:pt modelId="{AA25900C-43D8-4CB9-8192-B9D2DB271D36}" type="pres">
      <dgm:prSet presAssocID="{E6F9B72F-6994-450A-9270-9DE7F14A19C2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00268A11-3A8F-4E78-A9DA-EA2179D64AAC}" type="presOf" srcId="{8FDE22E0-E42C-41B7-B57A-120D1CB81FC1}" destId="{31553D9F-5EEE-45F7-AC70-BF579D146E35}" srcOrd="0" destOrd="0" presId="urn:microsoft.com/office/officeart/2005/8/layout/chart3"/>
    <dgm:cxn modelId="{1D0F0926-B0A2-4D44-8428-42BA60B32A7D}" srcId="{E6F9B72F-6994-450A-9270-9DE7F14A19C2}" destId="{2D8EECB9-07BB-4C6A-9FDF-DED822E1C20F}" srcOrd="5" destOrd="0" parTransId="{90EFAA98-3A63-49ED-BF06-F3D2F669E964}" sibTransId="{390D6581-F634-4E28-BF67-8940C5B8BFFE}"/>
    <dgm:cxn modelId="{AF1B8050-355E-4F02-AB4E-599F7D1F1009}" srcId="{E6F9B72F-6994-450A-9270-9DE7F14A19C2}" destId="{6A679D34-DF3B-400B-9008-21A5DFF9A94C}" srcOrd="2" destOrd="0" parTransId="{3FD288FB-A3D1-4B3E-89D8-9DFD75974E0D}" sibTransId="{12CE89E1-7EA2-46E8-8049-C4AA087BAC13}"/>
    <dgm:cxn modelId="{01010466-67D3-48EC-AAA4-C7E2E9FFE7DE}" type="presOf" srcId="{2D8EECB9-07BB-4C6A-9FDF-DED822E1C20F}" destId="{959541CA-7D98-4803-A7B4-0A4C4EA3DFD4}" srcOrd="1" destOrd="0" presId="urn:microsoft.com/office/officeart/2005/8/layout/chart3"/>
    <dgm:cxn modelId="{7EB4306B-A92B-48EC-8AE1-281C52FF2445}" type="presOf" srcId="{E81A1195-14F0-4193-9F0C-3807A18C8FA8}" destId="{222FDE83-B6F8-485D-8326-E065AB5A06A5}" srcOrd="0" destOrd="0" presId="urn:microsoft.com/office/officeart/2005/8/layout/chart3"/>
    <dgm:cxn modelId="{0ACAFA73-400B-4386-A319-59613A12FF4F}" type="presOf" srcId="{6A679D34-DF3B-400B-9008-21A5DFF9A94C}" destId="{4B2D351F-9259-4736-A982-9A76709525D1}" srcOrd="0" destOrd="0" presId="urn:microsoft.com/office/officeart/2005/8/layout/chart3"/>
    <dgm:cxn modelId="{FE2C5F84-AD55-41A6-BFD7-84064E13EA06}" type="presOf" srcId="{8FDE22E0-E42C-41B7-B57A-120D1CB81FC1}" destId="{3B6D3A28-9C6F-4016-BCB1-318BCB46892B}" srcOrd="1" destOrd="0" presId="urn:microsoft.com/office/officeart/2005/8/layout/chart3"/>
    <dgm:cxn modelId="{2FF20688-AF44-4A79-A5B6-7F66104897D4}" type="presOf" srcId="{C6CE04AE-C4BF-4201-A49E-3EE8C4AE917A}" destId="{F11ADBA3-F9C2-4199-B2E0-54C9CCA7756F}" srcOrd="1" destOrd="0" presId="urn:microsoft.com/office/officeart/2005/8/layout/chart3"/>
    <dgm:cxn modelId="{0D9F818C-C44D-477C-9311-430275E8A54A}" srcId="{E6F9B72F-6994-450A-9270-9DE7F14A19C2}" destId="{0B508CD9-1A1B-4420-BDD1-35B6F0033914}" srcOrd="0" destOrd="0" parTransId="{19E4865E-E824-44AF-9B74-3EF388CBBB9E}" sibTransId="{5FDEC2B7-D561-42A7-9E19-8BE94927E103}"/>
    <dgm:cxn modelId="{1F5B5A8E-ADE7-4FAC-8108-A7A351DED9BC}" type="presOf" srcId="{2D8EECB9-07BB-4C6A-9FDF-DED822E1C20F}" destId="{52568D8D-4959-418F-B0A7-F80E36584A17}" srcOrd="0" destOrd="0" presId="urn:microsoft.com/office/officeart/2005/8/layout/chart3"/>
    <dgm:cxn modelId="{E609D393-1BD6-41D6-B87B-704E23C55F88}" type="presOf" srcId="{BF73435B-324D-45E5-BA10-516925B846DD}" destId="{D91EC916-318B-408E-9195-043F7D2B8AD9}" srcOrd="1" destOrd="0" presId="urn:microsoft.com/office/officeart/2005/8/layout/chart3"/>
    <dgm:cxn modelId="{9368F197-FA5C-4749-B818-A7665E761CC3}" srcId="{E6F9B72F-6994-450A-9270-9DE7F14A19C2}" destId="{C6CE04AE-C4BF-4201-A49E-3EE8C4AE917A}" srcOrd="3" destOrd="0" parTransId="{74FD3B0E-390F-4D37-A1A1-5C97729B53A5}" sibTransId="{84CA3FEC-5774-4B0E-BCCD-C17AEDA1095C}"/>
    <dgm:cxn modelId="{6699FA9A-62FA-4A01-8CE2-B4D0767EB23F}" type="presOf" srcId="{BF73435B-324D-45E5-BA10-516925B846DD}" destId="{8E2E9CDF-7A92-4658-BA1C-92A4EF136DC6}" srcOrd="0" destOrd="0" presId="urn:microsoft.com/office/officeart/2005/8/layout/chart3"/>
    <dgm:cxn modelId="{D89CD7A1-7332-4DD8-A32D-7AC449D80D0C}" type="presOf" srcId="{E81A1195-14F0-4193-9F0C-3807A18C8FA8}" destId="{AA25900C-43D8-4CB9-8192-B9D2DB271D36}" srcOrd="1" destOrd="0" presId="urn:microsoft.com/office/officeart/2005/8/layout/chart3"/>
    <dgm:cxn modelId="{58F162B3-F056-4B7D-8D86-25FA50BF00A5}" srcId="{E6F9B72F-6994-450A-9270-9DE7F14A19C2}" destId="{E81A1195-14F0-4193-9F0C-3807A18C8FA8}" srcOrd="6" destOrd="0" parTransId="{C85885DD-F2A3-406E-B583-0147A4437502}" sibTransId="{CAA1B136-98B1-4BF5-A4D7-C97A08C4319E}"/>
    <dgm:cxn modelId="{92F007B6-938A-4247-A684-1F28FE790AC2}" type="presOf" srcId="{C6CE04AE-C4BF-4201-A49E-3EE8C4AE917A}" destId="{D70898AA-772B-4E00-A2DF-5B2792C53CF9}" srcOrd="0" destOrd="0" presId="urn:microsoft.com/office/officeart/2005/8/layout/chart3"/>
    <dgm:cxn modelId="{D365ACB9-5280-4A41-B25D-82235350EBDB}" srcId="{E6F9B72F-6994-450A-9270-9DE7F14A19C2}" destId="{BF73435B-324D-45E5-BA10-516925B846DD}" srcOrd="4" destOrd="0" parTransId="{417BD4E5-8622-47DE-B7FB-0DB5AF1F7061}" sibTransId="{97D22D65-2D6B-4891-B703-6D280CF05199}"/>
    <dgm:cxn modelId="{65B9B4BE-1713-44B6-9417-F30A7FC0FA5F}" type="presOf" srcId="{0B508CD9-1A1B-4420-BDD1-35B6F0033914}" destId="{CF42518F-B0E6-4D9B-A142-DB28824F70F1}" srcOrd="0" destOrd="0" presId="urn:microsoft.com/office/officeart/2005/8/layout/chart3"/>
    <dgm:cxn modelId="{32FC62C8-EE89-4A13-BC4B-3775C3E1475A}" type="presOf" srcId="{0B508CD9-1A1B-4420-BDD1-35B6F0033914}" destId="{7AAD4B54-F579-4C65-9072-72D4C72115ED}" srcOrd="1" destOrd="0" presId="urn:microsoft.com/office/officeart/2005/8/layout/chart3"/>
    <dgm:cxn modelId="{5E3D06D1-1AC9-490A-8ECD-66C369516A83}" type="presOf" srcId="{6A679D34-DF3B-400B-9008-21A5DFF9A94C}" destId="{7F1F3B0A-936B-4BE7-964A-7664ADD6B789}" srcOrd="1" destOrd="0" presId="urn:microsoft.com/office/officeart/2005/8/layout/chart3"/>
    <dgm:cxn modelId="{7ACEAAE9-2573-4AC0-ADEC-1D8A3A08188F}" srcId="{E6F9B72F-6994-450A-9270-9DE7F14A19C2}" destId="{8FDE22E0-E42C-41B7-B57A-120D1CB81FC1}" srcOrd="1" destOrd="0" parTransId="{E80B9943-F5AD-4609-ACE2-0301A5DB147A}" sibTransId="{95C0FB12-79BF-4A9E-9E16-FCCE025817D4}"/>
    <dgm:cxn modelId="{D2BE52FF-82AC-4EA2-8D2E-1E42D0E89D7C}" type="presOf" srcId="{E6F9B72F-6994-450A-9270-9DE7F14A19C2}" destId="{7409470E-835E-4856-8579-989F409F1224}" srcOrd="0" destOrd="0" presId="urn:microsoft.com/office/officeart/2005/8/layout/chart3"/>
    <dgm:cxn modelId="{7930E21E-7DF0-4926-94F5-8C62FCBBA495}" type="presParOf" srcId="{7409470E-835E-4856-8579-989F409F1224}" destId="{CF42518F-B0E6-4D9B-A142-DB28824F70F1}" srcOrd="0" destOrd="0" presId="urn:microsoft.com/office/officeart/2005/8/layout/chart3"/>
    <dgm:cxn modelId="{61231E7A-6A19-4765-AB2A-ACEBE4AB6AB3}" type="presParOf" srcId="{7409470E-835E-4856-8579-989F409F1224}" destId="{7AAD4B54-F579-4C65-9072-72D4C72115ED}" srcOrd="1" destOrd="0" presId="urn:microsoft.com/office/officeart/2005/8/layout/chart3"/>
    <dgm:cxn modelId="{DB2E999C-C3DA-41AD-9F09-6F738AA8205A}" type="presParOf" srcId="{7409470E-835E-4856-8579-989F409F1224}" destId="{31553D9F-5EEE-45F7-AC70-BF579D146E35}" srcOrd="2" destOrd="0" presId="urn:microsoft.com/office/officeart/2005/8/layout/chart3"/>
    <dgm:cxn modelId="{99656C79-A03D-4576-8799-9C8CD807D80D}" type="presParOf" srcId="{7409470E-835E-4856-8579-989F409F1224}" destId="{3B6D3A28-9C6F-4016-BCB1-318BCB46892B}" srcOrd="3" destOrd="0" presId="urn:microsoft.com/office/officeart/2005/8/layout/chart3"/>
    <dgm:cxn modelId="{30ED14A6-D84A-456A-93C8-893260D9D781}" type="presParOf" srcId="{7409470E-835E-4856-8579-989F409F1224}" destId="{4B2D351F-9259-4736-A982-9A76709525D1}" srcOrd="4" destOrd="0" presId="urn:microsoft.com/office/officeart/2005/8/layout/chart3"/>
    <dgm:cxn modelId="{354993CF-B776-4C53-B07F-469948B8C0AB}" type="presParOf" srcId="{7409470E-835E-4856-8579-989F409F1224}" destId="{7F1F3B0A-936B-4BE7-964A-7664ADD6B789}" srcOrd="5" destOrd="0" presId="urn:microsoft.com/office/officeart/2005/8/layout/chart3"/>
    <dgm:cxn modelId="{272F3F03-9BC7-4542-BC6B-E322FFB01B1E}" type="presParOf" srcId="{7409470E-835E-4856-8579-989F409F1224}" destId="{D70898AA-772B-4E00-A2DF-5B2792C53CF9}" srcOrd="6" destOrd="0" presId="urn:microsoft.com/office/officeart/2005/8/layout/chart3"/>
    <dgm:cxn modelId="{4044D644-D7B1-4001-96DD-E9F843AED4B3}" type="presParOf" srcId="{7409470E-835E-4856-8579-989F409F1224}" destId="{F11ADBA3-F9C2-4199-B2E0-54C9CCA7756F}" srcOrd="7" destOrd="0" presId="urn:microsoft.com/office/officeart/2005/8/layout/chart3"/>
    <dgm:cxn modelId="{37F8B19E-3B0E-4F6E-94BC-FF2AEBD74B51}" type="presParOf" srcId="{7409470E-835E-4856-8579-989F409F1224}" destId="{8E2E9CDF-7A92-4658-BA1C-92A4EF136DC6}" srcOrd="8" destOrd="0" presId="urn:microsoft.com/office/officeart/2005/8/layout/chart3"/>
    <dgm:cxn modelId="{E2A6A9AA-3DCE-44F1-92FC-1A71311CAD7B}" type="presParOf" srcId="{7409470E-835E-4856-8579-989F409F1224}" destId="{D91EC916-318B-408E-9195-043F7D2B8AD9}" srcOrd="9" destOrd="0" presId="urn:microsoft.com/office/officeart/2005/8/layout/chart3"/>
    <dgm:cxn modelId="{6ED48B00-6BBB-47AD-8F43-6F1079130B84}" type="presParOf" srcId="{7409470E-835E-4856-8579-989F409F1224}" destId="{52568D8D-4959-418F-B0A7-F80E36584A17}" srcOrd="10" destOrd="0" presId="urn:microsoft.com/office/officeart/2005/8/layout/chart3"/>
    <dgm:cxn modelId="{181EE067-D2AC-405B-ABB9-09DDD8EBEE26}" type="presParOf" srcId="{7409470E-835E-4856-8579-989F409F1224}" destId="{959541CA-7D98-4803-A7B4-0A4C4EA3DFD4}" srcOrd="11" destOrd="0" presId="urn:microsoft.com/office/officeart/2005/8/layout/chart3"/>
    <dgm:cxn modelId="{546B4C1D-A657-4084-AC00-B85976334992}" type="presParOf" srcId="{7409470E-835E-4856-8579-989F409F1224}" destId="{222FDE83-B6F8-485D-8326-E065AB5A06A5}" srcOrd="12" destOrd="0" presId="urn:microsoft.com/office/officeart/2005/8/layout/chart3"/>
    <dgm:cxn modelId="{4CA47304-9F0F-478A-A63F-6C584E4155F6}" type="presParOf" srcId="{7409470E-835E-4856-8579-989F409F1224}" destId="{AA25900C-43D8-4CB9-8192-B9D2DB271D36}" srcOrd="13" destOrd="0" presId="urn:microsoft.com/office/officeart/2005/8/layout/chart3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F9B72F-6994-450A-9270-9DE7F14A19C2}" type="doc">
      <dgm:prSet loTypeId="urn:microsoft.com/office/officeart/2005/8/layout/chart3" loCatId="cycle" qsTypeId="urn:microsoft.com/office/officeart/2005/8/quickstyle/simple1" qsCatId="simple" csTypeId="urn:microsoft.com/office/officeart/2005/8/colors/accent0_3" csCatId="mainScheme" phldr="1"/>
      <dgm:spPr/>
    </dgm:pt>
    <dgm:pt modelId="{0B508CD9-1A1B-4420-BDD1-35B6F0033914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Comissão de Ética</a:t>
          </a:r>
        </a:p>
      </dgm:t>
    </dgm:pt>
    <dgm:pt modelId="{19E4865E-E824-44AF-9B74-3EF388CBBB9E}" type="parTrans" cxnId="{0D9F818C-C44D-477C-9311-430275E8A54A}">
      <dgm:prSet/>
      <dgm:spPr/>
      <dgm:t>
        <a:bodyPr/>
        <a:lstStyle/>
        <a:p>
          <a:endParaRPr lang="pt-BR"/>
        </a:p>
      </dgm:t>
    </dgm:pt>
    <dgm:pt modelId="{5FDEC2B7-D561-42A7-9E19-8BE94927E103}" type="sibTrans" cxnId="{0D9F818C-C44D-477C-9311-430275E8A54A}">
      <dgm:prSet/>
      <dgm:spPr/>
      <dgm:t>
        <a:bodyPr/>
        <a:lstStyle/>
        <a:p>
          <a:endParaRPr lang="pt-BR"/>
        </a:p>
      </dgm:t>
    </dgm:pt>
    <dgm:pt modelId="{8FDE22E0-E42C-41B7-B57A-120D1CB81FC1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Corregedoria</a:t>
          </a:r>
        </a:p>
      </dgm:t>
    </dgm:pt>
    <dgm:pt modelId="{E80B9943-F5AD-4609-ACE2-0301A5DB147A}" type="parTrans" cxnId="{7ACEAAE9-2573-4AC0-ADEC-1D8A3A08188F}">
      <dgm:prSet/>
      <dgm:spPr/>
      <dgm:t>
        <a:bodyPr/>
        <a:lstStyle/>
        <a:p>
          <a:endParaRPr lang="pt-BR"/>
        </a:p>
      </dgm:t>
    </dgm:pt>
    <dgm:pt modelId="{95C0FB12-79BF-4A9E-9E16-FCCE025817D4}" type="sibTrans" cxnId="{7ACEAAE9-2573-4AC0-ADEC-1D8A3A08188F}">
      <dgm:prSet/>
      <dgm:spPr/>
      <dgm:t>
        <a:bodyPr/>
        <a:lstStyle/>
        <a:p>
          <a:endParaRPr lang="pt-BR"/>
        </a:p>
      </dgm:t>
    </dgm:pt>
    <dgm:pt modelId="{C6CE04AE-C4BF-4201-A49E-3EE8C4AE917A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Recursos Humanos</a:t>
          </a:r>
        </a:p>
      </dgm:t>
    </dgm:pt>
    <dgm:pt modelId="{74FD3B0E-390F-4D37-A1A1-5C97729B53A5}" type="parTrans" cxnId="{9368F197-FA5C-4749-B818-A7665E761CC3}">
      <dgm:prSet/>
      <dgm:spPr/>
      <dgm:t>
        <a:bodyPr/>
        <a:lstStyle/>
        <a:p>
          <a:endParaRPr lang="pt-BR"/>
        </a:p>
      </dgm:t>
    </dgm:pt>
    <dgm:pt modelId="{84CA3FEC-5774-4B0E-BCCD-C17AEDA1095C}" type="sibTrans" cxnId="{9368F197-FA5C-4749-B818-A7665E761CC3}">
      <dgm:prSet/>
      <dgm:spPr/>
      <dgm:t>
        <a:bodyPr/>
        <a:lstStyle/>
        <a:p>
          <a:endParaRPr lang="pt-BR"/>
        </a:p>
      </dgm:t>
    </dgm:pt>
    <dgm:pt modelId="{2D8EECB9-07BB-4C6A-9FDF-DED822E1C20F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Auditoria Interna</a:t>
          </a:r>
        </a:p>
      </dgm:t>
    </dgm:pt>
    <dgm:pt modelId="{90EFAA98-3A63-49ED-BF06-F3D2F669E964}" type="parTrans" cxnId="{1D0F0926-B0A2-4D44-8428-42BA60B32A7D}">
      <dgm:prSet/>
      <dgm:spPr/>
      <dgm:t>
        <a:bodyPr/>
        <a:lstStyle/>
        <a:p>
          <a:endParaRPr lang="pt-BR"/>
        </a:p>
      </dgm:t>
    </dgm:pt>
    <dgm:pt modelId="{390D6581-F634-4E28-BF67-8940C5B8BFFE}" type="sibTrans" cxnId="{1D0F0926-B0A2-4D44-8428-42BA60B32A7D}">
      <dgm:prSet/>
      <dgm:spPr/>
      <dgm:t>
        <a:bodyPr/>
        <a:lstStyle/>
        <a:p>
          <a:endParaRPr lang="pt-BR"/>
        </a:p>
      </dgm:t>
    </dgm:pt>
    <dgm:pt modelId="{BF73435B-324D-45E5-BA10-516925B846DD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Licitações e Compras Públicas</a:t>
          </a:r>
        </a:p>
      </dgm:t>
    </dgm:pt>
    <dgm:pt modelId="{417BD4E5-8622-47DE-B7FB-0DB5AF1F7061}" type="parTrans" cxnId="{D365ACB9-5280-4A41-B25D-82235350EBDB}">
      <dgm:prSet/>
      <dgm:spPr/>
      <dgm:t>
        <a:bodyPr/>
        <a:lstStyle/>
        <a:p>
          <a:endParaRPr lang="pt-BR"/>
        </a:p>
      </dgm:t>
    </dgm:pt>
    <dgm:pt modelId="{97D22D65-2D6B-4891-B703-6D280CF05199}" type="sibTrans" cxnId="{D365ACB9-5280-4A41-B25D-82235350EBDB}">
      <dgm:prSet/>
      <dgm:spPr/>
      <dgm:t>
        <a:bodyPr/>
        <a:lstStyle/>
        <a:p>
          <a:endParaRPr lang="pt-BR"/>
        </a:p>
      </dgm:t>
    </dgm:pt>
    <dgm:pt modelId="{6A679D34-DF3B-400B-9008-21A5DFF9A94C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Ouvidoria</a:t>
          </a:r>
        </a:p>
      </dgm:t>
    </dgm:pt>
    <dgm:pt modelId="{3FD288FB-A3D1-4B3E-89D8-9DFD75974E0D}" type="parTrans" cxnId="{AF1B8050-355E-4F02-AB4E-599F7D1F1009}">
      <dgm:prSet/>
      <dgm:spPr/>
      <dgm:t>
        <a:bodyPr/>
        <a:lstStyle/>
        <a:p>
          <a:endParaRPr lang="pt-BR"/>
        </a:p>
      </dgm:t>
    </dgm:pt>
    <dgm:pt modelId="{12CE89E1-7EA2-46E8-8049-C4AA087BAC13}" type="sibTrans" cxnId="{AF1B8050-355E-4F02-AB4E-599F7D1F1009}">
      <dgm:prSet/>
      <dgm:spPr/>
      <dgm:t>
        <a:bodyPr/>
        <a:lstStyle/>
        <a:p>
          <a:endParaRPr lang="pt-BR"/>
        </a:p>
      </dgm:t>
    </dgm:pt>
    <dgm:pt modelId="{E81A1195-14F0-4193-9F0C-3807A18C8FA8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Planejamento Estratégico</a:t>
          </a:r>
        </a:p>
      </dgm:t>
    </dgm:pt>
    <dgm:pt modelId="{C85885DD-F2A3-406E-B583-0147A4437502}" type="parTrans" cxnId="{58F162B3-F056-4B7D-8D86-25FA50BF00A5}">
      <dgm:prSet/>
      <dgm:spPr/>
      <dgm:t>
        <a:bodyPr/>
        <a:lstStyle/>
        <a:p>
          <a:endParaRPr lang="pt-BR"/>
        </a:p>
      </dgm:t>
    </dgm:pt>
    <dgm:pt modelId="{CAA1B136-98B1-4BF5-A4D7-C97A08C4319E}" type="sibTrans" cxnId="{58F162B3-F056-4B7D-8D86-25FA50BF00A5}">
      <dgm:prSet/>
      <dgm:spPr/>
      <dgm:t>
        <a:bodyPr/>
        <a:lstStyle/>
        <a:p>
          <a:endParaRPr lang="pt-BR"/>
        </a:p>
      </dgm:t>
    </dgm:pt>
    <dgm:pt modelId="{7409470E-835E-4856-8579-989F409F1224}" type="pres">
      <dgm:prSet presAssocID="{E6F9B72F-6994-450A-9270-9DE7F14A19C2}" presName="compositeShape" presStyleCnt="0">
        <dgm:presLayoutVars>
          <dgm:chMax val="7"/>
          <dgm:dir/>
          <dgm:resizeHandles val="exact"/>
        </dgm:presLayoutVars>
      </dgm:prSet>
      <dgm:spPr/>
    </dgm:pt>
    <dgm:pt modelId="{CF42518F-B0E6-4D9B-A142-DB28824F70F1}" type="pres">
      <dgm:prSet presAssocID="{E6F9B72F-6994-450A-9270-9DE7F14A19C2}" presName="wedge1" presStyleLbl="node1" presStyleIdx="0" presStyleCnt="7" custLinFactNeighborX="-2555" custLinFactNeighborY="5177"/>
      <dgm:spPr/>
    </dgm:pt>
    <dgm:pt modelId="{7AAD4B54-F579-4C65-9072-72D4C72115ED}" type="pres">
      <dgm:prSet presAssocID="{E6F9B72F-6994-450A-9270-9DE7F14A19C2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31553D9F-5EEE-45F7-AC70-BF579D146E35}" type="pres">
      <dgm:prSet presAssocID="{E6F9B72F-6994-450A-9270-9DE7F14A19C2}" presName="wedge2" presStyleLbl="node1" presStyleIdx="1" presStyleCnt="7" custScaleX="98530" custScaleY="103524"/>
      <dgm:spPr/>
    </dgm:pt>
    <dgm:pt modelId="{3B6D3A28-9C6F-4016-BCB1-318BCB46892B}" type="pres">
      <dgm:prSet presAssocID="{E6F9B72F-6994-450A-9270-9DE7F14A19C2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4B2D351F-9259-4736-A982-9A76709525D1}" type="pres">
      <dgm:prSet presAssocID="{E6F9B72F-6994-450A-9270-9DE7F14A19C2}" presName="wedge3" presStyleLbl="node1" presStyleIdx="2" presStyleCnt="7"/>
      <dgm:spPr/>
    </dgm:pt>
    <dgm:pt modelId="{7F1F3B0A-936B-4BE7-964A-7664ADD6B789}" type="pres">
      <dgm:prSet presAssocID="{E6F9B72F-6994-450A-9270-9DE7F14A19C2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D70898AA-772B-4E00-A2DF-5B2792C53CF9}" type="pres">
      <dgm:prSet presAssocID="{E6F9B72F-6994-450A-9270-9DE7F14A19C2}" presName="wedge4" presStyleLbl="node1" presStyleIdx="3" presStyleCnt="7"/>
      <dgm:spPr/>
    </dgm:pt>
    <dgm:pt modelId="{F11ADBA3-F9C2-4199-B2E0-54C9CCA7756F}" type="pres">
      <dgm:prSet presAssocID="{E6F9B72F-6994-450A-9270-9DE7F14A19C2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8E2E9CDF-7A92-4658-BA1C-92A4EF136DC6}" type="pres">
      <dgm:prSet presAssocID="{E6F9B72F-6994-450A-9270-9DE7F14A19C2}" presName="wedge5" presStyleLbl="node1" presStyleIdx="4" presStyleCnt="7"/>
      <dgm:spPr/>
    </dgm:pt>
    <dgm:pt modelId="{D91EC916-318B-408E-9195-043F7D2B8AD9}" type="pres">
      <dgm:prSet presAssocID="{E6F9B72F-6994-450A-9270-9DE7F14A19C2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52568D8D-4959-418F-B0A7-F80E36584A17}" type="pres">
      <dgm:prSet presAssocID="{E6F9B72F-6994-450A-9270-9DE7F14A19C2}" presName="wedge6" presStyleLbl="node1" presStyleIdx="5" presStyleCnt="7"/>
      <dgm:spPr/>
    </dgm:pt>
    <dgm:pt modelId="{959541CA-7D98-4803-A7B4-0A4C4EA3DFD4}" type="pres">
      <dgm:prSet presAssocID="{E6F9B72F-6994-450A-9270-9DE7F14A19C2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222FDE83-B6F8-485D-8326-E065AB5A06A5}" type="pres">
      <dgm:prSet presAssocID="{E6F9B72F-6994-450A-9270-9DE7F14A19C2}" presName="wedge7" presStyleLbl="node1" presStyleIdx="6" presStyleCnt="7" custLinFactNeighborX="28" custLinFactNeighborY="-180"/>
      <dgm:spPr/>
    </dgm:pt>
    <dgm:pt modelId="{AA25900C-43D8-4CB9-8192-B9D2DB271D36}" type="pres">
      <dgm:prSet presAssocID="{E6F9B72F-6994-450A-9270-9DE7F14A19C2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00268A11-3A8F-4E78-A9DA-EA2179D64AAC}" type="presOf" srcId="{8FDE22E0-E42C-41B7-B57A-120D1CB81FC1}" destId="{31553D9F-5EEE-45F7-AC70-BF579D146E35}" srcOrd="0" destOrd="0" presId="urn:microsoft.com/office/officeart/2005/8/layout/chart3"/>
    <dgm:cxn modelId="{1D0F0926-B0A2-4D44-8428-42BA60B32A7D}" srcId="{E6F9B72F-6994-450A-9270-9DE7F14A19C2}" destId="{2D8EECB9-07BB-4C6A-9FDF-DED822E1C20F}" srcOrd="5" destOrd="0" parTransId="{90EFAA98-3A63-49ED-BF06-F3D2F669E964}" sibTransId="{390D6581-F634-4E28-BF67-8940C5B8BFFE}"/>
    <dgm:cxn modelId="{AF1B8050-355E-4F02-AB4E-599F7D1F1009}" srcId="{E6F9B72F-6994-450A-9270-9DE7F14A19C2}" destId="{6A679D34-DF3B-400B-9008-21A5DFF9A94C}" srcOrd="2" destOrd="0" parTransId="{3FD288FB-A3D1-4B3E-89D8-9DFD75974E0D}" sibTransId="{12CE89E1-7EA2-46E8-8049-C4AA087BAC13}"/>
    <dgm:cxn modelId="{01010466-67D3-48EC-AAA4-C7E2E9FFE7DE}" type="presOf" srcId="{2D8EECB9-07BB-4C6A-9FDF-DED822E1C20F}" destId="{959541CA-7D98-4803-A7B4-0A4C4EA3DFD4}" srcOrd="1" destOrd="0" presId="urn:microsoft.com/office/officeart/2005/8/layout/chart3"/>
    <dgm:cxn modelId="{7EB4306B-A92B-48EC-8AE1-281C52FF2445}" type="presOf" srcId="{E81A1195-14F0-4193-9F0C-3807A18C8FA8}" destId="{222FDE83-B6F8-485D-8326-E065AB5A06A5}" srcOrd="0" destOrd="0" presId="urn:microsoft.com/office/officeart/2005/8/layout/chart3"/>
    <dgm:cxn modelId="{0ACAFA73-400B-4386-A319-59613A12FF4F}" type="presOf" srcId="{6A679D34-DF3B-400B-9008-21A5DFF9A94C}" destId="{4B2D351F-9259-4736-A982-9A76709525D1}" srcOrd="0" destOrd="0" presId="urn:microsoft.com/office/officeart/2005/8/layout/chart3"/>
    <dgm:cxn modelId="{FE2C5F84-AD55-41A6-BFD7-84064E13EA06}" type="presOf" srcId="{8FDE22E0-E42C-41B7-B57A-120D1CB81FC1}" destId="{3B6D3A28-9C6F-4016-BCB1-318BCB46892B}" srcOrd="1" destOrd="0" presId="urn:microsoft.com/office/officeart/2005/8/layout/chart3"/>
    <dgm:cxn modelId="{2FF20688-AF44-4A79-A5B6-7F66104897D4}" type="presOf" srcId="{C6CE04AE-C4BF-4201-A49E-3EE8C4AE917A}" destId="{F11ADBA3-F9C2-4199-B2E0-54C9CCA7756F}" srcOrd="1" destOrd="0" presId="urn:microsoft.com/office/officeart/2005/8/layout/chart3"/>
    <dgm:cxn modelId="{0D9F818C-C44D-477C-9311-430275E8A54A}" srcId="{E6F9B72F-6994-450A-9270-9DE7F14A19C2}" destId="{0B508CD9-1A1B-4420-BDD1-35B6F0033914}" srcOrd="0" destOrd="0" parTransId="{19E4865E-E824-44AF-9B74-3EF388CBBB9E}" sibTransId="{5FDEC2B7-D561-42A7-9E19-8BE94927E103}"/>
    <dgm:cxn modelId="{1F5B5A8E-ADE7-4FAC-8108-A7A351DED9BC}" type="presOf" srcId="{2D8EECB9-07BB-4C6A-9FDF-DED822E1C20F}" destId="{52568D8D-4959-418F-B0A7-F80E36584A17}" srcOrd="0" destOrd="0" presId="urn:microsoft.com/office/officeart/2005/8/layout/chart3"/>
    <dgm:cxn modelId="{E609D393-1BD6-41D6-B87B-704E23C55F88}" type="presOf" srcId="{BF73435B-324D-45E5-BA10-516925B846DD}" destId="{D91EC916-318B-408E-9195-043F7D2B8AD9}" srcOrd="1" destOrd="0" presId="urn:microsoft.com/office/officeart/2005/8/layout/chart3"/>
    <dgm:cxn modelId="{9368F197-FA5C-4749-B818-A7665E761CC3}" srcId="{E6F9B72F-6994-450A-9270-9DE7F14A19C2}" destId="{C6CE04AE-C4BF-4201-A49E-3EE8C4AE917A}" srcOrd="3" destOrd="0" parTransId="{74FD3B0E-390F-4D37-A1A1-5C97729B53A5}" sibTransId="{84CA3FEC-5774-4B0E-BCCD-C17AEDA1095C}"/>
    <dgm:cxn modelId="{6699FA9A-62FA-4A01-8CE2-B4D0767EB23F}" type="presOf" srcId="{BF73435B-324D-45E5-BA10-516925B846DD}" destId="{8E2E9CDF-7A92-4658-BA1C-92A4EF136DC6}" srcOrd="0" destOrd="0" presId="urn:microsoft.com/office/officeart/2005/8/layout/chart3"/>
    <dgm:cxn modelId="{D89CD7A1-7332-4DD8-A32D-7AC449D80D0C}" type="presOf" srcId="{E81A1195-14F0-4193-9F0C-3807A18C8FA8}" destId="{AA25900C-43D8-4CB9-8192-B9D2DB271D36}" srcOrd="1" destOrd="0" presId="urn:microsoft.com/office/officeart/2005/8/layout/chart3"/>
    <dgm:cxn modelId="{58F162B3-F056-4B7D-8D86-25FA50BF00A5}" srcId="{E6F9B72F-6994-450A-9270-9DE7F14A19C2}" destId="{E81A1195-14F0-4193-9F0C-3807A18C8FA8}" srcOrd="6" destOrd="0" parTransId="{C85885DD-F2A3-406E-B583-0147A4437502}" sibTransId="{CAA1B136-98B1-4BF5-A4D7-C97A08C4319E}"/>
    <dgm:cxn modelId="{92F007B6-938A-4247-A684-1F28FE790AC2}" type="presOf" srcId="{C6CE04AE-C4BF-4201-A49E-3EE8C4AE917A}" destId="{D70898AA-772B-4E00-A2DF-5B2792C53CF9}" srcOrd="0" destOrd="0" presId="urn:microsoft.com/office/officeart/2005/8/layout/chart3"/>
    <dgm:cxn modelId="{D365ACB9-5280-4A41-B25D-82235350EBDB}" srcId="{E6F9B72F-6994-450A-9270-9DE7F14A19C2}" destId="{BF73435B-324D-45E5-BA10-516925B846DD}" srcOrd="4" destOrd="0" parTransId="{417BD4E5-8622-47DE-B7FB-0DB5AF1F7061}" sibTransId="{97D22D65-2D6B-4891-B703-6D280CF05199}"/>
    <dgm:cxn modelId="{65B9B4BE-1713-44B6-9417-F30A7FC0FA5F}" type="presOf" srcId="{0B508CD9-1A1B-4420-BDD1-35B6F0033914}" destId="{CF42518F-B0E6-4D9B-A142-DB28824F70F1}" srcOrd="0" destOrd="0" presId="urn:microsoft.com/office/officeart/2005/8/layout/chart3"/>
    <dgm:cxn modelId="{32FC62C8-EE89-4A13-BC4B-3775C3E1475A}" type="presOf" srcId="{0B508CD9-1A1B-4420-BDD1-35B6F0033914}" destId="{7AAD4B54-F579-4C65-9072-72D4C72115ED}" srcOrd="1" destOrd="0" presId="urn:microsoft.com/office/officeart/2005/8/layout/chart3"/>
    <dgm:cxn modelId="{5E3D06D1-1AC9-490A-8ECD-66C369516A83}" type="presOf" srcId="{6A679D34-DF3B-400B-9008-21A5DFF9A94C}" destId="{7F1F3B0A-936B-4BE7-964A-7664ADD6B789}" srcOrd="1" destOrd="0" presId="urn:microsoft.com/office/officeart/2005/8/layout/chart3"/>
    <dgm:cxn modelId="{7ACEAAE9-2573-4AC0-ADEC-1D8A3A08188F}" srcId="{E6F9B72F-6994-450A-9270-9DE7F14A19C2}" destId="{8FDE22E0-E42C-41B7-B57A-120D1CB81FC1}" srcOrd="1" destOrd="0" parTransId="{E80B9943-F5AD-4609-ACE2-0301A5DB147A}" sibTransId="{95C0FB12-79BF-4A9E-9E16-FCCE025817D4}"/>
    <dgm:cxn modelId="{D2BE52FF-82AC-4EA2-8D2E-1E42D0E89D7C}" type="presOf" srcId="{E6F9B72F-6994-450A-9270-9DE7F14A19C2}" destId="{7409470E-835E-4856-8579-989F409F1224}" srcOrd="0" destOrd="0" presId="urn:microsoft.com/office/officeart/2005/8/layout/chart3"/>
    <dgm:cxn modelId="{7930E21E-7DF0-4926-94F5-8C62FCBBA495}" type="presParOf" srcId="{7409470E-835E-4856-8579-989F409F1224}" destId="{CF42518F-B0E6-4D9B-A142-DB28824F70F1}" srcOrd="0" destOrd="0" presId="urn:microsoft.com/office/officeart/2005/8/layout/chart3"/>
    <dgm:cxn modelId="{61231E7A-6A19-4765-AB2A-ACEBE4AB6AB3}" type="presParOf" srcId="{7409470E-835E-4856-8579-989F409F1224}" destId="{7AAD4B54-F579-4C65-9072-72D4C72115ED}" srcOrd="1" destOrd="0" presId="urn:microsoft.com/office/officeart/2005/8/layout/chart3"/>
    <dgm:cxn modelId="{DB2E999C-C3DA-41AD-9F09-6F738AA8205A}" type="presParOf" srcId="{7409470E-835E-4856-8579-989F409F1224}" destId="{31553D9F-5EEE-45F7-AC70-BF579D146E35}" srcOrd="2" destOrd="0" presId="urn:microsoft.com/office/officeart/2005/8/layout/chart3"/>
    <dgm:cxn modelId="{99656C79-A03D-4576-8799-9C8CD807D80D}" type="presParOf" srcId="{7409470E-835E-4856-8579-989F409F1224}" destId="{3B6D3A28-9C6F-4016-BCB1-318BCB46892B}" srcOrd="3" destOrd="0" presId="urn:microsoft.com/office/officeart/2005/8/layout/chart3"/>
    <dgm:cxn modelId="{30ED14A6-D84A-456A-93C8-893260D9D781}" type="presParOf" srcId="{7409470E-835E-4856-8579-989F409F1224}" destId="{4B2D351F-9259-4736-A982-9A76709525D1}" srcOrd="4" destOrd="0" presId="urn:microsoft.com/office/officeart/2005/8/layout/chart3"/>
    <dgm:cxn modelId="{354993CF-B776-4C53-B07F-469948B8C0AB}" type="presParOf" srcId="{7409470E-835E-4856-8579-989F409F1224}" destId="{7F1F3B0A-936B-4BE7-964A-7664ADD6B789}" srcOrd="5" destOrd="0" presId="urn:microsoft.com/office/officeart/2005/8/layout/chart3"/>
    <dgm:cxn modelId="{272F3F03-9BC7-4542-BC6B-E322FFB01B1E}" type="presParOf" srcId="{7409470E-835E-4856-8579-989F409F1224}" destId="{D70898AA-772B-4E00-A2DF-5B2792C53CF9}" srcOrd="6" destOrd="0" presId="urn:microsoft.com/office/officeart/2005/8/layout/chart3"/>
    <dgm:cxn modelId="{4044D644-D7B1-4001-96DD-E9F843AED4B3}" type="presParOf" srcId="{7409470E-835E-4856-8579-989F409F1224}" destId="{F11ADBA3-F9C2-4199-B2E0-54C9CCA7756F}" srcOrd="7" destOrd="0" presId="urn:microsoft.com/office/officeart/2005/8/layout/chart3"/>
    <dgm:cxn modelId="{37F8B19E-3B0E-4F6E-94BC-FF2AEBD74B51}" type="presParOf" srcId="{7409470E-835E-4856-8579-989F409F1224}" destId="{8E2E9CDF-7A92-4658-BA1C-92A4EF136DC6}" srcOrd="8" destOrd="0" presId="urn:microsoft.com/office/officeart/2005/8/layout/chart3"/>
    <dgm:cxn modelId="{E2A6A9AA-3DCE-44F1-92FC-1A71311CAD7B}" type="presParOf" srcId="{7409470E-835E-4856-8579-989F409F1224}" destId="{D91EC916-318B-408E-9195-043F7D2B8AD9}" srcOrd="9" destOrd="0" presId="urn:microsoft.com/office/officeart/2005/8/layout/chart3"/>
    <dgm:cxn modelId="{6ED48B00-6BBB-47AD-8F43-6F1079130B84}" type="presParOf" srcId="{7409470E-835E-4856-8579-989F409F1224}" destId="{52568D8D-4959-418F-B0A7-F80E36584A17}" srcOrd="10" destOrd="0" presId="urn:microsoft.com/office/officeart/2005/8/layout/chart3"/>
    <dgm:cxn modelId="{181EE067-D2AC-405B-ABB9-09DDD8EBEE26}" type="presParOf" srcId="{7409470E-835E-4856-8579-989F409F1224}" destId="{959541CA-7D98-4803-A7B4-0A4C4EA3DFD4}" srcOrd="11" destOrd="0" presId="urn:microsoft.com/office/officeart/2005/8/layout/chart3"/>
    <dgm:cxn modelId="{546B4C1D-A657-4084-AC00-B85976334992}" type="presParOf" srcId="{7409470E-835E-4856-8579-989F409F1224}" destId="{222FDE83-B6F8-485D-8326-E065AB5A06A5}" srcOrd="12" destOrd="0" presId="urn:microsoft.com/office/officeart/2005/8/layout/chart3"/>
    <dgm:cxn modelId="{4CA47304-9F0F-478A-A63F-6C584E4155F6}" type="presParOf" srcId="{7409470E-835E-4856-8579-989F409F1224}" destId="{AA25900C-43D8-4CB9-8192-B9D2DB271D36}" srcOrd="13" destOrd="0" presId="urn:microsoft.com/office/officeart/2005/8/layout/chart3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D52263-C7A2-4793-9B93-48584806EF8C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B4648B21-0BA1-4868-98A3-D4DF81EE6165}">
      <dgm:prSet custT="1"/>
      <dgm:spPr/>
      <dgm:t>
        <a:bodyPr/>
        <a:lstStyle/>
        <a:p>
          <a:r>
            <a:rPr lang="pt-BR" sz="2800" b="0" dirty="0">
              <a:latin typeface="Garamond" panose="02020404030301010803" pitchFamily="18" charset="0"/>
            </a:rPr>
            <a:t>Comprometimento e apoio da alta administração</a:t>
          </a:r>
          <a:endParaRPr lang="en-US" sz="2800" b="0" dirty="0">
            <a:latin typeface="Garamond" panose="02020404030301010803" pitchFamily="18" charset="0"/>
          </a:endParaRPr>
        </a:p>
      </dgm:t>
    </dgm:pt>
    <dgm:pt modelId="{D2164690-C23A-4B0C-9AF1-C5A720BB4084}" type="parTrans" cxnId="{504CA6AC-074F-44C9-8D0E-C20B8663AF2E}">
      <dgm:prSet/>
      <dgm:spPr/>
      <dgm:t>
        <a:bodyPr/>
        <a:lstStyle/>
        <a:p>
          <a:endParaRPr lang="en-US"/>
        </a:p>
      </dgm:t>
    </dgm:pt>
    <dgm:pt modelId="{64DF392D-07EF-4A27-A9C2-89FFBE45C865}" type="sibTrans" cxnId="{504CA6AC-074F-44C9-8D0E-C20B8663AF2E}">
      <dgm:prSet/>
      <dgm:spPr/>
      <dgm:t>
        <a:bodyPr/>
        <a:lstStyle/>
        <a:p>
          <a:endParaRPr lang="en-US"/>
        </a:p>
      </dgm:t>
    </dgm:pt>
    <dgm:pt modelId="{9A96C4DA-5D3A-46C0-A51A-E1AAF4AAA1EB}">
      <dgm:prSet custT="1"/>
      <dgm:spPr/>
      <dgm:t>
        <a:bodyPr/>
        <a:lstStyle/>
        <a:p>
          <a:r>
            <a:rPr lang="pt-BR" sz="2800" b="0" dirty="0">
              <a:latin typeface="Garamond" panose="02020404030301010803" pitchFamily="18" charset="0"/>
            </a:rPr>
            <a:t>Unidade responsável pela implementação no órgão ou na entidade</a:t>
          </a:r>
          <a:endParaRPr lang="en-US" sz="2800" b="0" dirty="0">
            <a:latin typeface="Garamond" panose="02020404030301010803" pitchFamily="18" charset="0"/>
          </a:endParaRPr>
        </a:p>
      </dgm:t>
    </dgm:pt>
    <dgm:pt modelId="{3265913C-7102-44A9-8480-EA3E151BD21B}" type="parTrans" cxnId="{47C1CE29-722D-44E1-8E0F-3D4D9213F262}">
      <dgm:prSet/>
      <dgm:spPr/>
      <dgm:t>
        <a:bodyPr/>
        <a:lstStyle/>
        <a:p>
          <a:endParaRPr lang="en-US"/>
        </a:p>
      </dgm:t>
    </dgm:pt>
    <dgm:pt modelId="{BD0DE0C4-6359-43EB-B41F-F163D79C2F18}" type="sibTrans" cxnId="{47C1CE29-722D-44E1-8E0F-3D4D9213F262}">
      <dgm:prSet/>
      <dgm:spPr/>
      <dgm:t>
        <a:bodyPr/>
        <a:lstStyle/>
        <a:p>
          <a:endParaRPr lang="en-US"/>
        </a:p>
      </dgm:t>
    </dgm:pt>
    <dgm:pt modelId="{935D9855-700D-48C5-9526-FA5AE977250C}">
      <dgm:prSet custT="1"/>
      <dgm:spPr/>
      <dgm:t>
        <a:bodyPr/>
        <a:lstStyle/>
        <a:p>
          <a:r>
            <a:rPr lang="pt-BR" sz="2800" b="0" dirty="0">
              <a:latin typeface="Garamond" panose="02020404030301010803" pitchFamily="18" charset="0"/>
            </a:rPr>
            <a:t>Análise, avaliação e gestão dos riscos associados ao tema da integridade</a:t>
          </a:r>
          <a:endParaRPr lang="en-US" sz="2800" b="0" dirty="0">
            <a:latin typeface="Garamond" panose="02020404030301010803" pitchFamily="18" charset="0"/>
          </a:endParaRPr>
        </a:p>
      </dgm:t>
    </dgm:pt>
    <dgm:pt modelId="{E756D2E9-4140-40C3-95F6-52C8EDC30D7B}" type="parTrans" cxnId="{F3529C56-051D-4875-A530-A5D953C19176}">
      <dgm:prSet/>
      <dgm:spPr/>
      <dgm:t>
        <a:bodyPr/>
        <a:lstStyle/>
        <a:p>
          <a:endParaRPr lang="en-US"/>
        </a:p>
      </dgm:t>
    </dgm:pt>
    <dgm:pt modelId="{531B0760-230F-4E11-B406-2CD290B8FCA3}" type="sibTrans" cxnId="{F3529C56-051D-4875-A530-A5D953C19176}">
      <dgm:prSet/>
      <dgm:spPr/>
      <dgm:t>
        <a:bodyPr/>
        <a:lstStyle/>
        <a:p>
          <a:endParaRPr lang="en-US"/>
        </a:p>
      </dgm:t>
    </dgm:pt>
    <dgm:pt modelId="{8F471C3E-0295-4D8B-90AA-5A504D27DF43}">
      <dgm:prSet custT="1"/>
      <dgm:spPr/>
      <dgm:t>
        <a:bodyPr/>
        <a:lstStyle/>
        <a:p>
          <a:r>
            <a:rPr lang="pt-BR" sz="2800" b="0" dirty="0">
              <a:latin typeface="Garamond" panose="02020404030301010803" pitchFamily="18" charset="0"/>
            </a:rPr>
            <a:t>Monitoramento contínuo dos atributos do programa de integridade</a:t>
          </a:r>
          <a:endParaRPr lang="en-US" sz="2800" b="0" dirty="0">
            <a:latin typeface="Garamond" panose="02020404030301010803" pitchFamily="18" charset="0"/>
          </a:endParaRPr>
        </a:p>
      </dgm:t>
    </dgm:pt>
    <dgm:pt modelId="{3B6EFA76-8ADE-4202-AB4E-4EE8D3130BF5}" type="parTrans" cxnId="{CF06AE5F-7A5E-4C4B-99BF-1C6D7B267808}">
      <dgm:prSet/>
      <dgm:spPr/>
      <dgm:t>
        <a:bodyPr/>
        <a:lstStyle/>
        <a:p>
          <a:endParaRPr lang="en-US"/>
        </a:p>
      </dgm:t>
    </dgm:pt>
    <dgm:pt modelId="{F379BDCF-CDC0-4DC0-8A73-BC1B7CBBC0AC}" type="sibTrans" cxnId="{CF06AE5F-7A5E-4C4B-99BF-1C6D7B267808}">
      <dgm:prSet/>
      <dgm:spPr/>
      <dgm:t>
        <a:bodyPr/>
        <a:lstStyle/>
        <a:p>
          <a:endParaRPr lang="en-US"/>
        </a:p>
      </dgm:t>
    </dgm:pt>
    <dgm:pt modelId="{CB559F8C-7D62-472B-B7CE-B8F5D62F7506}" type="pres">
      <dgm:prSet presAssocID="{D7D52263-C7A2-4793-9B93-48584806EF8C}" presName="linear" presStyleCnt="0">
        <dgm:presLayoutVars>
          <dgm:dir/>
          <dgm:animLvl val="lvl"/>
          <dgm:resizeHandles val="exact"/>
        </dgm:presLayoutVars>
      </dgm:prSet>
      <dgm:spPr/>
    </dgm:pt>
    <dgm:pt modelId="{41C225A0-0FAC-4284-B24A-4EFE39FC5D38}" type="pres">
      <dgm:prSet presAssocID="{B4648B21-0BA1-4868-98A3-D4DF81EE6165}" presName="parentLin" presStyleCnt="0"/>
      <dgm:spPr/>
    </dgm:pt>
    <dgm:pt modelId="{1B72BACA-A888-41BF-BE69-2E4D6FF73D4C}" type="pres">
      <dgm:prSet presAssocID="{B4648B21-0BA1-4868-98A3-D4DF81EE6165}" presName="parentLeftMargin" presStyleLbl="node1" presStyleIdx="0" presStyleCnt="4"/>
      <dgm:spPr/>
    </dgm:pt>
    <dgm:pt modelId="{B0221E80-5745-4C4F-B7A4-34EF39FC39B8}" type="pres">
      <dgm:prSet presAssocID="{B4648B21-0BA1-4868-98A3-D4DF81EE616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55808AF-9389-471F-9FDE-54E6088815A2}" type="pres">
      <dgm:prSet presAssocID="{B4648B21-0BA1-4868-98A3-D4DF81EE6165}" presName="negativeSpace" presStyleCnt="0"/>
      <dgm:spPr/>
    </dgm:pt>
    <dgm:pt modelId="{E8CBAB6E-27F9-424E-9DC4-270E7B8E6333}" type="pres">
      <dgm:prSet presAssocID="{B4648B21-0BA1-4868-98A3-D4DF81EE6165}" presName="childText" presStyleLbl="conFgAcc1" presStyleIdx="0" presStyleCnt="4">
        <dgm:presLayoutVars>
          <dgm:bulletEnabled val="1"/>
        </dgm:presLayoutVars>
      </dgm:prSet>
      <dgm:spPr/>
    </dgm:pt>
    <dgm:pt modelId="{8EA4608C-E8FF-4596-9BCC-E75068E7CC56}" type="pres">
      <dgm:prSet presAssocID="{64DF392D-07EF-4A27-A9C2-89FFBE45C865}" presName="spaceBetweenRectangles" presStyleCnt="0"/>
      <dgm:spPr/>
    </dgm:pt>
    <dgm:pt modelId="{13803F63-63F5-4441-9EC2-6708D74894CA}" type="pres">
      <dgm:prSet presAssocID="{9A96C4DA-5D3A-46C0-A51A-E1AAF4AAA1EB}" presName="parentLin" presStyleCnt="0"/>
      <dgm:spPr/>
    </dgm:pt>
    <dgm:pt modelId="{B013BE23-42AD-45D2-AD4C-47321B6F3F59}" type="pres">
      <dgm:prSet presAssocID="{9A96C4DA-5D3A-46C0-A51A-E1AAF4AAA1EB}" presName="parentLeftMargin" presStyleLbl="node1" presStyleIdx="0" presStyleCnt="4"/>
      <dgm:spPr/>
    </dgm:pt>
    <dgm:pt modelId="{8DBA118C-0CDB-481F-8C34-2BCF77484C5F}" type="pres">
      <dgm:prSet presAssocID="{9A96C4DA-5D3A-46C0-A51A-E1AAF4AAA1E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E3D2C03-77A5-4CF0-AD39-E96AC2C8CF45}" type="pres">
      <dgm:prSet presAssocID="{9A96C4DA-5D3A-46C0-A51A-E1AAF4AAA1EB}" presName="negativeSpace" presStyleCnt="0"/>
      <dgm:spPr/>
    </dgm:pt>
    <dgm:pt modelId="{7C534226-9E69-4D07-9116-4BF900E2F3C3}" type="pres">
      <dgm:prSet presAssocID="{9A96C4DA-5D3A-46C0-A51A-E1AAF4AAA1EB}" presName="childText" presStyleLbl="conFgAcc1" presStyleIdx="1" presStyleCnt="4">
        <dgm:presLayoutVars>
          <dgm:bulletEnabled val="1"/>
        </dgm:presLayoutVars>
      </dgm:prSet>
      <dgm:spPr/>
    </dgm:pt>
    <dgm:pt modelId="{B23BF4E8-7574-4289-8D2B-6F0F3C5D0FB9}" type="pres">
      <dgm:prSet presAssocID="{BD0DE0C4-6359-43EB-B41F-F163D79C2F18}" presName="spaceBetweenRectangles" presStyleCnt="0"/>
      <dgm:spPr/>
    </dgm:pt>
    <dgm:pt modelId="{A0B3A448-5200-4A09-9D09-9183225D515A}" type="pres">
      <dgm:prSet presAssocID="{935D9855-700D-48C5-9526-FA5AE977250C}" presName="parentLin" presStyleCnt="0"/>
      <dgm:spPr/>
    </dgm:pt>
    <dgm:pt modelId="{0AC2F3DF-D52A-42B9-8AE4-92945A7EC85E}" type="pres">
      <dgm:prSet presAssocID="{935D9855-700D-48C5-9526-FA5AE977250C}" presName="parentLeftMargin" presStyleLbl="node1" presStyleIdx="1" presStyleCnt="4"/>
      <dgm:spPr/>
    </dgm:pt>
    <dgm:pt modelId="{D746B745-A2C5-4F47-BB1B-B0C33477AE61}" type="pres">
      <dgm:prSet presAssocID="{935D9855-700D-48C5-9526-FA5AE977250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98E7DA7-C21E-4DF5-A734-B3B31F927C36}" type="pres">
      <dgm:prSet presAssocID="{935D9855-700D-48C5-9526-FA5AE977250C}" presName="negativeSpace" presStyleCnt="0"/>
      <dgm:spPr/>
    </dgm:pt>
    <dgm:pt modelId="{08067F5E-4342-4221-B42C-C8744C168E0D}" type="pres">
      <dgm:prSet presAssocID="{935D9855-700D-48C5-9526-FA5AE977250C}" presName="childText" presStyleLbl="conFgAcc1" presStyleIdx="2" presStyleCnt="4">
        <dgm:presLayoutVars>
          <dgm:bulletEnabled val="1"/>
        </dgm:presLayoutVars>
      </dgm:prSet>
      <dgm:spPr/>
    </dgm:pt>
    <dgm:pt modelId="{DFEF8B1F-A308-47F5-8C26-C136A0FF110E}" type="pres">
      <dgm:prSet presAssocID="{531B0760-230F-4E11-B406-2CD290B8FCA3}" presName="spaceBetweenRectangles" presStyleCnt="0"/>
      <dgm:spPr/>
    </dgm:pt>
    <dgm:pt modelId="{6AD1D961-CE14-44FF-81ED-C947A04755B1}" type="pres">
      <dgm:prSet presAssocID="{8F471C3E-0295-4D8B-90AA-5A504D27DF43}" presName="parentLin" presStyleCnt="0"/>
      <dgm:spPr/>
    </dgm:pt>
    <dgm:pt modelId="{4CCC95EB-F8CD-47E6-887D-36461DE9F9EB}" type="pres">
      <dgm:prSet presAssocID="{8F471C3E-0295-4D8B-90AA-5A504D27DF43}" presName="parentLeftMargin" presStyleLbl="node1" presStyleIdx="2" presStyleCnt="4"/>
      <dgm:spPr/>
    </dgm:pt>
    <dgm:pt modelId="{D67E5ABC-01DD-4B6B-BC39-2777F746D69F}" type="pres">
      <dgm:prSet presAssocID="{8F471C3E-0295-4D8B-90AA-5A504D27DF43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8981AE3A-51B7-4E26-9058-14ED321008B9}" type="pres">
      <dgm:prSet presAssocID="{8F471C3E-0295-4D8B-90AA-5A504D27DF43}" presName="negativeSpace" presStyleCnt="0"/>
      <dgm:spPr/>
    </dgm:pt>
    <dgm:pt modelId="{384648E1-BA5A-4BBE-B70A-267A834065C4}" type="pres">
      <dgm:prSet presAssocID="{8F471C3E-0295-4D8B-90AA-5A504D27DF4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A20F704-1401-4ED6-BC3F-A982B6AB2BE9}" type="presOf" srcId="{B4648B21-0BA1-4868-98A3-D4DF81EE6165}" destId="{B0221E80-5745-4C4F-B7A4-34EF39FC39B8}" srcOrd="1" destOrd="0" presId="urn:microsoft.com/office/officeart/2005/8/layout/list1"/>
    <dgm:cxn modelId="{C3335606-4DB2-4486-962E-A117F37E3363}" type="presOf" srcId="{B4648B21-0BA1-4868-98A3-D4DF81EE6165}" destId="{1B72BACA-A888-41BF-BE69-2E4D6FF73D4C}" srcOrd="0" destOrd="0" presId="urn:microsoft.com/office/officeart/2005/8/layout/list1"/>
    <dgm:cxn modelId="{47C1CE29-722D-44E1-8E0F-3D4D9213F262}" srcId="{D7D52263-C7A2-4793-9B93-48584806EF8C}" destId="{9A96C4DA-5D3A-46C0-A51A-E1AAF4AAA1EB}" srcOrd="1" destOrd="0" parTransId="{3265913C-7102-44A9-8480-EA3E151BD21B}" sibTransId="{BD0DE0C4-6359-43EB-B41F-F163D79C2F18}"/>
    <dgm:cxn modelId="{37635A2E-7C86-4FAC-9770-B2165EC4F9C1}" type="presOf" srcId="{9A96C4DA-5D3A-46C0-A51A-E1AAF4AAA1EB}" destId="{B013BE23-42AD-45D2-AD4C-47321B6F3F59}" srcOrd="0" destOrd="0" presId="urn:microsoft.com/office/officeart/2005/8/layout/list1"/>
    <dgm:cxn modelId="{43604F40-B1E3-477F-A496-7BA391ECE0CD}" type="presOf" srcId="{9A96C4DA-5D3A-46C0-A51A-E1AAF4AAA1EB}" destId="{8DBA118C-0CDB-481F-8C34-2BCF77484C5F}" srcOrd="1" destOrd="0" presId="urn:microsoft.com/office/officeart/2005/8/layout/list1"/>
    <dgm:cxn modelId="{F3529C56-051D-4875-A530-A5D953C19176}" srcId="{D7D52263-C7A2-4793-9B93-48584806EF8C}" destId="{935D9855-700D-48C5-9526-FA5AE977250C}" srcOrd="2" destOrd="0" parTransId="{E756D2E9-4140-40C3-95F6-52C8EDC30D7B}" sibTransId="{531B0760-230F-4E11-B406-2CD290B8FCA3}"/>
    <dgm:cxn modelId="{CF06AE5F-7A5E-4C4B-99BF-1C6D7B267808}" srcId="{D7D52263-C7A2-4793-9B93-48584806EF8C}" destId="{8F471C3E-0295-4D8B-90AA-5A504D27DF43}" srcOrd="3" destOrd="0" parTransId="{3B6EFA76-8ADE-4202-AB4E-4EE8D3130BF5}" sibTransId="{F379BDCF-CDC0-4DC0-8A73-BC1B7CBBC0AC}"/>
    <dgm:cxn modelId="{9845C684-178B-4D7A-BADB-2656983EFEDF}" type="presOf" srcId="{8F471C3E-0295-4D8B-90AA-5A504D27DF43}" destId="{D67E5ABC-01DD-4B6B-BC39-2777F746D69F}" srcOrd="1" destOrd="0" presId="urn:microsoft.com/office/officeart/2005/8/layout/list1"/>
    <dgm:cxn modelId="{504CA6AC-074F-44C9-8D0E-C20B8663AF2E}" srcId="{D7D52263-C7A2-4793-9B93-48584806EF8C}" destId="{B4648B21-0BA1-4868-98A3-D4DF81EE6165}" srcOrd="0" destOrd="0" parTransId="{D2164690-C23A-4B0C-9AF1-C5A720BB4084}" sibTransId="{64DF392D-07EF-4A27-A9C2-89FFBE45C865}"/>
    <dgm:cxn modelId="{BC0EBBB7-BD60-4CBF-9946-2C9264AAA0B3}" type="presOf" srcId="{935D9855-700D-48C5-9526-FA5AE977250C}" destId="{0AC2F3DF-D52A-42B9-8AE4-92945A7EC85E}" srcOrd="0" destOrd="0" presId="urn:microsoft.com/office/officeart/2005/8/layout/list1"/>
    <dgm:cxn modelId="{A6B4F6BE-AF35-4701-9407-5AE9DCCFBB59}" type="presOf" srcId="{8F471C3E-0295-4D8B-90AA-5A504D27DF43}" destId="{4CCC95EB-F8CD-47E6-887D-36461DE9F9EB}" srcOrd="0" destOrd="0" presId="urn:microsoft.com/office/officeart/2005/8/layout/list1"/>
    <dgm:cxn modelId="{8596D8D6-859B-45FC-86E4-A3A9CD4D3784}" type="presOf" srcId="{D7D52263-C7A2-4793-9B93-48584806EF8C}" destId="{CB559F8C-7D62-472B-B7CE-B8F5D62F7506}" srcOrd="0" destOrd="0" presId="urn:microsoft.com/office/officeart/2005/8/layout/list1"/>
    <dgm:cxn modelId="{1B803AE2-58C1-4E02-BDC3-DAA873246421}" type="presOf" srcId="{935D9855-700D-48C5-9526-FA5AE977250C}" destId="{D746B745-A2C5-4F47-BB1B-B0C33477AE61}" srcOrd="1" destOrd="0" presId="urn:microsoft.com/office/officeart/2005/8/layout/list1"/>
    <dgm:cxn modelId="{DED1737E-ABA1-4C57-BD7F-D5FBE3FA0E94}" type="presParOf" srcId="{CB559F8C-7D62-472B-B7CE-B8F5D62F7506}" destId="{41C225A0-0FAC-4284-B24A-4EFE39FC5D38}" srcOrd="0" destOrd="0" presId="urn:microsoft.com/office/officeart/2005/8/layout/list1"/>
    <dgm:cxn modelId="{CCDD96AE-B8FB-4DAE-95C0-68E91D20EE98}" type="presParOf" srcId="{41C225A0-0FAC-4284-B24A-4EFE39FC5D38}" destId="{1B72BACA-A888-41BF-BE69-2E4D6FF73D4C}" srcOrd="0" destOrd="0" presId="urn:microsoft.com/office/officeart/2005/8/layout/list1"/>
    <dgm:cxn modelId="{E94DD5E4-8769-49BD-BC90-2543BD300896}" type="presParOf" srcId="{41C225A0-0FAC-4284-B24A-4EFE39FC5D38}" destId="{B0221E80-5745-4C4F-B7A4-34EF39FC39B8}" srcOrd="1" destOrd="0" presId="urn:microsoft.com/office/officeart/2005/8/layout/list1"/>
    <dgm:cxn modelId="{8E1CC4CD-CB8D-444A-9FC5-D7C897073D88}" type="presParOf" srcId="{CB559F8C-7D62-472B-B7CE-B8F5D62F7506}" destId="{655808AF-9389-471F-9FDE-54E6088815A2}" srcOrd="1" destOrd="0" presId="urn:microsoft.com/office/officeart/2005/8/layout/list1"/>
    <dgm:cxn modelId="{9CCA525D-5F3A-4634-9A66-4C34A423EBCC}" type="presParOf" srcId="{CB559F8C-7D62-472B-B7CE-B8F5D62F7506}" destId="{E8CBAB6E-27F9-424E-9DC4-270E7B8E6333}" srcOrd="2" destOrd="0" presId="urn:microsoft.com/office/officeart/2005/8/layout/list1"/>
    <dgm:cxn modelId="{0736DB7A-B56B-44A0-BE21-D53D69859598}" type="presParOf" srcId="{CB559F8C-7D62-472B-B7CE-B8F5D62F7506}" destId="{8EA4608C-E8FF-4596-9BCC-E75068E7CC56}" srcOrd="3" destOrd="0" presId="urn:microsoft.com/office/officeart/2005/8/layout/list1"/>
    <dgm:cxn modelId="{06AFFDBF-5E5E-4338-8849-104F45B99D7F}" type="presParOf" srcId="{CB559F8C-7D62-472B-B7CE-B8F5D62F7506}" destId="{13803F63-63F5-4441-9EC2-6708D74894CA}" srcOrd="4" destOrd="0" presId="urn:microsoft.com/office/officeart/2005/8/layout/list1"/>
    <dgm:cxn modelId="{7C7C03DD-6F35-4969-80A5-2CB2173EC864}" type="presParOf" srcId="{13803F63-63F5-4441-9EC2-6708D74894CA}" destId="{B013BE23-42AD-45D2-AD4C-47321B6F3F59}" srcOrd="0" destOrd="0" presId="urn:microsoft.com/office/officeart/2005/8/layout/list1"/>
    <dgm:cxn modelId="{88B1AF52-035C-460E-A3F8-DCCDC0D4961B}" type="presParOf" srcId="{13803F63-63F5-4441-9EC2-6708D74894CA}" destId="{8DBA118C-0CDB-481F-8C34-2BCF77484C5F}" srcOrd="1" destOrd="0" presId="urn:microsoft.com/office/officeart/2005/8/layout/list1"/>
    <dgm:cxn modelId="{1559C5F7-46C3-4867-A0AB-701CD8C0950B}" type="presParOf" srcId="{CB559F8C-7D62-472B-B7CE-B8F5D62F7506}" destId="{EE3D2C03-77A5-4CF0-AD39-E96AC2C8CF45}" srcOrd="5" destOrd="0" presId="urn:microsoft.com/office/officeart/2005/8/layout/list1"/>
    <dgm:cxn modelId="{49E3806A-7800-4418-AB5D-8A0903FB5C0E}" type="presParOf" srcId="{CB559F8C-7D62-472B-B7CE-B8F5D62F7506}" destId="{7C534226-9E69-4D07-9116-4BF900E2F3C3}" srcOrd="6" destOrd="0" presId="urn:microsoft.com/office/officeart/2005/8/layout/list1"/>
    <dgm:cxn modelId="{8535B7B9-4A67-44ED-995E-6D8D2C377A4B}" type="presParOf" srcId="{CB559F8C-7D62-472B-B7CE-B8F5D62F7506}" destId="{B23BF4E8-7574-4289-8D2B-6F0F3C5D0FB9}" srcOrd="7" destOrd="0" presId="urn:microsoft.com/office/officeart/2005/8/layout/list1"/>
    <dgm:cxn modelId="{A24FD5D9-6C56-4151-AD19-58967A0EBDFB}" type="presParOf" srcId="{CB559F8C-7D62-472B-B7CE-B8F5D62F7506}" destId="{A0B3A448-5200-4A09-9D09-9183225D515A}" srcOrd="8" destOrd="0" presId="urn:microsoft.com/office/officeart/2005/8/layout/list1"/>
    <dgm:cxn modelId="{0EFADBBB-8326-403F-B744-55DFA17FD0E0}" type="presParOf" srcId="{A0B3A448-5200-4A09-9D09-9183225D515A}" destId="{0AC2F3DF-D52A-42B9-8AE4-92945A7EC85E}" srcOrd="0" destOrd="0" presId="urn:microsoft.com/office/officeart/2005/8/layout/list1"/>
    <dgm:cxn modelId="{351854D9-3C86-4FEB-9BFD-E25D0B165557}" type="presParOf" srcId="{A0B3A448-5200-4A09-9D09-9183225D515A}" destId="{D746B745-A2C5-4F47-BB1B-B0C33477AE61}" srcOrd="1" destOrd="0" presId="urn:microsoft.com/office/officeart/2005/8/layout/list1"/>
    <dgm:cxn modelId="{FAC8AA86-1137-4A62-AD87-608FBBB9AE67}" type="presParOf" srcId="{CB559F8C-7D62-472B-B7CE-B8F5D62F7506}" destId="{E98E7DA7-C21E-4DF5-A734-B3B31F927C36}" srcOrd="9" destOrd="0" presId="urn:microsoft.com/office/officeart/2005/8/layout/list1"/>
    <dgm:cxn modelId="{316D13D7-40DD-4AF2-BA08-19091467C6EA}" type="presParOf" srcId="{CB559F8C-7D62-472B-B7CE-B8F5D62F7506}" destId="{08067F5E-4342-4221-B42C-C8744C168E0D}" srcOrd="10" destOrd="0" presId="urn:microsoft.com/office/officeart/2005/8/layout/list1"/>
    <dgm:cxn modelId="{2D3F4198-9CE7-4AE0-897D-B6618FA55406}" type="presParOf" srcId="{CB559F8C-7D62-472B-B7CE-B8F5D62F7506}" destId="{DFEF8B1F-A308-47F5-8C26-C136A0FF110E}" srcOrd="11" destOrd="0" presId="urn:microsoft.com/office/officeart/2005/8/layout/list1"/>
    <dgm:cxn modelId="{0013BA64-FDDE-4E8E-8EEB-37374C1F034F}" type="presParOf" srcId="{CB559F8C-7D62-472B-B7CE-B8F5D62F7506}" destId="{6AD1D961-CE14-44FF-81ED-C947A04755B1}" srcOrd="12" destOrd="0" presId="urn:microsoft.com/office/officeart/2005/8/layout/list1"/>
    <dgm:cxn modelId="{4766A61D-0B74-4739-A1CD-AA2AC3521CBC}" type="presParOf" srcId="{6AD1D961-CE14-44FF-81ED-C947A04755B1}" destId="{4CCC95EB-F8CD-47E6-887D-36461DE9F9EB}" srcOrd="0" destOrd="0" presId="urn:microsoft.com/office/officeart/2005/8/layout/list1"/>
    <dgm:cxn modelId="{7462CEA7-000B-4F10-800B-6B2131F4CE74}" type="presParOf" srcId="{6AD1D961-CE14-44FF-81ED-C947A04755B1}" destId="{D67E5ABC-01DD-4B6B-BC39-2777F746D69F}" srcOrd="1" destOrd="0" presId="urn:microsoft.com/office/officeart/2005/8/layout/list1"/>
    <dgm:cxn modelId="{2FFD0568-40C4-4388-8E40-52A67A6441DD}" type="presParOf" srcId="{CB559F8C-7D62-472B-B7CE-B8F5D62F7506}" destId="{8981AE3A-51B7-4E26-9058-14ED321008B9}" srcOrd="13" destOrd="0" presId="urn:microsoft.com/office/officeart/2005/8/layout/list1"/>
    <dgm:cxn modelId="{5B6CC8C4-2041-4D70-B670-31F809B4D2A4}" type="presParOf" srcId="{CB559F8C-7D62-472B-B7CE-B8F5D62F7506}" destId="{384648E1-BA5A-4BBE-B70A-267A834065C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5CC495B-EE74-4A42-9AB7-C634A101986A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317AB78-7F0D-4D1F-A7A9-E3323D573B69}">
      <dgm:prSet custT="1"/>
      <dgm:spPr/>
      <dgm:t>
        <a:bodyPr/>
        <a:lstStyle/>
        <a:p>
          <a:r>
            <a:rPr lang="pt-BR" sz="1600" b="1" dirty="0"/>
            <a:t>Coordenação do Programa</a:t>
          </a:r>
        </a:p>
      </dgm:t>
    </dgm:pt>
    <dgm:pt modelId="{1F4D0CF1-8257-4714-810F-05AF932B1367}" type="parTrans" cxnId="{1CDE1AD4-790B-40E8-99C8-B0A4A6CF2DF1}">
      <dgm:prSet/>
      <dgm:spPr/>
      <dgm:t>
        <a:bodyPr/>
        <a:lstStyle/>
        <a:p>
          <a:endParaRPr lang="pt-BR"/>
        </a:p>
      </dgm:t>
    </dgm:pt>
    <dgm:pt modelId="{1357492F-9588-4ED8-A083-81AC6ECA74ED}" type="sibTrans" cxnId="{1CDE1AD4-790B-40E8-99C8-B0A4A6CF2DF1}">
      <dgm:prSet/>
      <dgm:spPr/>
      <dgm:t>
        <a:bodyPr/>
        <a:lstStyle/>
        <a:p>
          <a:endParaRPr lang="pt-BR"/>
        </a:p>
      </dgm:t>
    </dgm:pt>
    <dgm:pt modelId="{934342E8-C60D-44DE-9048-4FF80CFCBFFB}">
      <dgm:prSet custT="1"/>
      <dgm:spPr/>
      <dgm:t>
        <a:bodyPr/>
        <a:lstStyle/>
        <a:p>
          <a:r>
            <a:rPr lang="pt-BR" sz="1800" b="1" dirty="0"/>
            <a:t>Orientação e Treinamento</a:t>
          </a:r>
        </a:p>
      </dgm:t>
    </dgm:pt>
    <dgm:pt modelId="{FF4D7876-61F1-4184-8222-D56FC141448C}" type="parTrans" cxnId="{2C893726-5FE0-4538-8B5F-16E6AD6ED5E1}">
      <dgm:prSet/>
      <dgm:spPr/>
      <dgm:t>
        <a:bodyPr/>
        <a:lstStyle/>
        <a:p>
          <a:endParaRPr lang="pt-BR"/>
        </a:p>
      </dgm:t>
    </dgm:pt>
    <dgm:pt modelId="{7CAE6EA7-2512-454E-A249-9FD16005B4C0}" type="sibTrans" cxnId="{2C893726-5FE0-4538-8B5F-16E6AD6ED5E1}">
      <dgm:prSet/>
      <dgm:spPr/>
      <dgm:t>
        <a:bodyPr/>
        <a:lstStyle/>
        <a:p>
          <a:endParaRPr lang="pt-BR"/>
        </a:p>
      </dgm:t>
    </dgm:pt>
    <dgm:pt modelId="{D5FBCFF9-E9AF-4E95-A944-64D03F67D61B}">
      <dgm:prSet/>
      <dgm:spPr/>
      <dgm:t>
        <a:bodyPr/>
        <a:lstStyle/>
        <a:p>
          <a:r>
            <a:rPr lang="pt-BR" b="1" dirty="0"/>
            <a:t>Promoção de outras ações relacionadas</a:t>
          </a:r>
        </a:p>
      </dgm:t>
    </dgm:pt>
    <dgm:pt modelId="{C48C18AC-8531-482B-BB7B-BB35B97C043D}" type="parTrans" cxnId="{E5026AC7-9CE1-496B-A44E-5E9F174EC9FB}">
      <dgm:prSet/>
      <dgm:spPr/>
      <dgm:t>
        <a:bodyPr/>
        <a:lstStyle/>
        <a:p>
          <a:endParaRPr lang="pt-BR"/>
        </a:p>
      </dgm:t>
    </dgm:pt>
    <dgm:pt modelId="{308358D9-4F7A-461B-8FF4-B2DA90F7D0F9}" type="sibTrans" cxnId="{E5026AC7-9CE1-496B-A44E-5E9F174EC9FB}">
      <dgm:prSet/>
      <dgm:spPr/>
      <dgm:t>
        <a:bodyPr/>
        <a:lstStyle/>
        <a:p>
          <a:endParaRPr lang="pt-BR"/>
        </a:p>
      </dgm:t>
    </dgm:pt>
    <dgm:pt modelId="{EE5011E8-93F8-4AE1-88CE-8C74E13EF820}" type="pres">
      <dgm:prSet presAssocID="{75CC495B-EE74-4A42-9AB7-C634A101986A}" presName="Name0" presStyleCnt="0">
        <dgm:presLayoutVars>
          <dgm:dir/>
          <dgm:resizeHandles val="exact"/>
        </dgm:presLayoutVars>
      </dgm:prSet>
      <dgm:spPr/>
    </dgm:pt>
    <dgm:pt modelId="{3B86FF5C-93A6-495B-813E-13F5F9E89FF3}" type="pres">
      <dgm:prSet presAssocID="{A317AB78-7F0D-4D1F-A7A9-E3323D573B69}" presName="Name5" presStyleLbl="vennNode1" presStyleIdx="0" presStyleCnt="3">
        <dgm:presLayoutVars>
          <dgm:bulletEnabled val="1"/>
        </dgm:presLayoutVars>
      </dgm:prSet>
      <dgm:spPr/>
    </dgm:pt>
    <dgm:pt modelId="{0A0D9AC0-3CCE-4DAC-82C4-AEAD9A9AE1C6}" type="pres">
      <dgm:prSet presAssocID="{1357492F-9588-4ED8-A083-81AC6ECA74ED}" presName="space" presStyleCnt="0"/>
      <dgm:spPr/>
    </dgm:pt>
    <dgm:pt modelId="{44099B80-BE04-4CE8-BF65-1EEA6FB66F77}" type="pres">
      <dgm:prSet presAssocID="{934342E8-C60D-44DE-9048-4FF80CFCBFFB}" presName="Name5" presStyleLbl="vennNode1" presStyleIdx="1" presStyleCnt="3" custScaleX="107610">
        <dgm:presLayoutVars>
          <dgm:bulletEnabled val="1"/>
        </dgm:presLayoutVars>
      </dgm:prSet>
      <dgm:spPr/>
    </dgm:pt>
    <dgm:pt modelId="{0150C357-E114-4F7C-ABBA-D33CE31DE742}" type="pres">
      <dgm:prSet presAssocID="{7CAE6EA7-2512-454E-A249-9FD16005B4C0}" presName="space" presStyleCnt="0"/>
      <dgm:spPr/>
    </dgm:pt>
    <dgm:pt modelId="{A8E327CC-EDA7-4265-8190-108E34D14E15}" type="pres">
      <dgm:prSet presAssocID="{D5FBCFF9-E9AF-4E95-A944-64D03F67D61B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BF6AB61B-7D53-4CF2-9206-7560D38CC758}" type="presOf" srcId="{D5FBCFF9-E9AF-4E95-A944-64D03F67D61B}" destId="{A8E327CC-EDA7-4265-8190-108E34D14E15}" srcOrd="0" destOrd="0" presId="urn:microsoft.com/office/officeart/2005/8/layout/venn3"/>
    <dgm:cxn modelId="{2C893726-5FE0-4538-8B5F-16E6AD6ED5E1}" srcId="{75CC495B-EE74-4A42-9AB7-C634A101986A}" destId="{934342E8-C60D-44DE-9048-4FF80CFCBFFB}" srcOrd="1" destOrd="0" parTransId="{FF4D7876-61F1-4184-8222-D56FC141448C}" sibTransId="{7CAE6EA7-2512-454E-A249-9FD16005B4C0}"/>
    <dgm:cxn modelId="{8159BC2A-07B4-4804-B700-3E214F2DF45C}" type="presOf" srcId="{75CC495B-EE74-4A42-9AB7-C634A101986A}" destId="{EE5011E8-93F8-4AE1-88CE-8C74E13EF820}" srcOrd="0" destOrd="0" presId="urn:microsoft.com/office/officeart/2005/8/layout/venn3"/>
    <dgm:cxn modelId="{E5026AC7-9CE1-496B-A44E-5E9F174EC9FB}" srcId="{75CC495B-EE74-4A42-9AB7-C634A101986A}" destId="{D5FBCFF9-E9AF-4E95-A944-64D03F67D61B}" srcOrd="2" destOrd="0" parTransId="{C48C18AC-8531-482B-BB7B-BB35B97C043D}" sibTransId="{308358D9-4F7A-461B-8FF4-B2DA90F7D0F9}"/>
    <dgm:cxn modelId="{3E9AC1C8-3153-440C-BFA8-8E42523F7E2F}" type="presOf" srcId="{934342E8-C60D-44DE-9048-4FF80CFCBFFB}" destId="{44099B80-BE04-4CE8-BF65-1EEA6FB66F77}" srcOrd="0" destOrd="0" presId="urn:microsoft.com/office/officeart/2005/8/layout/venn3"/>
    <dgm:cxn modelId="{1CDE1AD4-790B-40E8-99C8-B0A4A6CF2DF1}" srcId="{75CC495B-EE74-4A42-9AB7-C634A101986A}" destId="{A317AB78-7F0D-4D1F-A7A9-E3323D573B69}" srcOrd="0" destOrd="0" parTransId="{1F4D0CF1-8257-4714-810F-05AF932B1367}" sibTransId="{1357492F-9588-4ED8-A083-81AC6ECA74ED}"/>
    <dgm:cxn modelId="{0EE589EE-D3E2-4328-9477-947CC0ED81B3}" type="presOf" srcId="{A317AB78-7F0D-4D1F-A7A9-E3323D573B69}" destId="{3B86FF5C-93A6-495B-813E-13F5F9E89FF3}" srcOrd="0" destOrd="0" presId="urn:microsoft.com/office/officeart/2005/8/layout/venn3"/>
    <dgm:cxn modelId="{89019B10-3C88-4432-830F-CD0D9E8763E1}" type="presParOf" srcId="{EE5011E8-93F8-4AE1-88CE-8C74E13EF820}" destId="{3B86FF5C-93A6-495B-813E-13F5F9E89FF3}" srcOrd="0" destOrd="0" presId="urn:microsoft.com/office/officeart/2005/8/layout/venn3"/>
    <dgm:cxn modelId="{9AD6A4D4-4475-4FF2-AA93-6663E6177022}" type="presParOf" srcId="{EE5011E8-93F8-4AE1-88CE-8C74E13EF820}" destId="{0A0D9AC0-3CCE-4DAC-82C4-AEAD9A9AE1C6}" srcOrd="1" destOrd="0" presId="urn:microsoft.com/office/officeart/2005/8/layout/venn3"/>
    <dgm:cxn modelId="{5BF7E7DB-0B76-4357-9790-3891F4D6305D}" type="presParOf" srcId="{EE5011E8-93F8-4AE1-88CE-8C74E13EF820}" destId="{44099B80-BE04-4CE8-BF65-1EEA6FB66F77}" srcOrd="2" destOrd="0" presId="urn:microsoft.com/office/officeart/2005/8/layout/venn3"/>
    <dgm:cxn modelId="{DCE2CA8E-1505-4D3F-91A8-AA49F432DA06}" type="presParOf" srcId="{EE5011E8-93F8-4AE1-88CE-8C74E13EF820}" destId="{0150C357-E114-4F7C-ABBA-D33CE31DE742}" srcOrd="3" destOrd="0" presId="urn:microsoft.com/office/officeart/2005/8/layout/venn3"/>
    <dgm:cxn modelId="{09359FD2-800D-439C-B3D9-B74232C1A579}" type="presParOf" srcId="{EE5011E8-93F8-4AE1-88CE-8C74E13EF820}" destId="{A8E327CC-EDA7-4265-8190-108E34D14E15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050A3C-EECC-4207-8558-5D98545024ED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4368D69-D857-44A6-8D56-414A94D7EBEE}">
      <dgm:prSet custT="1"/>
      <dgm:spPr/>
      <dgm:t>
        <a:bodyPr/>
        <a:lstStyle/>
        <a:p>
          <a:r>
            <a:rPr lang="pt-BR" sz="2000" b="1" dirty="0"/>
            <a:t>Autonomia</a:t>
          </a:r>
        </a:p>
      </dgm:t>
    </dgm:pt>
    <dgm:pt modelId="{4D23AD8B-89C7-4110-8F78-E1A94DFD84A6}" type="parTrans" cxnId="{12150967-CC75-4B1D-B0D3-EFB5E11766E1}">
      <dgm:prSet/>
      <dgm:spPr/>
      <dgm:t>
        <a:bodyPr/>
        <a:lstStyle/>
        <a:p>
          <a:endParaRPr lang="pt-BR"/>
        </a:p>
      </dgm:t>
    </dgm:pt>
    <dgm:pt modelId="{5767D3DA-8EB1-445F-A54A-ED37FCABC0AC}" type="sibTrans" cxnId="{12150967-CC75-4B1D-B0D3-EFB5E11766E1}">
      <dgm:prSet/>
      <dgm:spPr/>
      <dgm:t>
        <a:bodyPr/>
        <a:lstStyle/>
        <a:p>
          <a:endParaRPr lang="pt-BR"/>
        </a:p>
      </dgm:t>
    </dgm:pt>
    <dgm:pt modelId="{FCA9D4DA-0EAC-42C8-91A2-55594556FD79}">
      <dgm:prSet custT="1"/>
      <dgm:spPr/>
      <dgm:t>
        <a:bodyPr/>
        <a:lstStyle/>
        <a:p>
          <a:r>
            <a:rPr lang="pt-BR" sz="2000" b="1" dirty="0"/>
            <a:t>Recursos materiais e humanos suficientes</a:t>
          </a:r>
        </a:p>
      </dgm:t>
    </dgm:pt>
    <dgm:pt modelId="{13834873-B6B4-47F8-8C22-BEAE6C92CC7D}" type="parTrans" cxnId="{6730284B-F732-46AE-9BC2-2622E9B51BE7}">
      <dgm:prSet/>
      <dgm:spPr/>
      <dgm:t>
        <a:bodyPr/>
        <a:lstStyle/>
        <a:p>
          <a:endParaRPr lang="pt-BR"/>
        </a:p>
      </dgm:t>
    </dgm:pt>
    <dgm:pt modelId="{0ACD2658-E35E-4021-B747-3E7A6A0735D1}" type="sibTrans" cxnId="{6730284B-F732-46AE-9BC2-2622E9B51BE7}">
      <dgm:prSet/>
      <dgm:spPr/>
      <dgm:t>
        <a:bodyPr/>
        <a:lstStyle/>
        <a:p>
          <a:endParaRPr lang="pt-BR"/>
        </a:p>
      </dgm:t>
    </dgm:pt>
    <dgm:pt modelId="{1AF62023-0247-4450-B422-F81FAAA853E5}">
      <dgm:prSet custT="1"/>
      <dgm:spPr/>
      <dgm:t>
        <a:bodyPr/>
        <a:lstStyle/>
        <a:p>
          <a:r>
            <a:rPr lang="pt-BR" sz="1600" b="1" dirty="0"/>
            <a:t>Acesso às demais unidades e ao mais alto nível  hierárquico do órgão ou entidade</a:t>
          </a:r>
        </a:p>
      </dgm:t>
    </dgm:pt>
    <dgm:pt modelId="{67B0FFFE-73A8-42DF-8B81-C8EA3A611378}" type="parTrans" cxnId="{C08A8ADC-8D43-4C50-B7B4-FA5FFB3BA29E}">
      <dgm:prSet/>
      <dgm:spPr/>
      <dgm:t>
        <a:bodyPr/>
        <a:lstStyle/>
        <a:p>
          <a:endParaRPr lang="pt-BR"/>
        </a:p>
      </dgm:t>
    </dgm:pt>
    <dgm:pt modelId="{FEB6C4E9-0EF2-46FB-9812-AE4E5DB4A14D}" type="sibTrans" cxnId="{C08A8ADC-8D43-4C50-B7B4-FA5FFB3BA29E}">
      <dgm:prSet/>
      <dgm:spPr/>
      <dgm:t>
        <a:bodyPr/>
        <a:lstStyle/>
        <a:p>
          <a:endParaRPr lang="pt-BR"/>
        </a:p>
      </dgm:t>
    </dgm:pt>
    <dgm:pt modelId="{F4A24389-F7CF-4773-ABC1-FF2A50C63D78}" type="pres">
      <dgm:prSet presAssocID="{62050A3C-EECC-4207-8558-5D98545024ED}" presName="Name0" presStyleCnt="0">
        <dgm:presLayoutVars>
          <dgm:dir/>
          <dgm:resizeHandles val="exact"/>
        </dgm:presLayoutVars>
      </dgm:prSet>
      <dgm:spPr/>
    </dgm:pt>
    <dgm:pt modelId="{A2B3D2E4-00D2-4CB2-BC16-C3A252FB0CF2}" type="pres">
      <dgm:prSet presAssocID="{74368D69-D857-44A6-8D56-414A94D7EBEE}" presName="Name5" presStyleLbl="vennNode1" presStyleIdx="0" presStyleCnt="3">
        <dgm:presLayoutVars>
          <dgm:bulletEnabled val="1"/>
        </dgm:presLayoutVars>
      </dgm:prSet>
      <dgm:spPr/>
    </dgm:pt>
    <dgm:pt modelId="{5A319469-271C-4672-93BD-A53103331909}" type="pres">
      <dgm:prSet presAssocID="{5767D3DA-8EB1-445F-A54A-ED37FCABC0AC}" presName="space" presStyleCnt="0"/>
      <dgm:spPr/>
    </dgm:pt>
    <dgm:pt modelId="{FC873EC3-6A06-45DD-90F0-47F346C7CA18}" type="pres">
      <dgm:prSet presAssocID="{FCA9D4DA-0EAC-42C8-91A2-55594556FD79}" presName="Name5" presStyleLbl="vennNode1" presStyleIdx="1" presStyleCnt="3">
        <dgm:presLayoutVars>
          <dgm:bulletEnabled val="1"/>
        </dgm:presLayoutVars>
      </dgm:prSet>
      <dgm:spPr/>
    </dgm:pt>
    <dgm:pt modelId="{F91D3C92-5017-4ACC-B2FD-AFD2D8B646A9}" type="pres">
      <dgm:prSet presAssocID="{0ACD2658-E35E-4021-B747-3E7A6A0735D1}" presName="space" presStyleCnt="0"/>
      <dgm:spPr/>
    </dgm:pt>
    <dgm:pt modelId="{65A3EDF2-FA67-4B94-8068-4BD3918153B8}" type="pres">
      <dgm:prSet presAssocID="{1AF62023-0247-4450-B422-F81FAAA853E5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EE01D413-0086-44BB-BDFF-8C02CECB0048}" type="presOf" srcId="{1AF62023-0247-4450-B422-F81FAAA853E5}" destId="{65A3EDF2-FA67-4B94-8068-4BD3918153B8}" srcOrd="0" destOrd="0" presId="urn:microsoft.com/office/officeart/2005/8/layout/venn3"/>
    <dgm:cxn modelId="{6730284B-F732-46AE-9BC2-2622E9B51BE7}" srcId="{62050A3C-EECC-4207-8558-5D98545024ED}" destId="{FCA9D4DA-0EAC-42C8-91A2-55594556FD79}" srcOrd="1" destOrd="0" parTransId="{13834873-B6B4-47F8-8C22-BEAE6C92CC7D}" sibTransId="{0ACD2658-E35E-4021-B747-3E7A6A0735D1}"/>
    <dgm:cxn modelId="{12150967-CC75-4B1D-B0D3-EFB5E11766E1}" srcId="{62050A3C-EECC-4207-8558-5D98545024ED}" destId="{74368D69-D857-44A6-8D56-414A94D7EBEE}" srcOrd="0" destOrd="0" parTransId="{4D23AD8B-89C7-4110-8F78-E1A94DFD84A6}" sibTransId="{5767D3DA-8EB1-445F-A54A-ED37FCABC0AC}"/>
    <dgm:cxn modelId="{8D82BCCD-FA52-4093-BB58-238C6F826C45}" type="presOf" srcId="{FCA9D4DA-0EAC-42C8-91A2-55594556FD79}" destId="{FC873EC3-6A06-45DD-90F0-47F346C7CA18}" srcOrd="0" destOrd="0" presId="urn:microsoft.com/office/officeart/2005/8/layout/venn3"/>
    <dgm:cxn modelId="{6D8C6ECE-E348-4B0D-A522-C2C390EE3D67}" type="presOf" srcId="{62050A3C-EECC-4207-8558-5D98545024ED}" destId="{F4A24389-F7CF-4773-ABC1-FF2A50C63D78}" srcOrd="0" destOrd="0" presId="urn:microsoft.com/office/officeart/2005/8/layout/venn3"/>
    <dgm:cxn modelId="{C08A8ADC-8D43-4C50-B7B4-FA5FFB3BA29E}" srcId="{62050A3C-EECC-4207-8558-5D98545024ED}" destId="{1AF62023-0247-4450-B422-F81FAAA853E5}" srcOrd="2" destOrd="0" parTransId="{67B0FFFE-73A8-42DF-8B81-C8EA3A611378}" sibTransId="{FEB6C4E9-0EF2-46FB-9812-AE4E5DB4A14D}"/>
    <dgm:cxn modelId="{466DE0FD-DD07-46A0-8CCD-ADE604E7A277}" type="presOf" srcId="{74368D69-D857-44A6-8D56-414A94D7EBEE}" destId="{A2B3D2E4-00D2-4CB2-BC16-C3A252FB0CF2}" srcOrd="0" destOrd="0" presId="urn:microsoft.com/office/officeart/2005/8/layout/venn3"/>
    <dgm:cxn modelId="{3478ED16-8656-40EE-AF46-966D9D286480}" type="presParOf" srcId="{F4A24389-F7CF-4773-ABC1-FF2A50C63D78}" destId="{A2B3D2E4-00D2-4CB2-BC16-C3A252FB0CF2}" srcOrd="0" destOrd="0" presId="urn:microsoft.com/office/officeart/2005/8/layout/venn3"/>
    <dgm:cxn modelId="{3FFDE19B-A8C7-4C25-8BAE-C19383864812}" type="presParOf" srcId="{F4A24389-F7CF-4773-ABC1-FF2A50C63D78}" destId="{5A319469-271C-4672-93BD-A53103331909}" srcOrd="1" destOrd="0" presId="urn:microsoft.com/office/officeart/2005/8/layout/venn3"/>
    <dgm:cxn modelId="{9EAF4DEE-CB4B-491E-9340-FAEFC6BD4B85}" type="presParOf" srcId="{F4A24389-F7CF-4773-ABC1-FF2A50C63D78}" destId="{FC873EC3-6A06-45DD-90F0-47F346C7CA18}" srcOrd="2" destOrd="0" presId="urn:microsoft.com/office/officeart/2005/8/layout/venn3"/>
    <dgm:cxn modelId="{1F2376C8-0C57-4CF0-A776-2EB9DB630862}" type="presParOf" srcId="{F4A24389-F7CF-4773-ABC1-FF2A50C63D78}" destId="{F91D3C92-5017-4ACC-B2FD-AFD2D8B646A9}" srcOrd="3" destOrd="0" presId="urn:microsoft.com/office/officeart/2005/8/layout/venn3"/>
    <dgm:cxn modelId="{A0276789-9934-4859-A5B4-87BC776A8A87}" type="presParOf" srcId="{F4A24389-F7CF-4773-ABC1-FF2A50C63D78}" destId="{65A3EDF2-FA67-4B94-8068-4BD3918153B8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97DF052-6265-4628-8B15-012B8E34D7CA}" type="doc">
      <dgm:prSet loTypeId="urn:microsoft.com/office/officeart/2005/8/layout/process4" loCatId="list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en-US"/>
        </a:p>
      </dgm:t>
    </dgm:pt>
    <dgm:pt modelId="{E38DA4D5-24FA-401A-ABD8-18E8F940E3DC}">
      <dgm:prSet/>
      <dgm:spPr/>
      <dgm:t>
        <a:bodyPr/>
        <a:lstStyle/>
        <a:p>
          <a:r>
            <a:rPr lang="pt-BR" dirty="0"/>
            <a:t>Os órgãos iniciarão a </a:t>
          </a:r>
          <a:r>
            <a:rPr lang="pt-BR" b="1" dirty="0">
              <a:solidFill>
                <a:schemeClr val="accent2">
                  <a:lumMod val="75000"/>
                </a:schemeClr>
              </a:solidFill>
            </a:rPr>
            <a:t>execução e monitoramento </a:t>
          </a:r>
          <a:r>
            <a:rPr lang="pt-BR" dirty="0"/>
            <a:t>dos seus Programas, com base nas medidas definidas em seus Planos de Integridade.</a:t>
          </a:r>
          <a:endParaRPr lang="en-US" dirty="0"/>
        </a:p>
      </dgm:t>
    </dgm:pt>
    <dgm:pt modelId="{3C18D993-4406-4FC4-BEAC-34FD5C7C29FF}" type="parTrans" cxnId="{C02A3E0B-DC37-4970-8C02-2AC5A6D99EFC}">
      <dgm:prSet/>
      <dgm:spPr/>
      <dgm:t>
        <a:bodyPr/>
        <a:lstStyle/>
        <a:p>
          <a:endParaRPr lang="en-US"/>
        </a:p>
      </dgm:t>
    </dgm:pt>
    <dgm:pt modelId="{68C6514E-4EC9-4091-A8F5-EE0D3380B1F5}" type="sibTrans" cxnId="{C02A3E0B-DC37-4970-8C02-2AC5A6D99EFC}">
      <dgm:prSet/>
      <dgm:spPr/>
      <dgm:t>
        <a:bodyPr/>
        <a:lstStyle/>
        <a:p>
          <a:endParaRPr lang="en-US"/>
        </a:p>
      </dgm:t>
    </dgm:pt>
    <dgm:pt modelId="{CCCD2B2F-DC04-4C12-A06D-9B0F81B8F969}">
      <dgm:prSet/>
      <dgm:spPr/>
      <dgm:t>
        <a:bodyPr/>
        <a:lstStyle/>
        <a:p>
          <a:r>
            <a:rPr lang="pt-BR" b="1" dirty="0">
              <a:solidFill>
                <a:schemeClr val="accent2">
                  <a:lumMod val="75000"/>
                </a:schemeClr>
              </a:solidFill>
            </a:rPr>
            <a:t>Expansão do Programa </a:t>
          </a:r>
          <a:r>
            <a:rPr lang="pt-BR" dirty="0"/>
            <a:t>para políticas públicas, fornecedores e outras organizações públicas ou privadas com as quais se relacione.</a:t>
          </a:r>
          <a:endParaRPr lang="en-US" dirty="0"/>
        </a:p>
      </dgm:t>
    </dgm:pt>
    <dgm:pt modelId="{7135746E-E6BC-4844-ADA2-056BD32280C3}" type="parTrans" cxnId="{D1B7EC3B-9288-4187-8A14-EEC3E713A627}">
      <dgm:prSet/>
      <dgm:spPr/>
      <dgm:t>
        <a:bodyPr/>
        <a:lstStyle/>
        <a:p>
          <a:endParaRPr lang="en-US"/>
        </a:p>
      </dgm:t>
    </dgm:pt>
    <dgm:pt modelId="{E9099EDD-1EC9-46A3-80E2-438C0E8D3D23}" type="sibTrans" cxnId="{D1B7EC3B-9288-4187-8A14-EEC3E713A627}">
      <dgm:prSet/>
      <dgm:spPr/>
      <dgm:t>
        <a:bodyPr/>
        <a:lstStyle/>
        <a:p>
          <a:endParaRPr lang="en-US"/>
        </a:p>
      </dgm:t>
    </dgm:pt>
    <dgm:pt modelId="{D31B6DB3-FB6D-4F09-A642-9B923A7F8324}" type="pres">
      <dgm:prSet presAssocID="{097DF052-6265-4628-8B15-012B8E34D7CA}" presName="Name0" presStyleCnt="0">
        <dgm:presLayoutVars>
          <dgm:dir/>
          <dgm:animLvl val="lvl"/>
          <dgm:resizeHandles val="exact"/>
        </dgm:presLayoutVars>
      </dgm:prSet>
      <dgm:spPr/>
    </dgm:pt>
    <dgm:pt modelId="{BB4535DA-D1A0-4DD7-BCAC-F9DDBA4CEA56}" type="pres">
      <dgm:prSet presAssocID="{CCCD2B2F-DC04-4C12-A06D-9B0F81B8F969}" presName="boxAndChildren" presStyleCnt="0"/>
      <dgm:spPr/>
    </dgm:pt>
    <dgm:pt modelId="{84F0DF93-D3B1-4A5C-BD08-E67E18783649}" type="pres">
      <dgm:prSet presAssocID="{CCCD2B2F-DC04-4C12-A06D-9B0F81B8F969}" presName="parentTextBox" presStyleLbl="node1" presStyleIdx="0" presStyleCnt="2"/>
      <dgm:spPr/>
    </dgm:pt>
    <dgm:pt modelId="{E6136993-2ADE-420C-881A-6FB28489D9A6}" type="pres">
      <dgm:prSet presAssocID="{68C6514E-4EC9-4091-A8F5-EE0D3380B1F5}" presName="sp" presStyleCnt="0"/>
      <dgm:spPr/>
    </dgm:pt>
    <dgm:pt modelId="{38CBBA81-4541-4437-9382-F9E58205E28F}" type="pres">
      <dgm:prSet presAssocID="{E38DA4D5-24FA-401A-ABD8-18E8F940E3DC}" presName="arrowAndChildren" presStyleCnt="0"/>
      <dgm:spPr/>
    </dgm:pt>
    <dgm:pt modelId="{258D1CA1-CCF1-4CAE-B559-4778A576F972}" type="pres">
      <dgm:prSet presAssocID="{E38DA4D5-24FA-401A-ABD8-18E8F940E3DC}" presName="parentTextArrow" presStyleLbl="node1" presStyleIdx="1" presStyleCnt="2"/>
      <dgm:spPr/>
    </dgm:pt>
  </dgm:ptLst>
  <dgm:cxnLst>
    <dgm:cxn modelId="{C02A3E0B-DC37-4970-8C02-2AC5A6D99EFC}" srcId="{097DF052-6265-4628-8B15-012B8E34D7CA}" destId="{E38DA4D5-24FA-401A-ABD8-18E8F940E3DC}" srcOrd="0" destOrd="0" parTransId="{3C18D993-4406-4FC4-BEAC-34FD5C7C29FF}" sibTransId="{68C6514E-4EC9-4091-A8F5-EE0D3380B1F5}"/>
    <dgm:cxn modelId="{D1B7EC3B-9288-4187-8A14-EEC3E713A627}" srcId="{097DF052-6265-4628-8B15-012B8E34D7CA}" destId="{CCCD2B2F-DC04-4C12-A06D-9B0F81B8F969}" srcOrd="1" destOrd="0" parTransId="{7135746E-E6BC-4844-ADA2-056BD32280C3}" sibTransId="{E9099EDD-1EC9-46A3-80E2-438C0E8D3D23}"/>
    <dgm:cxn modelId="{58E53E53-9FC2-4417-85B4-7407EBA219FD}" type="presOf" srcId="{CCCD2B2F-DC04-4C12-A06D-9B0F81B8F969}" destId="{84F0DF93-D3B1-4A5C-BD08-E67E18783649}" srcOrd="0" destOrd="0" presId="urn:microsoft.com/office/officeart/2005/8/layout/process4"/>
    <dgm:cxn modelId="{83640057-974F-442A-B491-398A0E339693}" type="presOf" srcId="{E38DA4D5-24FA-401A-ABD8-18E8F940E3DC}" destId="{258D1CA1-CCF1-4CAE-B559-4778A576F972}" srcOrd="0" destOrd="0" presId="urn:microsoft.com/office/officeart/2005/8/layout/process4"/>
    <dgm:cxn modelId="{84A26A89-FC03-4C05-895D-6238F6C78E26}" type="presOf" srcId="{097DF052-6265-4628-8B15-012B8E34D7CA}" destId="{D31B6DB3-FB6D-4F09-A642-9B923A7F8324}" srcOrd="0" destOrd="0" presId="urn:microsoft.com/office/officeart/2005/8/layout/process4"/>
    <dgm:cxn modelId="{FBF1DD8D-18EF-47B3-B8CC-664AAD1D2E19}" type="presParOf" srcId="{D31B6DB3-FB6D-4F09-A642-9B923A7F8324}" destId="{BB4535DA-D1A0-4DD7-BCAC-F9DDBA4CEA56}" srcOrd="0" destOrd="0" presId="urn:microsoft.com/office/officeart/2005/8/layout/process4"/>
    <dgm:cxn modelId="{FDE4E9CD-63AD-4AEA-8778-909A1CB8F430}" type="presParOf" srcId="{BB4535DA-D1A0-4DD7-BCAC-F9DDBA4CEA56}" destId="{84F0DF93-D3B1-4A5C-BD08-E67E18783649}" srcOrd="0" destOrd="0" presId="urn:microsoft.com/office/officeart/2005/8/layout/process4"/>
    <dgm:cxn modelId="{F252823E-E8FB-4BC3-BEA2-3F8828548EE4}" type="presParOf" srcId="{D31B6DB3-FB6D-4F09-A642-9B923A7F8324}" destId="{E6136993-2ADE-420C-881A-6FB28489D9A6}" srcOrd="1" destOrd="0" presId="urn:microsoft.com/office/officeart/2005/8/layout/process4"/>
    <dgm:cxn modelId="{C287CD9F-3BCB-49A0-993A-2C93932B28B8}" type="presParOf" srcId="{D31B6DB3-FB6D-4F09-A642-9B923A7F8324}" destId="{38CBBA81-4541-4437-9382-F9E58205E28F}" srcOrd="2" destOrd="0" presId="urn:microsoft.com/office/officeart/2005/8/layout/process4"/>
    <dgm:cxn modelId="{29FD43C7-4CF1-4D65-A16C-027E81879C3A}" type="presParOf" srcId="{38CBBA81-4541-4437-9382-F9E58205E28F}" destId="{258D1CA1-CCF1-4CAE-B559-4778A576F97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2B6BCB-2E98-422E-A200-5CC64F3AD4FE}">
      <dsp:nvSpPr>
        <dsp:cNvPr id="0" name=""/>
        <dsp:cNvSpPr/>
      </dsp:nvSpPr>
      <dsp:spPr>
        <a:xfrm>
          <a:off x="1398537" y="2637"/>
          <a:ext cx="5658939" cy="560963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100" kern="1200" dirty="0">
              <a:latin typeface="Arial" panose="020B0604020202020204" pitchFamily="34" charset="0"/>
              <a:cs typeface="Arial" panose="020B0604020202020204" pitchFamily="34" charset="0"/>
            </a:rPr>
            <a:t>Instituir um </a:t>
          </a:r>
          <a:r>
            <a:rPr lang="pt-BR" sz="3100" b="1" kern="1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programa de integridade </a:t>
          </a:r>
          <a:r>
            <a:rPr lang="pt-BR" sz="3100" kern="1200" dirty="0">
              <a:latin typeface="Arial" panose="020B0604020202020204" pitchFamily="34" charset="0"/>
              <a:cs typeface="Arial" panose="020B0604020202020204" pitchFamily="34" charset="0"/>
            </a:rPr>
            <a:t>não significa lidar</a:t>
          </a:r>
          <a:r>
            <a:rPr lang="en-US" sz="31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sz="3100" kern="1200" dirty="0">
              <a:latin typeface="Arial" panose="020B0604020202020204" pitchFamily="34" charset="0"/>
              <a:cs typeface="Arial" panose="020B0604020202020204" pitchFamily="34" charset="0"/>
            </a:rPr>
            <a:t>com um assunto novo, mas valer-se de temas já conhecidos pelas organizações de maneira mais sistematizada.</a:t>
          </a:r>
          <a:endParaRPr lang="en-US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27269" y="824149"/>
        <a:ext cx="4001475" cy="39666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42518F-B0E6-4D9B-A142-DB28824F70F1}">
      <dsp:nvSpPr>
        <dsp:cNvPr id="0" name=""/>
        <dsp:cNvSpPr/>
      </dsp:nvSpPr>
      <dsp:spPr>
        <a:xfrm>
          <a:off x="324954" y="2730534"/>
          <a:ext cx="4342228" cy="4342228"/>
        </a:xfrm>
        <a:prstGeom prst="pie">
          <a:avLst>
            <a:gd name="adj1" fmla="val 16200000"/>
            <a:gd name="adj2" fmla="val 1928571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>
              <a:latin typeface="Calibri" panose="020F0502020204030204" pitchFamily="34" charset="0"/>
            </a:rPr>
            <a:t>Comissão de Ética</a:t>
          </a:r>
        </a:p>
      </dsp:txBody>
      <dsp:txXfrm>
        <a:off x="2538974" y="3144079"/>
        <a:ext cx="1188943" cy="749551"/>
      </dsp:txXfrm>
    </dsp:sp>
    <dsp:sp modelId="{31553D9F-5EEE-45F7-AC70-BF579D146E35}">
      <dsp:nvSpPr>
        <dsp:cNvPr id="0" name=""/>
        <dsp:cNvSpPr/>
      </dsp:nvSpPr>
      <dsp:spPr>
        <a:xfrm>
          <a:off x="-1027360" y="-743155"/>
          <a:ext cx="4278398" cy="4495248"/>
        </a:xfrm>
        <a:prstGeom prst="pie">
          <a:avLst>
            <a:gd name="adj1" fmla="val 19285716"/>
            <a:gd name="adj2" fmla="val 771428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>
              <a:latin typeface="Calibri" panose="020F0502020204030204" pitchFamily="34" charset="0"/>
            </a:rPr>
            <a:t>Corregedoria</a:t>
          </a:r>
        </a:p>
      </dsp:txBody>
      <dsp:txXfrm>
        <a:off x="1901304" y="862290"/>
        <a:ext cx="1242772" cy="829480"/>
      </dsp:txXfrm>
    </dsp:sp>
    <dsp:sp modelId="{4B2D351F-9259-4736-A982-9A76709525D1}">
      <dsp:nvSpPr>
        <dsp:cNvPr id="0" name=""/>
        <dsp:cNvSpPr/>
      </dsp:nvSpPr>
      <dsp:spPr>
        <a:xfrm>
          <a:off x="2103690" y="803632"/>
          <a:ext cx="4342228" cy="4342228"/>
        </a:xfrm>
        <a:prstGeom prst="pie">
          <a:avLst>
            <a:gd name="adj1" fmla="val 771428"/>
            <a:gd name="adj2" fmla="val 3857143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>
              <a:latin typeface="Calibri" panose="020F0502020204030204" pitchFamily="34" charset="0"/>
            </a:rPr>
            <a:t>Ouvidoria</a:t>
          </a:r>
        </a:p>
      </dsp:txBody>
      <dsp:txXfrm>
        <a:off x="4895123" y="3388292"/>
        <a:ext cx="1137250" cy="827091"/>
      </dsp:txXfrm>
    </dsp:sp>
    <dsp:sp modelId="{D70898AA-772B-4E00-A2DF-5B2792C53CF9}">
      <dsp:nvSpPr>
        <dsp:cNvPr id="0" name=""/>
        <dsp:cNvSpPr/>
      </dsp:nvSpPr>
      <dsp:spPr>
        <a:xfrm>
          <a:off x="1819274" y="-1593190"/>
          <a:ext cx="4342228" cy="4342228"/>
        </a:xfrm>
        <a:prstGeom prst="pie">
          <a:avLst>
            <a:gd name="adj1" fmla="val 3857226"/>
            <a:gd name="adj2" fmla="val 6942858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>
              <a:latin typeface="Calibri" panose="020F0502020204030204" pitchFamily="34" charset="0"/>
            </a:rPr>
            <a:t>Recursos Humanos</a:t>
          </a:r>
        </a:p>
      </dsp:txBody>
      <dsp:txXfrm>
        <a:off x="3408840" y="1818560"/>
        <a:ext cx="1163097" cy="827091"/>
      </dsp:txXfrm>
    </dsp:sp>
    <dsp:sp modelId="{8E2E9CDF-7A92-4658-BA1C-92A4EF136DC6}">
      <dsp:nvSpPr>
        <dsp:cNvPr id="0" name=""/>
        <dsp:cNvSpPr/>
      </dsp:nvSpPr>
      <dsp:spPr>
        <a:xfrm>
          <a:off x="-463912" y="-1980256"/>
          <a:ext cx="4342228" cy="4342228"/>
        </a:xfrm>
        <a:prstGeom prst="pie">
          <a:avLst>
            <a:gd name="adj1" fmla="val 6942858"/>
            <a:gd name="adj2" fmla="val 1002857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>
              <a:latin typeface="Calibri" panose="020F0502020204030204" pitchFamily="34" charset="0"/>
            </a:rPr>
            <a:t>Licitações e Compras Públicas</a:t>
          </a:r>
        </a:p>
      </dsp:txBody>
      <dsp:txXfrm>
        <a:off x="-50367" y="604403"/>
        <a:ext cx="1137250" cy="827091"/>
      </dsp:txXfrm>
    </dsp:sp>
    <dsp:sp modelId="{52568D8D-4959-418F-B0A7-F80E36584A17}">
      <dsp:nvSpPr>
        <dsp:cNvPr id="0" name=""/>
        <dsp:cNvSpPr/>
      </dsp:nvSpPr>
      <dsp:spPr>
        <a:xfrm>
          <a:off x="4667168" y="-836817"/>
          <a:ext cx="4342228" cy="4342228"/>
        </a:xfrm>
        <a:prstGeom prst="pie">
          <a:avLst>
            <a:gd name="adj1" fmla="val 10028574"/>
            <a:gd name="adj2" fmla="val 1311428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>
              <a:latin typeface="Calibri" panose="020F0502020204030204" pitchFamily="34" charset="0"/>
            </a:rPr>
            <a:t>Auditoria Interna</a:t>
          </a:r>
        </a:p>
      </dsp:txBody>
      <dsp:txXfrm>
        <a:off x="4775724" y="713978"/>
        <a:ext cx="1261314" cy="801244"/>
      </dsp:txXfrm>
    </dsp:sp>
    <dsp:sp modelId="{222FDE83-B6F8-485D-8326-E065AB5A06A5}">
      <dsp:nvSpPr>
        <dsp:cNvPr id="0" name=""/>
        <dsp:cNvSpPr/>
      </dsp:nvSpPr>
      <dsp:spPr>
        <a:xfrm>
          <a:off x="-463912" y="2730496"/>
          <a:ext cx="4342228" cy="4342228"/>
        </a:xfrm>
        <a:prstGeom prst="pie">
          <a:avLst>
            <a:gd name="adj1" fmla="val 13114284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>
              <a:latin typeface="Calibri" panose="020F0502020204030204" pitchFamily="34" charset="0"/>
            </a:rPr>
            <a:t>Planejamento Estratégico</a:t>
          </a:r>
        </a:p>
      </dsp:txBody>
      <dsp:txXfrm>
        <a:off x="476903" y="3144042"/>
        <a:ext cx="1188943" cy="7495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42518F-B0E6-4D9B-A142-DB28824F70F1}">
      <dsp:nvSpPr>
        <dsp:cNvPr id="0" name=""/>
        <dsp:cNvSpPr/>
      </dsp:nvSpPr>
      <dsp:spPr>
        <a:xfrm>
          <a:off x="1517544" y="546169"/>
          <a:ext cx="4902237" cy="4902237"/>
        </a:xfrm>
        <a:prstGeom prst="pie">
          <a:avLst>
            <a:gd name="adj1" fmla="val 16200000"/>
            <a:gd name="adj2" fmla="val 1928571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>
              <a:latin typeface="Calibri" panose="020F0502020204030204" pitchFamily="34" charset="0"/>
            </a:rPr>
            <a:t>Comissão de Ética</a:t>
          </a:r>
        </a:p>
      </dsp:txBody>
      <dsp:txXfrm>
        <a:off x="4017102" y="1013049"/>
        <a:ext cx="1342279" cy="846219"/>
      </dsp:txXfrm>
    </dsp:sp>
    <dsp:sp modelId="{31553D9F-5EEE-45F7-AC70-BF579D146E35}">
      <dsp:nvSpPr>
        <dsp:cNvPr id="0" name=""/>
        <dsp:cNvSpPr/>
      </dsp:nvSpPr>
      <dsp:spPr>
        <a:xfrm>
          <a:off x="1552187" y="468623"/>
          <a:ext cx="4830174" cy="5074992"/>
        </a:xfrm>
        <a:prstGeom prst="pie">
          <a:avLst>
            <a:gd name="adj1" fmla="val 19285716"/>
            <a:gd name="adj2" fmla="val 771428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>
              <a:latin typeface="Calibri" panose="020F0502020204030204" pitchFamily="34" charset="0"/>
            </a:rPr>
            <a:t>Corregedoria</a:t>
          </a:r>
        </a:p>
      </dsp:txBody>
      <dsp:txXfrm>
        <a:off x="4858556" y="2281120"/>
        <a:ext cx="1403050" cy="936456"/>
      </dsp:txXfrm>
    </dsp:sp>
    <dsp:sp modelId="{4B2D351F-9259-4736-A982-9A76709525D1}">
      <dsp:nvSpPr>
        <dsp:cNvPr id="0" name=""/>
        <dsp:cNvSpPr/>
      </dsp:nvSpPr>
      <dsp:spPr>
        <a:xfrm>
          <a:off x="1516155" y="555000"/>
          <a:ext cx="4902237" cy="4902237"/>
        </a:xfrm>
        <a:prstGeom prst="pie">
          <a:avLst>
            <a:gd name="adj1" fmla="val 771428"/>
            <a:gd name="adj2" fmla="val 3857143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>
              <a:latin typeface="Calibri" panose="020F0502020204030204" pitchFamily="34" charset="0"/>
            </a:rPr>
            <a:t>Ouvidoria</a:t>
          </a:r>
        </a:p>
      </dsp:txBody>
      <dsp:txXfrm>
        <a:off x="4667594" y="3472999"/>
        <a:ext cx="1283919" cy="933759"/>
      </dsp:txXfrm>
    </dsp:sp>
    <dsp:sp modelId="{D70898AA-772B-4E00-A2DF-5B2792C53CF9}">
      <dsp:nvSpPr>
        <dsp:cNvPr id="0" name=""/>
        <dsp:cNvSpPr/>
      </dsp:nvSpPr>
      <dsp:spPr>
        <a:xfrm>
          <a:off x="1516155" y="555000"/>
          <a:ext cx="4902237" cy="4902237"/>
        </a:xfrm>
        <a:prstGeom prst="pie">
          <a:avLst>
            <a:gd name="adj1" fmla="val 3857226"/>
            <a:gd name="adj2" fmla="val 6942858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>
              <a:latin typeface="Calibri" panose="020F0502020204030204" pitchFamily="34" charset="0"/>
            </a:rPr>
            <a:t>Recursos Humanos</a:t>
          </a:r>
        </a:p>
      </dsp:txBody>
      <dsp:txXfrm>
        <a:off x="3310724" y="4406759"/>
        <a:ext cx="1313099" cy="933759"/>
      </dsp:txXfrm>
    </dsp:sp>
    <dsp:sp modelId="{8E2E9CDF-7A92-4658-BA1C-92A4EF136DC6}">
      <dsp:nvSpPr>
        <dsp:cNvPr id="0" name=""/>
        <dsp:cNvSpPr/>
      </dsp:nvSpPr>
      <dsp:spPr>
        <a:xfrm>
          <a:off x="1516155" y="555000"/>
          <a:ext cx="4902237" cy="4902237"/>
        </a:xfrm>
        <a:prstGeom prst="pie">
          <a:avLst>
            <a:gd name="adj1" fmla="val 6942858"/>
            <a:gd name="adj2" fmla="val 1002857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>
              <a:latin typeface="Calibri" panose="020F0502020204030204" pitchFamily="34" charset="0"/>
            </a:rPr>
            <a:t>Licitações e Compras Públicas</a:t>
          </a:r>
        </a:p>
      </dsp:txBody>
      <dsp:txXfrm>
        <a:off x="1983035" y="3472999"/>
        <a:ext cx="1283919" cy="933759"/>
      </dsp:txXfrm>
    </dsp:sp>
    <dsp:sp modelId="{52568D8D-4959-418F-B0A7-F80E36584A17}">
      <dsp:nvSpPr>
        <dsp:cNvPr id="0" name=""/>
        <dsp:cNvSpPr/>
      </dsp:nvSpPr>
      <dsp:spPr>
        <a:xfrm>
          <a:off x="1516155" y="555000"/>
          <a:ext cx="4902237" cy="4902237"/>
        </a:xfrm>
        <a:prstGeom prst="pie">
          <a:avLst>
            <a:gd name="adj1" fmla="val 10028574"/>
            <a:gd name="adj2" fmla="val 1311428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>
              <a:latin typeface="Calibri" panose="020F0502020204030204" pitchFamily="34" charset="0"/>
            </a:rPr>
            <a:t>Auditoria Interna</a:t>
          </a:r>
        </a:p>
      </dsp:txBody>
      <dsp:txXfrm>
        <a:off x="1638711" y="2305800"/>
        <a:ext cx="1423983" cy="904579"/>
      </dsp:txXfrm>
    </dsp:sp>
    <dsp:sp modelId="{222FDE83-B6F8-485D-8326-E065AB5A06A5}">
      <dsp:nvSpPr>
        <dsp:cNvPr id="0" name=""/>
        <dsp:cNvSpPr/>
      </dsp:nvSpPr>
      <dsp:spPr>
        <a:xfrm>
          <a:off x="1517528" y="546176"/>
          <a:ext cx="4902237" cy="4902237"/>
        </a:xfrm>
        <a:prstGeom prst="pie">
          <a:avLst>
            <a:gd name="adj1" fmla="val 13114284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>
              <a:latin typeface="Calibri" panose="020F0502020204030204" pitchFamily="34" charset="0"/>
            </a:rPr>
            <a:t>Planejamento Estratégico</a:t>
          </a:r>
        </a:p>
      </dsp:txBody>
      <dsp:txXfrm>
        <a:off x="2579679" y="1013056"/>
        <a:ext cx="1342279" cy="8462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CBAB6E-27F9-424E-9DC4-270E7B8E6333}">
      <dsp:nvSpPr>
        <dsp:cNvPr id="0" name=""/>
        <dsp:cNvSpPr/>
      </dsp:nvSpPr>
      <dsp:spPr>
        <a:xfrm>
          <a:off x="0" y="469573"/>
          <a:ext cx="10336695" cy="730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221E80-5745-4C4F-B7A4-34EF39FC39B8}">
      <dsp:nvSpPr>
        <dsp:cNvPr id="0" name=""/>
        <dsp:cNvSpPr/>
      </dsp:nvSpPr>
      <dsp:spPr>
        <a:xfrm>
          <a:off x="516834" y="41533"/>
          <a:ext cx="7235686" cy="856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492" tIns="0" rIns="273492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0" kern="1200" dirty="0">
              <a:latin typeface="Garamond" panose="02020404030301010803" pitchFamily="18" charset="0"/>
            </a:rPr>
            <a:t>Comprometimento e apoio da alta administração</a:t>
          </a:r>
          <a:endParaRPr lang="en-US" sz="2800" b="0" kern="1200" dirty="0">
            <a:latin typeface="Garamond" panose="02020404030301010803" pitchFamily="18" charset="0"/>
          </a:endParaRPr>
        </a:p>
      </dsp:txBody>
      <dsp:txXfrm>
        <a:off x="558624" y="83323"/>
        <a:ext cx="7152106" cy="772500"/>
      </dsp:txXfrm>
    </dsp:sp>
    <dsp:sp modelId="{7C534226-9E69-4D07-9116-4BF900E2F3C3}">
      <dsp:nvSpPr>
        <dsp:cNvPr id="0" name=""/>
        <dsp:cNvSpPr/>
      </dsp:nvSpPr>
      <dsp:spPr>
        <a:xfrm>
          <a:off x="0" y="1785013"/>
          <a:ext cx="10336695" cy="730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BA118C-0CDB-481F-8C34-2BCF77484C5F}">
      <dsp:nvSpPr>
        <dsp:cNvPr id="0" name=""/>
        <dsp:cNvSpPr/>
      </dsp:nvSpPr>
      <dsp:spPr>
        <a:xfrm>
          <a:off x="516834" y="1356973"/>
          <a:ext cx="7235686" cy="856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492" tIns="0" rIns="273492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0" kern="1200" dirty="0">
              <a:latin typeface="Garamond" panose="02020404030301010803" pitchFamily="18" charset="0"/>
            </a:rPr>
            <a:t>Unidade responsável pela implementação no órgão ou na entidade</a:t>
          </a:r>
          <a:endParaRPr lang="en-US" sz="2800" b="0" kern="1200" dirty="0">
            <a:latin typeface="Garamond" panose="02020404030301010803" pitchFamily="18" charset="0"/>
          </a:endParaRPr>
        </a:p>
      </dsp:txBody>
      <dsp:txXfrm>
        <a:off x="558624" y="1398763"/>
        <a:ext cx="7152106" cy="772500"/>
      </dsp:txXfrm>
    </dsp:sp>
    <dsp:sp modelId="{08067F5E-4342-4221-B42C-C8744C168E0D}">
      <dsp:nvSpPr>
        <dsp:cNvPr id="0" name=""/>
        <dsp:cNvSpPr/>
      </dsp:nvSpPr>
      <dsp:spPr>
        <a:xfrm>
          <a:off x="0" y="3100453"/>
          <a:ext cx="10336695" cy="730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46B745-A2C5-4F47-BB1B-B0C33477AE61}">
      <dsp:nvSpPr>
        <dsp:cNvPr id="0" name=""/>
        <dsp:cNvSpPr/>
      </dsp:nvSpPr>
      <dsp:spPr>
        <a:xfrm>
          <a:off x="516834" y="2672413"/>
          <a:ext cx="7235686" cy="856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492" tIns="0" rIns="273492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0" kern="1200" dirty="0">
              <a:latin typeface="Garamond" panose="02020404030301010803" pitchFamily="18" charset="0"/>
            </a:rPr>
            <a:t>Análise, avaliação e gestão dos riscos associados ao tema da integridade</a:t>
          </a:r>
          <a:endParaRPr lang="en-US" sz="2800" b="0" kern="1200" dirty="0">
            <a:latin typeface="Garamond" panose="02020404030301010803" pitchFamily="18" charset="0"/>
          </a:endParaRPr>
        </a:p>
      </dsp:txBody>
      <dsp:txXfrm>
        <a:off x="558624" y="2714203"/>
        <a:ext cx="7152106" cy="772500"/>
      </dsp:txXfrm>
    </dsp:sp>
    <dsp:sp modelId="{384648E1-BA5A-4BBE-B70A-267A834065C4}">
      <dsp:nvSpPr>
        <dsp:cNvPr id="0" name=""/>
        <dsp:cNvSpPr/>
      </dsp:nvSpPr>
      <dsp:spPr>
        <a:xfrm>
          <a:off x="0" y="4415892"/>
          <a:ext cx="10336695" cy="730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E5ABC-01DD-4B6B-BC39-2777F746D69F}">
      <dsp:nvSpPr>
        <dsp:cNvPr id="0" name=""/>
        <dsp:cNvSpPr/>
      </dsp:nvSpPr>
      <dsp:spPr>
        <a:xfrm>
          <a:off x="516834" y="3987853"/>
          <a:ext cx="7235686" cy="856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492" tIns="0" rIns="273492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0" kern="1200" dirty="0">
              <a:latin typeface="Garamond" panose="02020404030301010803" pitchFamily="18" charset="0"/>
            </a:rPr>
            <a:t>Monitoramento contínuo dos atributos do programa de integridade</a:t>
          </a:r>
          <a:endParaRPr lang="en-US" sz="2800" b="0" kern="1200" dirty="0">
            <a:latin typeface="Garamond" panose="02020404030301010803" pitchFamily="18" charset="0"/>
          </a:endParaRPr>
        </a:p>
      </dsp:txBody>
      <dsp:txXfrm>
        <a:off x="558624" y="4029643"/>
        <a:ext cx="7152106" cy="7725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86FF5C-93A6-495B-813E-13F5F9E89FF3}">
      <dsp:nvSpPr>
        <dsp:cNvPr id="0" name=""/>
        <dsp:cNvSpPr/>
      </dsp:nvSpPr>
      <dsp:spPr>
        <a:xfrm>
          <a:off x="991" y="1207914"/>
          <a:ext cx="1935509" cy="19355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518" tIns="20320" rIns="106518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Coordenação do Programa</a:t>
          </a:r>
        </a:p>
      </dsp:txBody>
      <dsp:txXfrm>
        <a:off x="284440" y="1491363"/>
        <a:ext cx="1368611" cy="1368611"/>
      </dsp:txXfrm>
    </dsp:sp>
    <dsp:sp modelId="{44099B80-BE04-4CE8-BF65-1EEA6FB66F77}">
      <dsp:nvSpPr>
        <dsp:cNvPr id="0" name=""/>
        <dsp:cNvSpPr/>
      </dsp:nvSpPr>
      <dsp:spPr>
        <a:xfrm>
          <a:off x="1549398" y="1207914"/>
          <a:ext cx="2082802" cy="19355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518" tIns="22860" rIns="106518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Orientação e Treinamento</a:t>
          </a:r>
        </a:p>
      </dsp:txBody>
      <dsp:txXfrm>
        <a:off x="1854417" y="1491363"/>
        <a:ext cx="1472764" cy="1368611"/>
      </dsp:txXfrm>
    </dsp:sp>
    <dsp:sp modelId="{A8E327CC-EDA7-4265-8190-108E34D14E15}">
      <dsp:nvSpPr>
        <dsp:cNvPr id="0" name=""/>
        <dsp:cNvSpPr/>
      </dsp:nvSpPr>
      <dsp:spPr>
        <a:xfrm>
          <a:off x="3245099" y="1207914"/>
          <a:ext cx="1935509" cy="19355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518" tIns="21590" rIns="106518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kern="1200" dirty="0"/>
            <a:t>Promoção de outras ações relacionadas</a:t>
          </a:r>
        </a:p>
      </dsp:txBody>
      <dsp:txXfrm>
        <a:off x="3528548" y="1491363"/>
        <a:ext cx="1368611" cy="13686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B3D2E4-00D2-4CB2-BC16-C3A252FB0CF2}">
      <dsp:nvSpPr>
        <dsp:cNvPr id="0" name=""/>
        <dsp:cNvSpPr/>
      </dsp:nvSpPr>
      <dsp:spPr>
        <a:xfrm>
          <a:off x="2277" y="1180083"/>
          <a:ext cx="1991171" cy="19911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9581" tIns="25400" rIns="109581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Autonomia</a:t>
          </a:r>
        </a:p>
      </dsp:txBody>
      <dsp:txXfrm>
        <a:off x="293877" y="1471683"/>
        <a:ext cx="1407971" cy="1407971"/>
      </dsp:txXfrm>
    </dsp:sp>
    <dsp:sp modelId="{FC873EC3-6A06-45DD-90F0-47F346C7CA18}">
      <dsp:nvSpPr>
        <dsp:cNvPr id="0" name=""/>
        <dsp:cNvSpPr/>
      </dsp:nvSpPr>
      <dsp:spPr>
        <a:xfrm>
          <a:off x="1595214" y="1180083"/>
          <a:ext cx="1991171" cy="19911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9581" tIns="25400" rIns="109581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Recursos materiais e humanos suficientes</a:t>
          </a:r>
        </a:p>
      </dsp:txBody>
      <dsp:txXfrm>
        <a:off x="1886814" y="1471683"/>
        <a:ext cx="1407971" cy="1407971"/>
      </dsp:txXfrm>
    </dsp:sp>
    <dsp:sp modelId="{65A3EDF2-FA67-4B94-8068-4BD3918153B8}">
      <dsp:nvSpPr>
        <dsp:cNvPr id="0" name=""/>
        <dsp:cNvSpPr/>
      </dsp:nvSpPr>
      <dsp:spPr>
        <a:xfrm>
          <a:off x="3188151" y="1180083"/>
          <a:ext cx="1991171" cy="19911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9581" tIns="20320" rIns="109581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Acesso às demais unidades e ao mais alto nível  hierárquico do órgão ou entidade</a:t>
          </a:r>
        </a:p>
      </dsp:txBody>
      <dsp:txXfrm>
        <a:off x="3479751" y="1471683"/>
        <a:ext cx="1407971" cy="140797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F0DF93-D3B1-4A5C-BD08-E67E18783649}">
      <dsp:nvSpPr>
        <dsp:cNvPr id="0" name=""/>
        <dsp:cNvSpPr/>
      </dsp:nvSpPr>
      <dsp:spPr>
        <a:xfrm>
          <a:off x="0" y="2709940"/>
          <a:ext cx="8315433" cy="17780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100" b="1" kern="1200" dirty="0">
              <a:solidFill>
                <a:schemeClr val="accent2">
                  <a:lumMod val="75000"/>
                </a:schemeClr>
              </a:solidFill>
            </a:rPr>
            <a:t>Expansão do Programa </a:t>
          </a:r>
          <a:r>
            <a:rPr lang="pt-BR" sz="3100" kern="1200" dirty="0"/>
            <a:t>para políticas públicas, fornecedores e outras organizações públicas ou privadas com as quais se relacione.</a:t>
          </a:r>
          <a:endParaRPr lang="en-US" sz="3100" kern="1200" dirty="0"/>
        </a:p>
      </dsp:txBody>
      <dsp:txXfrm>
        <a:off x="0" y="2709940"/>
        <a:ext cx="8315433" cy="1778014"/>
      </dsp:txXfrm>
    </dsp:sp>
    <dsp:sp modelId="{258D1CA1-CCF1-4CAE-B559-4778A576F972}">
      <dsp:nvSpPr>
        <dsp:cNvPr id="0" name=""/>
        <dsp:cNvSpPr/>
      </dsp:nvSpPr>
      <dsp:spPr>
        <a:xfrm rot="10800000">
          <a:off x="0" y="2024"/>
          <a:ext cx="8315433" cy="273458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100" kern="1200" dirty="0"/>
            <a:t>Os órgãos iniciarão a </a:t>
          </a:r>
          <a:r>
            <a:rPr lang="pt-BR" sz="3100" b="1" kern="1200" dirty="0">
              <a:solidFill>
                <a:schemeClr val="accent2">
                  <a:lumMod val="75000"/>
                </a:schemeClr>
              </a:solidFill>
            </a:rPr>
            <a:t>execução e monitoramento </a:t>
          </a:r>
          <a:r>
            <a:rPr lang="pt-BR" sz="3100" kern="1200" dirty="0"/>
            <a:t>dos seus Programas, com base nas medidas definidas em seus Planos de Integridade.</a:t>
          </a:r>
          <a:endParaRPr lang="en-US" sz="3100" kern="1200" dirty="0"/>
        </a:p>
      </dsp:txBody>
      <dsp:txXfrm rot="10800000">
        <a:off x="0" y="2024"/>
        <a:ext cx="8315433" cy="1776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710BA-A299-45FE-A630-742FA38AE0FB}" type="datetimeFigureOut">
              <a:rPr lang="en-US" smtClean="0"/>
              <a:t>3/28/19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F3C90-D699-476B-9FD1-1F98A138D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95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5247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0BBA5-D8CD-4187-8B33-A825BC2814F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24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F3C90-D699-476B-9FD1-1F98A138D65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18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83077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2842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2068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F3C90-D699-476B-9FD1-1F98A138D6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259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1555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95B3D0-BAD4-404C-9295-8ABE4EC63137}" type="slidenum">
              <a:rPr kumimoji="0" lang="pt-B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373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7559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95B3D0-BAD4-404C-9295-8ABE4EC63137}" type="slidenum">
              <a:rPr kumimoji="0" lang="pt-B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373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7006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9580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3103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630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2"/>
            <a:ext cx="12195226" cy="685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9692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1_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609562" y="273352"/>
            <a:ext cx="10972120" cy="530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1137610" y="948674"/>
            <a:ext cx="2844800" cy="365125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4FF4B060-3E2F-484B-9740-BDED6EF22C3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1033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gu.gov.br/Publicacoes/etica-e-integridade/arquivos/manual-gestao-de-riscos.pdf" TargetMode="External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hyperlink" Target="http://www.cgu.gov.br/Publicacoes/etica-e-integridade/colecao-programa-de-integridad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gu.gov.br/Publicacoes/etica-e-integridade/arquivos/integridade-2018.pdf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paineis.cgu.local/QvAJAXZfc/opendoc.htm?document=Painel%20Monitoramento%20Integridade%20Publica/Dashboards/Painel%20de%20Integridade%20Publica.qvw&amp;host=QVS@sed-qlik-ent-p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microsoft.com/office/2007/relationships/diagramDrawing" Target="../diagrams/drawing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10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microsoft.com/office/2007/relationships/diagramDrawing" Target="../diagrams/drawing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/>
          <p:cNvSpPr>
            <a:spLocks noGrp="1"/>
          </p:cNvSpPr>
          <p:nvPr>
            <p:ph type="subTitle" idx="4294967295"/>
          </p:nvPr>
        </p:nvSpPr>
        <p:spPr>
          <a:xfrm>
            <a:off x="2038472" y="2175144"/>
            <a:ext cx="8115056" cy="210509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Programas de Integridade Pública e a Atuação da CGU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4269179" y="6212924"/>
            <a:ext cx="4009063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633" b="1" dirty="0">
                <a:solidFill>
                  <a:srgbClr val="002042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Brasília, 28 de março de 2019</a:t>
            </a:r>
          </a:p>
        </p:txBody>
      </p:sp>
    </p:spTree>
    <p:extLst>
      <p:ext uri="{BB962C8B-B14F-4D97-AF65-F5344CB8AC3E}">
        <p14:creationId xmlns:p14="http://schemas.microsoft.com/office/powerpoint/2010/main" val="322987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3B15478D-52D8-4CB1-BB01-47ACBCC55DB1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pic>
        <p:nvPicPr>
          <p:cNvPr id="12" name="Imagem 11" descr="C:\Users\danielae\AppData\Local\Microsoft\Windows\Temporary Internet Files\Content.Word\1.png">
            <a:extLst>
              <a:ext uri="{FF2B5EF4-FFF2-40B4-BE49-F238E27FC236}">
                <a16:creationId xmlns:a16="http://schemas.microsoft.com/office/drawing/2014/main" id="{36EC0D6D-8D61-43A9-A814-7772AD3A080E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5364" y="553239"/>
            <a:ext cx="1811524" cy="177629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ubtítulo 6">
            <a:extLst>
              <a:ext uri="{FF2B5EF4-FFF2-40B4-BE49-F238E27FC236}">
                <a16:creationId xmlns:a16="http://schemas.microsoft.com/office/drawing/2014/main" id="{6EEA510C-D33D-40BE-AD44-C7DECF4FB9AC}"/>
              </a:ext>
            </a:extLst>
          </p:cNvPr>
          <p:cNvSpPr txBox="1">
            <a:spLocks/>
          </p:cNvSpPr>
          <p:nvPr/>
        </p:nvSpPr>
        <p:spPr>
          <a:xfrm>
            <a:off x="1925509" y="2822546"/>
            <a:ext cx="8397889" cy="3343374"/>
          </a:xfrm>
          <a:prstGeom prst="rect">
            <a:avLst/>
          </a:prstGeom>
        </p:spPr>
        <p:txBody>
          <a:bodyPr wrap="square"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pt-BR" sz="3629">
                <a:solidFill>
                  <a:schemeClr val="bg1"/>
                </a:solidFill>
                <a:latin typeface="Calibri" panose="020F0502020204030204" pitchFamily="34" charset="0"/>
              </a:rPr>
              <a:t>Condição permanente e indispensável para o fomento a uma cultura ética, de respeito às leis e para a aplicação efetiva do Plano de Integridade - “</a:t>
            </a:r>
            <a:r>
              <a:rPr lang="pt-BR" sz="3629" i="1" err="1">
                <a:solidFill>
                  <a:schemeClr val="bg1"/>
                </a:solidFill>
                <a:latin typeface="Calibri" panose="020F0502020204030204" pitchFamily="34" charset="0"/>
              </a:rPr>
              <a:t>Tone</a:t>
            </a:r>
            <a:r>
              <a:rPr lang="pt-BR" sz="3629" i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pt-BR" sz="3629" i="1" err="1">
                <a:solidFill>
                  <a:schemeClr val="bg1"/>
                </a:solidFill>
                <a:latin typeface="Calibri" panose="020F0502020204030204" pitchFamily="34" charset="0"/>
              </a:rPr>
              <a:t>at</a:t>
            </a:r>
            <a:r>
              <a:rPr lang="pt-BR" sz="3629" i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pt-BR" sz="3629" i="1" err="1">
                <a:solidFill>
                  <a:schemeClr val="bg1"/>
                </a:solidFill>
                <a:latin typeface="Calibri" panose="020F0502020204030204" pitchFamily="34" charset="0"/>
              </a:rPr>
              <a:t>the</a:t>
            </a:r>
            <a:r>
              <a:rPr lang="pt-BR" sz="3629" i="1">
                <a:solidFill>
                  <a:schemeClr val="bg1"/>
                </a:solidFill>
                <a:latin typeface="Calibri" panose="020F0502020204030204" pitchFamily="34" charset="0"/>
              </a:rPr>
              <a:t> Top</a:t>
            </a:r>
            <a:r>
              <a:rPr lang="pt-BR" sz="3629">
                <a:solidFill>
                  <a:schemeClr val="bg1"/>
                </a:solidFill>
                <a:latin typeface="Calibri" panose="020F0502020204030204" pitchFamily="34" charset="0"/>
              </a:rPr>
              <a:t>”.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3CBA27A-0354-43FB-8ACF-F38C1569E0B1}"/>
              </a:ext>
            </a:extLst>
          </p:cNvPr>
          <p:cNvSpPr txBox="1"/>
          <p:nvPr/>
        </p:nvSpPr>
        <p:spPr>
          <a:xfrm>
            <a:off x="4008225" y="394130"/>
            <a:ext cx="6315173" cy="1935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544"/>
              </a:spcBef>
              <a:spcAft>
                <a:spcPts val="544"/>
              </a:spcAft>
            </a:pPr>
            <a:r>
              <a:rPr lang="pt-BR" sz="3992" b="1">
                <a:solidFill>
                  <a:schemeClr val="bg1"/>
                </a:solidFill>
                <a:latin typeface="Gill Sans MT" panose="020B0502020104020203" pitchFamily="34" charset="0"/>
              </a:rPr>
              <a:t>Comprometimento e apoio da alta direção</a:t>
            </a:r>
            <a:endParaRPr lang="pt-BR" sz="3992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7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3B15478D-52D8-4CB1-BB01-47ACBCC55DB1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544">
              <a:defRPr/>
            </a:pPr>
            <a:endParaRPr lang="pt-BR" sz="1633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A1F1B883-7805-45FD-8263-35C3F461E9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20368" y="339736"/>
            <a:ext cx="1807281" cy="1807281"/>
          </a:xfrm>
          <a:prstGeom prst="rect">
            <a:avLst/>
          </a:prstGeom>
          <a:scene3d>
            <a:camera prst="orthographicFront">
              <a:rot lat="0" lon="10799977" rev="0"/>
            </a:camera>
            <a:lightRig rig="threePt" dir="t"/>
          </a:scene3d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7D024A56-F80C-454E-9874-0289648C3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9487" y="573744"/>
            <a:ext cx="5608353" cy="1145009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>
                <a:solidFill>
                  <a:schemeClr val="bg1"/>
                </a:solidFill>
                <a:latin typeface="Gill Sans MT" panose="020B0502020104020203" pitchFamily="34" charset="0"/>
              </a:rPr>
              <a:t>Instância responsável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6DB4311F-79A1-4B29-9708-6BE9D37CD334}"/>
              </a:ext>
            </a:extLst>
          </p:cNvPr>
          <p:cNvSpPr txBox="1">
            <a:spLocks/>
          </p:cNvSpPr>
          <p:nvPr/>
        </p:nvSpPr>
        <p:spPr>
          <a:xfrm>
            <a:off x="1762807" y="2147017"/>
            <a:ext cx="8103841" cy="2787072"/>
          </a:xfrm>
          <a:prstGeom prst="rect">
            <a:avLst/>
          </a:prstGeom>
        </p:spPr>
        <p:txBody>
          <a:bodyPr wrap="square"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t-BR" sz="3266" dirty="0">
                <a:solidFill>
                  <a:schemeClr val="bg1"/>
                </a:solidFill>
                <a:latin typeface="Calibri" panose="020F0502020204030204" pitchFamily="34" charset="0"/>
              </a:rPr>
              <a:t>Área responsável pelo acompanhamento, monitoramento e gestão das ações e medidas de integridade a serem implementadas.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89C2181-5E36-4612-A835-82C737D3A2AD}"/>
              </a:ext>
            </a:extLst>
          </p:cNvPr>
          <p:cNvSpPr txBox="1"/>
          <p:nvPr/>
        </p:nvSpPr>
        <p:spPr>
          <a:xfrm>
            <a:off x="3015756" y="5795006"/>
            <a:ext cx="6332446" cy="53905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903">
                <a:latin typeface="Bookman Old Style" panose="02050604050505020204" pitchFamily="18" charset="0"/>
              </a:rPr>
              <a:t>Unidade de Gestão da Integridade</a:t>
            </a:r>
          </a:p>
        </p:txBody>
      </p:sp>
    </p:spTree>
    <p:extLst>
      <p:ext uri="{BB962C8B-B14F-4D97-AF65-F5344CB8AC3E}">
        <p14:creationId xmlns:p14="http://schemas.microsoft.com/office/powerpoint/2010/main" val="62394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3B15478D-52D8-4CB1-BB01-47ACBCC55DB1}"/>
              </a:ext>
            </a:extLst>
          </p:cNvPr>
          <p:cNvSpPr/>
          <p:nvPr/>
        </p:nvSpPr>
        <p:spPr>
          <a:xfrm>
            <a:off x="0" y="1"/>
            <a:ext cx="12191999" cy="6857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544">
              <a:defRPr/>
            </a:pPr>
            <a:endParaRPr lang="pt-BR" sz="1633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F382ACB3-7A4B-431D-BF75-815AA46553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677" y="466131"/>
            <a:ext cx="1903735" cy="1903735"/>
          </a:xfrm>
          <a:prstGeom prst="rect">
            <a:avLst/>
          </a:prstGeom>
        </p:spPr>
      </p:pic>
      <p:sp>
        <p:nvSpPr>
          <p:cNvPr id="5" name="Título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4164495" y="684347"/>
            <a:ext cx="5608353" cy="1145009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>
                <a:solidFill>
                  <a:schemeClr val="bg1"/>
                </a:solidFill>
                <a:latin typeface="Gill Sans MT" panose="020B0502020104020203" pitchFamily="34" charset="0"/>
              </a:rPr>
              <a:t>Análise e Gestão de Riscos</a:t>
            </a:r>
          </a:p>
        </p:txBody>
      </p:sp>
      <p:sp>
        <p:nvSpPr>
          <p:cNvPr id="7" name="Subtítulo 6">
            <a:extLst/>
          </p:cNvPr>
          <p:cNvSpPr txBox="1">
            <a:spLocks/>
          </p:cNvSpPr>
          <p:nvPr/>
        </p:nvSpPr>
        <p:spPr>
          <a:xfrm>
            <a:off x="2119078" y="2088780"/>
            <a:ext cx="8103841" cy="3698703"/>
          </a:xfrm>
          <a:prstGeom prst="rect">
            <a:avLst/>
          </a:prstGeom>
        </p:spPr>
        <p:txBody>
          <a:bodyPr wrap="square"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sz="2800" b="1" u="sng" dirty="0">
                <a:solidFill>
                  <a:schemeClr val="bg1"/>
                </a:solidFill>
                <a:latin typeface="Bookman Old Style" panose="02050604050505020204" pitchFamily="18" charset="0"/>
              </a:rPr>
              <a:t>Risco para a integridade: </a:t>
            </a:r>
            <a:r>
              <a:rPr lang="pt-BR" sz="2800" dirty="0">
                <a:solidFill>
                  <a:schemeClr val="bg1"/>
                </a:solidFill>
                <a:latin typeface="Bookman Old Style" panose="02050604050505020204" pitchFamily="18" charset="0"/>
              </a:rPr>
              <a:t>vulnerabilidade que pode favorecer ou facilitar a ocorrência de práticas de corrupção, fraudes, irregularidades e/ou desvios éticos e de conduta, podendo comprometer os objetivos da instituição.</a:t>
            </a:r>
            <a:endParaRPr lang="en-US" sz="28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F726825-5115-4E67-B6FA-BC6B55F87103}"/>
              </a:ext>
            </a:extLst>
          </p:cNvPr>
          <p:cNvSpPr txBox="1"/>
          <p:nvPr/>
        </p:nvSpPr>
        <p:spPr>
          <a:xfrm>
            <a:off x="1346125" y="5495095"/>
            <a:ext cx="983275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organização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precisa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identificar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seus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próprios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riscos!</a:t>
            </a:r>
          </a:p>
        </p:txBody>
      </p:sp>
    </p:spTree>
    <p:extLst>
      <p:ext uri="{BB962C8B-B14F-4D97-AF65-F5344CB8AC3E}">
        <p14:creationId xmlns:p14="http://schemas.microsoft.com/office/powerpoint/2010/main" val="16192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3B15478D-52D8-4CB1-BB01-47ACBCC55DB1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544">
              <a:defRPr/>
            </a:pPr>
            <a:endParaRPr lang="pt-BR" sz="1633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43F36C4B-E96E-4122-87FF-09BB309C79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6150" y="374571"/>
            <a:ext cx="1764559" cy="1764559"/>
          </a:xfrm>
          <a:prstGeom prst="rect">
            <a:avLst/>
          </a:prstGeom>
        </p:spPr>
      </p:pic>
      <p:sp>
        <p:nvSpPr>
          <p:cNvPr id="5" name="Título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4164495" y="684347"/>
            <a:ext cx="5608353" cy="1145009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>
                <a:solidFill>
                  <a:schemeClr val="bg1"/>
                </a:solidFill>
                <a:latin typeface="Gill Sans MT" panose="020B0502020104020203" pitchFamily="34" charset="0"/>
              </a:rPr>
              <a:t>Monitoramento Contínuo</a:t>
            </a:r>
          </a:p>
        </p:txBody>
      </p:sp>
      <p:sp>
        <p:nvSpPr>
          <p:cNvPr id="7" name="Subtítulo 6">
            <a:extLst/>
          </p:cNvPr>
          <p:cNvSpPr txBox="1">
            <a:spLocks/>
          </p:cNvSpPr>
          <p:nvPr/>
        </p:nvSpPr>
        <p:spPr>
          <a:xfrm>
            <a:off x="2044080" y="1916210"/>
            <a:ext cx="8103841" cy="2722478"/>
          </a:xfrm>
          <a:prstGeom prst="rect">
            <a:avLst/>
          </a:prstGeom>
        </p:spPr>
        <p:txBody>
          <a:bodyPr wrap="square"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11079" indent="-311079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540" dirty="0">
                <a:solidFill>
                  <a:srgbClr val="FFFFFF"/>
                </a:solidFill>
                <a:latin typeface="Calibri" panose="020F0502020204030204" pitchFamily="34" charset="0"/>
              </a:rPr>
              <a:t>Estabelecer um conjunto de indicadores (treinamentos concluídos, pesquisas internas, problemas e violações relatados, etc.) para identificar problemas e tendências relacionados às medidas de integridade.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817505" y="4638688"/>
            <a:ext cx="8330415" cy="12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4772" indent="-414772" algn="just">
              <a:lnSpc>
                <a:spcPct val="150000"/>
              </a:lnSpc>
              <a:spcBef>
                <a:spcPts val="544"/>
              </a:spcBef>
              <a:spcAft>
                <a:spcPts val="544"/>
              </a:spcAft>
              <a:buFont typeface="Arial" panose="020B0604020202020204" pitchFamily="34" charset="0"/>
              <a:buChar char="•"/>
            </a:pPr>
            <a:r>
              <a:rPr lang="pt-BR" sz="2540" dirty="0">
                <a:solidFill>
                  <a:srgbClr val="FFFFFF"/>
                </a:solidFill>
                <a:latin typeface="Calibri" panose="020F0502020204030204" pitchFamily="34" charset="0"/>
              </a:rPr>
              <a:t>Promover continuamente o aperfeiçoamento e atualização do Programa.</a:t>
            </a:r>
          </a:p>
        </p:txBody>
      </p:sp>
    </p:spTree>
    <p:extLst>
      <p:ext uri="{BB962C8B-B14F-4D97-AF65-F5344CB8AC3E}">
        <p14:creationId xmlns:p14="http://schemas.microsoft.com/office/powerpoint/2010/main" val="3765711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C6857A97-C79E-452A-852D-7E2A524A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403" y="1875100"/>
            <a:ext cx="6105194" cy="262882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Atuação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Governo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duas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perspectivas</a:t>
            </a:r>
            <a:endParaRPr lang="en-US" sz="6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CAAB911-D066-48CC-9B42-3B6C780B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544"/>
              </a:spcAft>
            </a:pPr>
            <a:fld id="{4FF4B060-3E2F-484B-9740-BDED6EF22C3F}" type="slidenum">
              <a:rPr lang="en-US" sz="1000">
                <a:solidFill>
                  <a:srgbClr val="898989"/>
                </a:solidFill>
              </a:rPr>
              <a:pPr>
                <a:spcAft>
                  <a:spcPts val="544"/>
                </a:spcAft>
              </a:pPr>
              <a:t>14</a:t>
            </a:fld>
            <a:endParaRPr lang="en-US" sz="10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889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C6857A97-C79E-452A-852D-7E2A524A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403" y="983848"/>
            <a:ext cx="6105194" cy="46891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Perspectiva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1 –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implementação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nos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órgãos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da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administração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direta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autárquica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fundacional</a:t>
            </a:r>
            <a:endParaRPr lang="en-US" sz="6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CAAB911-D066-48CC-9B42-3B6C780B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544"/>
              </a:spcAft>
            </a:pPr>
            <a:fld id="{4FF4B060-3E2F-484B-9740-BDED6EF22C3F}" type="slidenum">
              <a:rPr lang="en-US" sz="1000">
                <a:solidFill>
                  <a:srgbClr val="898989"/>
                </a:solidFill>
              </a:rPr>
              <a:pPr>
                <a:spcAft>
                  <a:spcPts val="544"/>
                </a:spcAft>
              </a:pPr>
              <a:t>15</a:t>
            </a:fld>
            <a:endParaRPr lang="en-US" sz="10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934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/>
          </p:nvPr>
        </p:nvSpPr>
        <p:spPr>
          <a:xfrm>
            <a:off x="1786792" y="2626836"/>
            <a:ext cx="4731173" cy="3967551"/>
          </a:xfrm>
        </p:spPr>
        <p:txBody>
          <a:bodyPr/>
          <a:lstStyle/>
          <a:p>
            <a:pPr marL="0" indent="0" algn="just">
              <a:buNone/>
            </a:pPr>
            <a:r>
              <a:rPr lang="pt-BR" sz="3266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Art. 19. </a:t>
            </a: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 Os órgãos e as entidades da administração direta,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autárquica e fundacional instituirão programa de integridade,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com o objetivo de promover a adoção de medidas e ações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institucionais destinadas </a:t>
            </a: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à prevenção, à detecção, à punição e à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 remediação de fraudes e atos de corrupção</a:t>
            </a: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, estruturado nos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seguintes </a:t>
            </a: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eixos</a:t>
            </a: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: </a:t>
            </a:r>
          </a:p>
          <a:p>
            <a:pPr algn="just"/>
            <a:endParaRPr lang="pt-BR" sz="2177" dirty="0">
              <a:latin typeface="Calisto MT" panose="02040603050505030304" pitchFamily="18" charset="0"/>
            </a:endParaRPr>
          </a:p>
          <a:p>
            <a:pPr algn="just"/>
            <a:endParaRPr lang="pt-BR" sz="2177" dirty="0"/>
          </a:p>
        </p:txBody>
      </p:sp>
      <p:sp>
        <p:nvSpPr>
          <p:cNvPr id="3" name="CaixaDeTexto 4">
            <a:extLst>
              <a:ext uri="{FF2B5EF4-FFF2-40B4-BE49-F238E27FC236}">
                <a16:creationId xmlns:a16="http://schemas.microsoft.com/office/drawing/2014/main" id="{0F0E0ADD-2F06-4FE0-9F14-0C00F20C5282}"/>
              </a:ext>
            </a:extLst>
          </p:cNvPr>
          <p:cNvSpPr txBox="1"/>
          <p:nvPr/>
        </p:nvSpPr>
        <p:spPr>
          <a:xfrm>
            <a:off x="0" y="1326870"/>
            <a:ext cx="5162309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Decreto nº 9.203/2017</a:t>
            </a:r>
          </a:p>
        </p:txBody>
      </p:sp>
    </p:spTree>
    <p:extLst>
      <p:ext uri="{BB962C8B-B14F-4D97-AF65-F5344CB8AC3E}">
        <p14:creationId xmlns:p14="http://schemas.microsoft.com/office/powerpoint/2010/main" val="135387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F318385-20E2-4BD1-B005-81778CEEB9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3603769"/>
              </p:ext>
            </p:extLst>
          </p:nvPr>
        </p:nvGraphicFramePr>
        <p:xfrm>
          <a:off x="1133061" y="1073427"/>
          <a:ext cx="10336695" cy="5188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842515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C6857A97-C79E-452A-852D-7E2A524A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403" y="2921236"/>
            <a:ext cx="6105194" cy="101552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Atuação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da CGU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CAAB911-D066-48CC-9B42-3B6C780B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544"/>
              </a:spcAft>
            </a:pPr>
            <a:fld id="{4FF4B060-3E2F-484B-9740-BDED6EF22C3F}" type="slidenum">
              <a:rPr lang="en-US" sz="1000">
                <a:solidFill>
                  <a:srgbClr val="898989"/>
                </a:solidFill>
              </a:rPr>
              <a:pPr>
                <a:spcAft>
                  <a:spcPts val="544"/>
                </a:spcAft>
              </a:pPr>
              <a:t>18</a:t>
            </a:fld>
            <a:endParaRPr lang="en-US" sz="10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080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/>
          </p:nvPr>
        </p:nvSpPr>
        <p:spPr>
          <a:xfrm>
            <a:off x="1748184" y="2419454"/>
            <a:ext cx="8381680" cy="3967905"/>
          </a:xfrm>
        </p:spPr>
        <p:txBody>
          <a:bodyPr/>
          <a:lstStyle/>
          <a:p>
            <a:pPr marL="0" indent="0">
              <a:buNone/>
            </a:pPr>
            <a:r>
              <a:rPr lang="pt-BR" dirty="0">
                <a:latin typeface="Calisto MT" panose="02040603050505030304" pitchFamily="18" charset="0"/>
              </a:rPr>
              <a:t>Art. 20.  </a:t>
            </a:r>
          </a:p>
          <a:p>
            <a:pPr marL="0" indent="0">
              <a:buNone/>
            </a:pPr>
            <a:endParaRPr lang="pt-BR" dirty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r>
              <a:rPr lang="pt-BR" dirty="0">
                <a:latin typeface="Calisto MT" panose="02040603050505030304" pitchFamily="18" charset="0"/>
              </a:rPr>
              <a:t>O Ministério da Transparência e Controladoria-Geral da União, </a:t>
            </a:r>
          </a:p>
          <a:p>
            <a:pPr marL="0" indent="0" algn="just">
              <a:buNone/>
            </a:pPr>
            <a:r>
              <a:rPr lang="pt-BR" dirty="0">
                <a:latin typeface="Calisto MT" panose="02040603050505030304" pitchFamily="18" charset="0"/>
              </a:rPr>
              <a:t>no prazo de cento e oitenta dias, contado da data de entrada em </a:t>
            </a:r>
          </a:p>
          <a:p>
            <a:pPr marL="0" indent="0" algn="just">
              <a:buNone/>
            </a:pPr>
            <a:r>
              <a:rPr lang="pt-BR" dirty="0">
                <a:latin typeface="Calisto MT" panose="02040603050505030304" pitchFamily="18" charset="0"/>
              </a:rPr>
              <a:t>vigor deste Decreto, estabelecerá os </a:t>
            </a: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procedimentos necessários à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estruturação, à execução e ao monitoramento dos programas de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integridade dos órgãos e das entidades da administração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pública federal direta, autárquica e fundacional.</a:t>
            </a:r>
          </a:p>
        </p:txBody>
      </p:sp>
      <p:sp>
        <p:nvSpPr>
          <p:cNvPr id="3" name="CaixaDeTexto 4">
            <a:extLst>
              <a:ext uri="{FF2B5EF4-FFF2-40B4-BE49-F238E27FC236}">
                <a16:creationId xmlns:a16="http://schemas.microsoft.com/office/drawing/2014/main" id="{D135BDD7-0543-45BE-BE76-5649C3B4F96C}"/>
              </a:ext>
            </a:extLst>
          </p:cNvPr>
          <p:cNvSpPr txBox="1"/>
          <p:nvPr/>
        </p:nvSpPr>
        <p:spPr>
          <a:xfrm>
            <a:off x="0" y="1360324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Decreto nº 9.203/2017</a:t>
            </a:r>
          </a:p>
        </p:txBody>
      </p:sp>
    </p:spTree>
    <p:extLst>
      <p:ext uri="{BB962C8B-B14F-4D97-AF65-F5344CB8AC3E}">
        <p14:creationId xmlns:p14="http://schemas.microsoft.com/office/powerpoint/2010/main" val="1258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C6857A97-C79E-452A-852D-7E2A524A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403" y="2071868"/>
            <a:ext cx="6105194" cy="237265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pt-PT" sz="6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Programas de integridade no setor público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CAAB911-D066-48CC-9B42-3B6C780B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544"/>
              </a:spcAft>
            </a:pPr>
            <a:fld id="{4FF4B060-3E2F-484B-9740-BDED6EF22C3F}" type="slidenum">
              <a:rPr lang="en-US" sz="1000">
                <a:solidFill>
                  <a:srgbClr val="898989"/>
                </a:solidFill>
              </a:rPr>
              <a:pPr>
                <a:spcAft>
                  <a:spcPts val="544"/>
                </a:spcAft>
              </a:pPr>
              <a:t>2</a:t>
            </a:fld>
            <a:endParaRPr lang="en-US" sz="10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771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4">
            <a:extLst>
              <a:ext uri="{FF2B5EF4-FFF2-40B4-BE49-F238E27FC236}">
                <a16:creationId xmlns:a16="http://schemas.microsoft.com/office/drawing/2014/main" id="{0F0E0ADD-2F06-4FE0-9F14-0C00F20C5282}"/>
              </a:ext>
            </a:extLst>
          </p:cNvPr>
          <p:cNvSpPr txBox="1"/>
          <p:nvPr/>
        </p:nvSpPr>
        <p:spPr>
          <a:xfrm>
            <a:off x="0" y="1404929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Portaria CGU nº 1.089/2018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898AAB-6717-483A-84E0-5D6BAD56630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1282390" y="3250965"/>
            <a:ext cx="8837143" cy="3607035"/>
          </a:xfrm>
        </p:spPr>
        <p:txBody>
          <a:bodyPr>
            <a:normAutofit/>
          </a:bodyPr>
          <a:lstStyle/>
          <a:p>
            <a:pPr algn="just"/>
            <a:r>
              <a:rPr lang="pt-BR" sz="3200" dirty="0"/>
              <a:t>Os órgãos e as entidades deverão instituir programa de integridade que demonstre o </a:t>
            </a:r>
            <a:r>
              <a:rPr lang="pt-BR" sz="3200" b="1" dirty="0">
                <a:solidFill>
                  <a:schemeClr val="accent1"/>
                </a:solidFill>
              </a:rPr>
              <a:t>comprometimento da alta administração</a:t>
            </a:r>
            <a:r>
              <a:rPr lang="pt-BR" sz="3200" dirty="0"/>
              <a:t> e que seja </a:t>
            </a:r>
            <a:r>
              <a:rPr lang="pt-BR" sz="3200" b="1" dirty="0">
                <a:solidFill>
                  <a:schemeClr val="accent1"/>
                </a:solidFill>
              </a:rPr>
              <a:t>compatível com sua natureza, porte, complexidade, estrutura e área de atuação</a:t>
            </a:r>
            <a:r>
              <a:rPr lang="pt-BR" sz="3200" dirty="0"/>
              <a:t>. </a:t>
            </a:r>
          </a:p>
        </p:txBody>
      </p:sp>
      <p:sp>
        <p:nvSpPr>
          <p:cNvPr id="4" name="CaixaDeTexto 4">
            <a:extLst>
              <a:ext uri="{FF2B5EF4-FFF2-40B4-BE49-F238E27FC236}">
                <a16:creationId xmlns:a16="http://schemas.microsoft.com/office/drawing/2014/main" id="{12B1CBBB-034C-4C65-8323-7FDF79EBD540}"/>
              </a:ext>
            </a:extLst>
          </p:cNvPr>
          <p:cNvSpPr txBox="1"/>
          <p:nvPr/>
        </p:nvSpPr>
        <p:spPr>
          <a:xfrm>
            <a:off x="0" y="2204100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Portaria CGU nº 57/2019</a:t>
            </a:r>
          </a:p>
        </p:txBody>
      </p:sp>
    </p:spTree>
    <p:extLst>
      <p:ext uri="{BB962C8B-B14F-4D97-AF65-F5344CB8AC3E}">
        <p14:creationId xmlns:p14="http://schemas.microsoft.com/office/powerpoint/2010/main" val="299156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25F4F4DA-6D13-4D1F-9E4B-49AAF5A601E7}"/>
              </a:ext>
            </a:extLst>
          </p:cNvPr>
          <p:cNvGrpSpPr/>
          <p:nvPr/>
        </p:nvGrpSpPr>
        <p:grpSpPr>
          <a:xfrm>
            <a:off x="2899317" y="468351"/>
            <a:ext cx="6278137" cy="6244683"/>
            <a:chOff x="1579084" y="908157"/>
            <a:chExt cx="6920484" cy="6883607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" name="Elipse 1"/>
            <p:cNvSpPr/>
            <p:nvPr/>
          </p:nvSpPr>
          <p:spPr>
            <a:xfrm>
              <a:off x="1579084" y="908157"/>
              <a:ext cx="6920484" cy="68836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8941">
                <a:defRPr/>
              </a:pPr>
              <a:endParaRPr lang="pt-BR" sz="1633">
                <a:solidFill>
                  <a:prstClr val="white"/>
                </a:solidFill>
                <a:latin typeface="Arial"/>
                <a:ea typeface="DejaVu Sans"/>
                <a:cs typeface="DejaVu Sans"/>
              </a:endParaRPr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2778369" y="1656302"/>
              <a:ext cx="4572000" cy="5303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828941">
                <a:defRPr/>
              </a:pPr>
              <a:r>
                <a:rPr lang="pt-BR" sz="3992" b="1" dirty="0">
                  <a:solidFill>
                    <a:prstClr val="white">
                      <a:lumMod val="9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ea typeface="DejaVu Sans"/>
                  <a:cs typeface="Miriam" panose="020B0502050101010101" pitchFamily="34" charset="-79"/>
                </a:rPr>
                <a:t>Programa de Integridade</a:t>
              </a:r>
            </a:p>
            <a:p>
              <a:pPr algn="ctr" defTabSz="828941">
                <a:defRPr/>
              </a:pPr>
              <a:endParaRPr lang="pt-BR" sz="181" b="1" dirty="0">
                <a:solidFill>
                  <a:srgbClr val="EBEC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ea typeface="DejaVu Sans"/>
                <a:cs typeface="Miriam" panose="020B0502050101010101" pitchFamily="34" charset="-79"/>
              </a:endParaRPr>
            </a:p>
            <a:p>
              <a:pPr algn="ctr" defTabSz="828941">
                <a:defRPr/>
              </a:pPr>
              <a:endParaRPr lang="pt-BR" sz="181" b="1" dirty="0">
                <a:solidFill>
                  <a:srgbClr val="EBECEE"/>
                </a:solidFill>
                <a:latin typeface="Berlin Sans FB Demi" panose="020E0802020502020306" pitchFamily="34" charset="0"/>
                <a:ea typeface="DejaVu Sans"/>
                <a:cs typeface="Miriam" panose="020B0502050101010101" pitchFamily="34" charset="-79"/>
              </a:endParaRPr>
            </a:p>
            <a:p>
              <a:pPr algn="ctr" defTabSz="828941">
                <a:defRPr/>
              </a:pPr>
              <a:endParaRPr lang="pt-BR" sz="181" b="1" dirty="0">
                <a:solidFill>
                  <a:srgbClr val="EBECEE"/>
                </a:solidFill>
                <a:latin typeface="Berlin Sans FB Demi" panose="020E0802020502020306" pitchFamily="34" charset="0"/>
                <a:ea typeface="DejaVu Sans"/>
                <a:cs typeface="Miriam" panose="020B0502050101010101" pitchFamily="34" charset="-79"/>
              </a:endParaRPr>
            </a:p>
            <a:p>
              <a:pPr algn="ctr" defTabSz="828941">
                <a:defRPr/>
              </a:pPr>
              <a:endParaRPr lang="pt-BR" sz="181" b="1" dirty="0">
                <a:solidFill>
                  <a:srgbClr val="EBECEE"/>
                </a:solidFill>
                <a:latin typeface="Berlin Sans FB Demi" panose="020E0802020502020306" pitchFamily="34" charset="0"/>
                <a:ea typeface="DejaVu Sans"/>
                <a:cs typeface="Miriam" panose="020B0502050101010101" pitchFamily="34" charset="-79"/>
              </a:endParaRPr>
            </a:p>
            <a:p>
              <a:pPr algn="ctr" defTabSz="828941">
                <a:defRPr/>
              </a:pPr>
              <a:endParaRPr lang="pt-BR" sz="181" b="1" dirty="0">
                <a:solidFill>
                  <a:srgbClr val="EBECEE"/>
                </a:solidFill>
                <a:latin typeface="Berlin Sans FB Demi" panose="020E0802020502020306" pitchFamily="34" charset="0"/>
                <a:ea typeface="DejaVu Sans"/>
                <a:cs typeface="Miriam" panose="020B0502050101010101" pitchFamily="34" charset="-79"/>
              </a:endParaRPr>
            </a:p>
            <a:p>
              <a:pPr algn="ctr"/>
              <a:r>
                <a:rPr lang="pt-BR" sz="2722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Conjunto estruturado de medidas institucionais</a:t>
              </a:r>
            </a:p>
            <a:p>
              <a:pPr algn="ctr"/>
              <a:r>
                <a:rPr lang="pt-BR" sz="2722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voltadas para a prevenção, detecção, punição e remediação de práticas de corrupção, fraudes, irregularidades e desvios éticos e de conduta.</a:t>
              </a:r>
            </a:p>
          </p:txBody>
        </p:sp>
      </p:grpSp>
      <p:sp>
        <p:nvSpPr>
          <p:cNvPr id="5" name="CaixaDeTexto 4">
            <a:extLst>
              <a:ext uri="{FF2B5EF4-FFF2-40B4-BE49-F238E27FC236}">
                <a16:creationId xmlns:a16="http://schemas.microsoft.com/office/drawing/2014/main" id="{8930F1C1-DA27-492C-8225-7A8148DA509E}"/>
              </a:ext>
            </a:extLst>
          </p:cNvPr>
          <p:cNvSpPr txBox="1"/>
          <p:nvPr/>
        </p:nvSpPr>
        <p:spPr>
          <a:xfrm>
            <a:off x="8755595" y="6558449"/>
            <a:ext cx="2730161" cy="315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8941">
              <a:defRPr/>
            </a:pPr>
            <a:r>
              <a:rPr lang="pt-BR" sz="1452" i="1" dirty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Portaria CGU nº 57/2019</a:t>
            </a:r>
          </a:p>
        </p:txBody>
      </p:sp>
    </p:spTree>
    <p:extLst>
      <p:ext uri="{BB962C8B-B14F-4D97-AF65-F5344CB8AC3E}">
        <p14:creationId xmlns:p14="http://schemas.microsoft.com/office/powerpoint/2010/main" val="29147215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898AAB-6717-483A-84E0-5D6BAD56630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1282390" y="2615345"/>
            <a:ext cx="8837143" cy="3607035"/>
          </a:xfrm>
        </p:spPr>
        <p:txBody>
          <a:bodyPr>
            <a:normAutofit/>
          </a:bodyPr>
          <a:lstStyle/>
          <a:p>
            <a:pPr algn="ctr"/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Art. 1º, § 2º -  A instituição do Programa de Integridade ocorrerá por fases e será formalizada por meio de Plano de Integridade.</a:t>
            </a:r>
          </a:p>
        </p:txBody>
      </p:sp>
      <p:sp>
        <p:nvSpPr>
          <p:cNvPr id="4" name="CaixaDeTexto 4">
            <a:extLst>
              <a:ext uri="{FF2B5EF4-FFF2-40B4-BE49-F238E27FC236}">
                <a16:creationId xmlns:a16="http://schemas.microsoft.com/office/drawing/2014/main" id="{12B1CBBB-034C-4C65-8323-7FDF79EBD540}"/>
              </a:ext>
            </a:extLst>
          </p:cNvPr>
          <p:cNvSpPr txBox="1"/>
          <p:nvPr/>
        </p:nvSpPr>
        <p:spPr>
          <a:xfrm>
            <a:off x="0" y="1412363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Portaria CGU nº 57/2019</a:t>
            </a:r>
          </a:p>
        </p:txBody>
      </p:sp>
    </p:spTree>
    <p:extLst>
      <p:ext uri="{BB962C8B-B14F-4D97-AF65-F5344CB8AC3E}">
        <p14:creationId xmlns:p14="http://schemas.microsoft.com/office/powerpoint/2010/main" val="252693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000F85F7-E27F-4299-973F-403CB1AB61B8}"/>
              </a:ext>
            </a:extLst>
          </p:cNvPr>
          <p:cNvSpPr txBox="1"/>
          <p:nvPr/>
        </p:nvSpPr>
        <p:spPr>
          <a:xfrm>
            <a:off x="2108733" y="2546628"/>
            <a:ext cx="76475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tx2"/>
                </a:solidFill>
              </a:rPr>
              <a:t>Plano de Integridade: documento, aprovado pela alta administração, que</a:t>
            </a:r>
          </a:p>
          <a:p>
            <a:pPr algn="ctr"/>
            <a:r>
              <a:rPr lang="pt-BR" sz="3600" dirty="0">
                <a:solidFill>
                  <a:schemeClr val="tx2"/>
                </a:solidFill>
              </a:rPr>
              <a:t>organiza as medidas de integridade a serem adotadas em determinado período de tempo, </a:t>
            </a:r>
            <a:r>
              <a:rPr lang="en-US" sz="3600" dirty="0" err="1">
                <a:solidFill>
                  <a:schemeClr val="tx2"/>
                </a:solidFill>
              </a:rPr>
              <a:t>devendo</a:t>
            </a:r>
            <a:r>
              <a:rPr lang="en-US" sz="3600" dirty="0">
                <a:solidFill>
                  <a:schemeClr val="tx2"/>
                </a:solidFill>
              </a:rPr>
              <a:t> </a:t>
            </a:r>
            <a:r>
              <a:rPr lang="en-US" sz="3600" dirty="0" err="1">
                <a:solidFill>
                  <a:schemeClr val="tx2"/>
                </a:solidFill>
              </a:rPr>
              <a:t>ser</a:t>
            </a:r>
            <a:r>
              <a:rPr lang="en-US" sz="3600" dirty="0">
                <a:solidFill>
                  <a:schemeClr val="tx2"/>
                </a:solidFill>
              </a:rPr>
              <a:t> </a:t>
            </a:r>
            <a:r>
              <a:rPr lang="en-US" sz="3600" dirty="0" err="1">
                <a:solidFill>
                  <a:schemeClr val="tx2"/>
                </a:solidFill>
              </a:rPr>
              <a:t>revisado</a:t>
            </a:r>
            <a:r>
              <a:rPr lang="en-US" sz="3600" dirty="0">
                <a:solidFill>
                  <a:schemeClr val="tx2"/>
                </a:solidFill>
              </a:rPr>
              <a:t> </a:t>
            </a:r>
            <a:r>
              <a:rPr lang="en-US" sz="3600" dirty="0" err="1">
                <a:solidFill>
                  <a:schemeClr val="tx2"/>
                </a:solidFill>
              </a:rPr>
              <a:t>periodicamente</a:t>
            </a:r>
            <a:r>
              <a:rPr lang="en-US" sz="3600" dirty="0">
                <a:solidFill>
                  <a:schemeClr val="tx2"/>
                </a:solidFill>
              </a:rPr>
              <a:t>.</a:t>
            </a:r>
            <a:endParaRPr lang="pt-BR" sz="5400" dirty="0">
              <a:solidFill>
                <a:schemeClr val="tx2"/>
              </a:solidFill>
              <a:latin typeface="Calibri" panose="020F0502020204030204" pitchFamily="34" charset="0"/>
              <a:ea typeface="Segoe UI Black" panose="020B0A02040204020203" pitchFamily="34" charset="0"/>
              <a:cs typeface="Calibri" panose="020F050202020403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8E37456-A155-41B4-9EC1-5998A79F9859}"/>
              </a:ext>
            </a:extLst>
          </p:cNvPr>
          <p:cNvSpPr txBox="1"/>
          <p:nvPr/>
        </p:nvSpPr>
        <p:spPr>
          <a:xfrm>
            <a:off x="2575557" y="1114120"/>
            <a:ext cx="7999824" cy="143250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defTabSz="828941">
              <a:defRPr/>
            </a:pPr>
            <a:endParaRPr lang="pt-BR" sz="1633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defTabSz="828941">
              <a:defRPr/>
            </a:pPr>
            <a:r>
              <a:rPr lang="pt-BR" sz="5443" dirty="0">
                <a:solidFill>
                  <a:schemeClr val="accent1">
                    <a:lumMod val="50000"/>
                  </a:schemeClr>
                </a:solidFill>
                <a:latin typeface="Britannic Bold" panose="020B0903060703020204" pitchFamily="34" charset="0"/>
              </a:rPr>
              <a:t>Plano de Integridade</a:t>
            </a:r>
          </a:p>
          <a:p>
            <a:pPr defTabSz="828941">
              <a:defRPr/>
            </a:pPr>
            <a:endParaRPr lang="pt-BR" sz="1633" dirty="0">
              <a:solidFill>
                <a:schemeClr val="accent1">
                  <a:lumMod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00306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54D186-2E26-4AC6-B225-909E32BD6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20" y="1568404"/>
            <a:ext cx="9654539" cy="4152172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D5B9118B-2ADC-4A70-92E8-5169FB352D7B}"/>
              </a:ext>
            </a:extLst>
          </p:cNvPr>
          <p:cNvSpPr txBox="1"/>
          <p:nvPr/>
        </p:nvSpPr>
        <p:spPr>
          <a:xfrm>
            <a:off x="3077736" y="4906537"/>
            <a:ext cx="2352908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22 de Janeiro de 2019</a:t>
            </a:r>
          </a:p>
        </p:txBody>
      </p:sp>
    </p:spTree>
    <p:extLst>
      <p:ext uri="{BB962C8B-B14F-4D97-AF65-F5344CB8AC3E}">
        <p14:creationId xmlns:p14="http://schemas.microsoft.com/office/powerpoint/2010/main" val="118130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pt-BR" b="1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  <a:cs typeface="Calibri" panose="020F0502020204030204" pitchFamily="34" charset="0"/>
              </a:rPr>
            </a:br>
            <a:br>
              <a:rPr lang="pt-BR" b="1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  <a:cs typeface="Calibri" panose="020F0502020204030204" pitchFamily="34" charset="0"/>
              </a:rPr>
            </a:br>
            <a:br>
              <a:rPr lang="pt-BR" b="1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  <a:cs typeface="Calibri" panose="020F0502020204030204" pitchFamily="34" charset="0"/>
              </a:rPr>
            </a:br>
            <a:r>
              <a:rPr lang="pt-BR" sz="4899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Britannic Bold" panose="020B0903060703020204" pitchFamily="34" charset="0"/>
                <a:cs typeface="Calibri" panose="020F0502020204030204" pitchFamily="34" charset="0"/>
              </a:rPr>
              <a:t>Unidade de Gestão da Integridade (UGI)</a:t>
            </a:r>
            <a:br>
              <a:rPr lang="pt-BR" sz="4899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Britannic Bold" panose="020B0903060703020204" pitchFamily="34" charset="0"/>
                <a:cs typeface="Calibri" panose="020F0502020204030204" pitchFamily="34" charset="0"/>
              </a:rPr>
            </a:br>
            <a:br>
              <a:rPr lang="pt-BR" sz="4899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Britannic Bold" panose="020B0903060703020204" pitchFamily="34" charset="0"/>
              </a:rPr>
            </a:br>
            <a:endParaRPr lang="pt-BR" sz="4899" dirty="0">
              <a:solidFill>
                <a:schemeClr val="accent1">
                  <a:lumMod val="60000"/>
                  <a:lumOff val="40000"/>
                </a:schemeClr>
              </a:solidFill>
              <a:latin typeface="Britannic Bold" panose="020B0903060703020204" pitchFamily="34" charset="0"/>
            </a:endParaRPr>
          </a:p>
        </p:txBody>
      </p:sp>
      <p:graphicFrame>
        <p:nvGraphicFramePr>
          <p:cNvPr id="6" name="Espaço Reservado para Conteúdo 5">
            <a:extLst>
              <a:ext uri="{FF2B5EF4-FFF2-40B4-BE49-F238E27FC236}">
                <a16:creationId xmlns:a16="http://schemas.microsoft.com/office/drawing/2014/main" id="{7424CA45-3800-4196-A375-607C923F1A6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68074509"/>
              </p:ext>
            </p:extLst>
          </p:nvPr>
        </p:nvGraphicFramePr>
        <p:xfrm>
          <a:off x="838200" y="2141537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Espaço Reservado para Conteúdo 8">
            <a:extLst>
              <a:ext uri="{FF2B5EF4-FFF2-40B4-BE49-F238E27FC236}">
                <a16:creationId xmlns:a16="http://schemas.microsoft.com/office/drawing/2014/main" id="{AC4B4445-9525-4F7D-833C-BB854A84965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01505627"/>
              </p:ext>
            </p:extLst>
          </p:nvPr>
        </p:nvGraphicFramePr>
        <p:xfrm>
          <a:off x="6660447" y="2122311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11A247B7-9F99-4DFE-9EBB-62BDB0E09A23}"/>
              </a:ext>
            </a:extLst>
          </p:cNvPr>
          <p:cNvSpPr txBox="1"/>
          <p:nvPr/>
        </p:nvSpPr>
        <p:spPr>
          <a:xfrm>
            <a:off x="1061156" y="2122311"/>
            <a:ext cx="4470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latin typeface="Britannic Bold" panose="020B0903060703020204" pitchFamily="34" charset="0"/>
              </a:rPr>
              <a:t>Competências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598C1D4-C356-4ACF-8CE8-F4344DA170E6}"/>
              </a:ext>
            </a:extLst>
          </p:cNvPr>
          <p:cNvSpPr txBox="1"/>
          <p:nvPr/>
        </p:nvSpPr>
        <p:spPr>
          <a:xfrm>
            <a:off x="7947376" y="2245422"/>
            <a:ext cx="3001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Britannic Bold" panose="020B0903060703020204" pitchFamily="34" charset="0"/>
              </a:rPr>
              <a:t>Características</a:t>
            </a:r>
          </a:p>
        </p:txBody>
      </p:sp>
    </p:spTree>
    <p:extLst>
      <p:ext uri="{BB962C8B-B14F-4D97-AF65-F5344CB8AC3E}">
        <p14:creationId xmlns:p14="http://schemas.microsoft.com/office/powerpoint/2010/main" val="3533559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1375D9-BA2A-4E67-8E47-654D18A96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22" y="899067"/>
            <a:ext cx="10593659" cy="5958933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2F1C5697-3244-4550-AA33-8AD107DCF27F}"/>
              </a:ext>
            </a:extLst>
          </p:cNvPr>
          <p:cNvSpPr txBox="1"/>
          <p:nvPr/>
        </p:nvSpPr>
        <p:spPr>
          <a:xfrm>
            <a:off x="2754350" y="6066264"/>
            <a:ext cx="2486724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29 de </a:t>
            </a:r>
            <a:r>
              <a:rPr lang="en-US" sz="2000" b="1" dirty="0" err="1"/>
              <a:t>março</a:t>
            </a:r>
            <a:r>
              <a:rPr lang="en-US" sz="2000" b="1" dirty="0"/>
              <a:t> de 2019</a:t>
            </a:r>
          </a:p>
        </p:txBody>
      </p:sp>
    </p:spTree>
    <p:extLst>
      <p:ext uri="{BB962C8B-B14F-4D97-AF65-F5344CB8AC3E}">
        <p14:creationId xmlns:p14="http://schemas.microsoft.com/office/powerpoint/2010/main" val="237891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207E85-21D9-4840-9A22-EEDCDC32E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20" y="1723823"/>
            <a:ext cx="9144960" cy="382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3945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619D2541-9750-44DA-96B8-C3B24C54A0B4}"/>
              </a:ext>
            </a:extLst>
          </p:cNvPr>
          <p:cNvGraphicFramePr/>
          <p:nvPr>
            <p:extLst/>
          </p:nvPr>
        </p:nvGraphicFramePr>
        <p:xfrm>
          <a:off x="1972373" y="1530270"/>
          <a:ext cx="8315433" cy="4489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2173453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3B54750E-7DAF-4ED2-B2C9-AAC461ABE079}"/>
              </a:ext>
            </a:extLst>
          </p:cNvPr>
          <p:cNvSpPr/>
          <p:nvPr/>
        </p:nvSpPr>
        <p:spPr>
          <a:xfrm>
            <a:off x="0" y="1183356"/>
            <a:ext cx="7329031" cy="796527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540" b="1" dirty="0">
                <a:solidFill>
                  <a:schemeClr val="bg1"/>
                </a:solidFill>
                <a:latin typeface="Calibri" panose="020F0502020204030204" pitchFamily="34" charset="0"/>
              </a:rPr>
              <a:t>Orientação e treinamento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BFEFE65-72C2-4179-B088-8299436B2C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455"/>
          <a:stretch/>
        </p:blipFill>
        <p:spPr>
          <a:xfrm>
            <a:off x="2858507" y="2844541"/>
            <a:ext cx="1612015" cy="14703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6C8A9F-6CDC-43B6-A880-5AA6B1642E6F}"/>
              </a:ext>
            </a:extLst>
          </p:cNvPr>
          <p:cNvSpPr/>
          <p:nvPr/>
        </p:nvSpPr>
        <p:spPr>
          <a:xfrm>
            <a:off x="5286134" y="2172321"/>
            <a:ext cx="66369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2400" dirty="0">
                <a:latin typeface="Garamond" panose="02020404030301010803" pitchFamily="18" charset="0"/>
                <a:cs typeface="Times New Roman" panose="02020603050405020304" pitchFamily="18" charset="0"/>
              </a:rPr>
              <a:t>Programa de integridade e unidade de gestão da integridade  </a:t>
            </a:r>
            <a:endParaRPr lang="pt-BR" altLang="pt-BR" sz="2400" dirty="0">
              <a:latin typeface="Garamond" panose="02020404030301010803" pitchFamily="18" charset="0"/>
            </a:endParaRP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2400" dirty="0">
                <a:latin typeface="Garamond" panose="02020404030301010803" pitchFamily="18" charset="0"/>
                <a:cs typeface="Times New Roman" panose="02020603050405020304" pitchFamily="18" charset="0"/>
              </a:rPr>
              <a:t>Fluxo interno para verificação de situações de nepotismo  </a:t>
            </a:r>
            <a:endParaRPr lang="pt-BR" altLang="pt-BR" sz="2400" dirty="0">
              <a:latin typeface="Garamond" panose="02020404030301010803" pitchFamily="18" charset="0"/>
            </a:endParaRP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2400" dirty="0">
                <a:latin typeface="Garamond" panose="02020404030301010803" pitchFamily="18" charset="0"/>
                <a:cs typeface="Times New Roman" panose="02020603050405020304" pitchFamily="18" charset="0"/>
              </a:rPr>
              <a:t>Comissão de ética  </a:t>
            </a:r>
            <a:endParaRPr lang="pt-BR" altLang="pt-BR" sz="2400" dirty="0">
              <a:latin typeface="Garamond" panose="02020404030301010803" pitchFamily="18" charset="0"/>
            </a:endParaRP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2400" dirty="0">
                <a:latin typeface="Garamond" panose="02020404030301010803" pitchFamily="18" charset="0"/>
                <a:cs typeface="Times New Roman" panose="02020603050405020304" pitchFamily="18" charset="0"/>
              </a:rPr>
              <a:t>Fluxo interno para análise de consultas sobre conflito de interesses  </a:t>
            </a:r>
            <a:endParaRPr lang="pt-BR" altLang="pt-BR" sz="2400" dirty="0">
              <a:latin typeface="Garamond" panose="02020404030301010803" pitchFamily="18" charset="0"/>
            </a:endParaRP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2400" dirty="0">
                <a:latin typeface="Garamond" panose="02020404030301010803" pitchFamily="18" charset="0"/>
                <a:cs typeface="Times New Roman" panose="02020603050405020304" pitchFamily="18" charset="0"/>
              </a:rPr>
              <a:t>Fluxo interno para tratamento de denúncias  </a:t>
            </a:r>
            <a:endParaRPr lang="pt-BR" altLang="pt-BR" sz="2400" dirty="0">
              <a:latin typeface="Garamond" panose="02020404030301010803" pitchFamily="18" charset="0"/>
            </a:endParaRP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2400" dirty="0">
                <a:latin typeface="Garamond" panose="02020404030301010803" pitchFamily="18" charset="0"/>
                <a:cs typeface="Times New Roman" panose="02020603050405020304" pitchFamily="18" charset="0"/>
              </a:rPr>
              <a:t>Área responsável pela condução de processos disciplinares</a:t>
            </a: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2400" dirty="0">
                <a:latin typeface="Garamond" panose="02020404030301010803" pitchFamily="18" charset="0"/>
                <a:cs typeface="Times New Roman" panose="02020603050405020304" pitchFamily="18" charset="0"/>
              </a:rPr>
              <a:t>Gestão de riscos para a integridade</a:t>
            </a: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2400" dirty="0">
                <a:latin typeface="Garamond" panose="02020404030301010803" pitchFamily="18" charset="0"/>
                <a:cs typeface="Times New Roman" panose="02020603050405020304" pitchFamily="18" charset="0"/>
              </a:rPr>
              <a:t>Plano de integridade</a:t>
            </a:r>
            <a:endParaRPr lang="pt-BR" altLang="pt-BR" sz="2400" dirty="0">
              <a:latin typeface="Garamond" panose="02020404030301010803" pitchFamily="18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84392A3F-324A-43CC-9BEA-FF2BAD867273}"/>
              </a:ext>
            </a:extLst>
          </p:cNvPr>
          <p:cNvSpPr txBox="1"/>
          <p:nvPr/>
        </p:nvSpPr>
        <p:spPr>
          <a:xfrm>
            <a:off x="471453" y="2607739"/>
            <a:ext cx="187646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accent5">
                    <a:lumMod val="50000"/>
                  </a:schemeClr>
                </a:solidFill>
              </a:rPr>
              <a:t>14</a:t>
            </a:r>
            <a:endParaRPr lang="pt-BR" sz="2177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pt-BR" sz="2400" b="1" dirty="0">
                <a:solidFill>
                  <a:schemeClr val="accent5">
                    <a:lumMod val="50000"/>
                  </a:schemeClr>
                </a:solidFill>
              </a:rPr>
              <a:t>ações de capacitação em 2018 e 2019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AAECFBB-A0EA-43E7-80C3-137A4F3844EC}"/>
              </a:ext>
            </a:extLst>
          </p:cNvPr>
          <p:cNvSpPr txBox="1"/>
          <p:nvPr/>
        </p:nvSpPr>
        <p:spPr>
          <a:xfrm>
            <a:off x="2878793" y="4709219"/>
            <a:ext cx="1876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accent5">
                    <a:lumMod val="50000"/>
                  </a:schemeClr>
                </a:solidFill>
              </a:rPr>
              <a:t>Aprox. 800 servidores treinados</a:t>
            </a:r>
            <a:endParaRPr lang="pt-BR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70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C6857A97-C79E-452A-852D-7E2A524A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4978" y="2210763"/>
            <a:ext cx="6105194" cy="195597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pt-PT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 que vem a ser Integridade Pública?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CAAB911-D066-48CC-9B42-3B6C780B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544"/>
              </a:spcAft>
            </a:pPr>
            <a:fld id="{4FF4B060-3E2F-484B-9740-BDED6EF22C3F}" type="slidenum">
              <a:rPr lang="en-US" sz="1000">
                <a:solidFill>
                  <a:srgbClr val="898989"/>
                </a:solidFill>
              </a:rPr>
              <a:pPr>
                <a:spcAft>
                  <a:spcPts val="544"/>
                </a:spcAft>
              </a:pPr>
              <a:t>3</a:t>
            </a:fld>
            <a:endParaRPr lang="en-US" sz="10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4278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718987" y="2222574"/>
            <a:ext cx="9327768" cy="734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pt-BR" sz="4173" spc="9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Calibri" panose="020F0502020204030204" pitchFamily="34" charset="0"/>
              </a:rPr>
              <a:t>Coleção</a:t>
            </a:r>
            <a:r>
              <a:rPr lang="en-US" altLang="pt-BR" sz="4173" spc="9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Calibri" panose="020F0502020204030204" pitchFamily="34" charset="0"/>
              </a:rPr>
              <a:t> Programa de Integridade</a:t>
            </a:r>
            <a:endParaRPr lang="pt-BR" altLang="pt-BR" sz="4173" spc="9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  <a:cs typeface="Calibri" panose="020F0502020204030204" pitchFamily="34" charset="0"/>
            </a:endParaRPr>
          </a:p>
        </p:txBody>
      </p:sp>
      <p:pic>
        <p:nvPicPr>
          <p:cNvPr id="3076" name="Picture 4" descr="Resultado de imagem para programa de integridade campanh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160" y="4042445"/>
            <a:ext cx="1757850" cy="9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>
            <a:hlinkClick r:id="rId2"/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97" t="7992" r="5809" b="37167"/>
          <a:stretch/>
        </p:blipFill>
        <p:spPr bwMode="auto">
          <a:xfrm>
            <a:off x="2355723" y="3199762"/>
            <a:ext cx="1955014" cy="29378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http://www.cgu.gov.br/Publicacoes/etica-e-integridade/imagens/manualdeimplementaoprogramadeintegridadethumb.png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5022" y="3242671"/>
            <a:ext cx="1757849" cy="293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hlinkClick r:id="rId6"/>
            <a:extLst>
              <a:ext uri="{FF2B5EF4-FFF2-40B4-BE49-F238E27FC236}">
                <a16:creationId xmlns:a16="http://schemas.microsoft.com/office/drawing/2014/main" id="{9873A20A-91C1-44F4-B2C8-D4EA31070A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156" y="3231685"/>
            <a:ext cx="1906907" cy="2959843"/>
          </a:xfrm>
          <a:prstGeom prst="rect">
            <a:avLst/>
          </a:prstGeom>
        </p:spPr>
      </p:pic>
      <p:pic>
        <p:nvPicPr>
          <p:cNvPr id="1026" name="Picture 2" descr="http://www.cgu.gov.br/Publicacoes/etica-e-integridade/imagens/gestoderiscos.png">
            <a:hlinkClick r:id="rId8"/>
            <a:extLst>
              <a:ext uri="{FF2B5EF4-FFF2-40B4-BE49-F238E27FC236}">
                <a16:creationId xmlns:a16="http://schemas.microsoft.com/office/drawing/2014/main" id="{E6C8B329-E702-4F27-BF5E-9A974D2E5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348" y="3253656"/>
            <a:ext cx="1841039" cy="293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A490031C-ECF9-462B-9E6F-67A2F77F15E1}"/>
              </a:ext>
            </a:extLst>
          </p:cNvPr>
          <p:cNvSpPr/>
          <p:nvPr/>
        </p:nvSpPr>
        <p:spPr>
          <a:xfrm>
            <a:off x="0" y="1183356"/>
            <a:ext cx="7329031" cy="796527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540" b="1" dirty="0">
                <a:solidFill>
                  <a:schemeClr val="bg1"/>
                </a:solidFill>
                <a:latin typeface="Calibri" panose="020F0502020204030204" pitchFamily="34" charset="0"/>
              </a:rPr>
              <a:t>Orientação e treinamento </a:t>
            </a:r>
          </a:p>
        </p:txBody>
      </p:sp>
    </p:spTree>
    <p:extLst>
      <p:ext uri="{BB962C8B-B14F-4D97-AF65-F5344CB8AC3E}">
        <p14:creationId xmlns:p14="http://schemas.microsoft.com/office/powerpoint/2010/main" val="366301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3B54750E-7DAF-4ED2-B2C9-AAC461ABE079}"/>
              </a:ext>
            </a:extLst>
          </p:cNvPr>
          <p:cNvSpPr/>
          <p:nvPr/>
        </p:nvSpPr>
        <p:spPr>
          <a:xfrm>
            <a:off x="0" y="1076856"/>
            <a:ext cx="7329031" cy="796527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540" b="1" dirty="0">
                <a:solidFill>
                  <a:schemeClr val="bg1"/>
                </a:solidFill>
                <a:latin typeface="Calibri" panose="020F0502020204030204" pitchFamily="34" charset="0"/>
              </a:rPr>
              <a:t>Orientação e treinamento </a:t>
            </a:r>
          </a:p>
        </p:txBody>
      </p:sp>
      <p:pic>
        <p:nvPicPr>
          <p:cNvPr id="8194" name="Picture 2" descr="http://www.cgu.gov.br/noticias/2018/06/cgu-e-alliance-lancam-aplicativo-para-promover-integridade-nos-orgaos-publicos/cgu-e-alliance-lancam-aplicativo-para-promover-integridade-nos-orgaos-publicos.png/@@images/5aac5592-4f89-464c-9f99-f85e8b448550.png">
            <a:extLst>
              <a:ext uri="{FF2B5EF4-FFF2-40B4-BE49-F238E27FC236}">
                <a16:creationId xmlns:a16="http://schemas.microsoft.com/office/drawing/2014/main" id="{A6947F29-C716-4EE0-B097-1EC48267E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221" y="2190968"/>
            <a:ext cx="5722331" cy="326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BD94F6-6D19-4024-BCE1-36914CD882D6}"/>
              </a:ext>
            </a:extLst>
          </p:cNvPr>
          <p:cNvSpPr txBox="1"/>
          <p:nvPr/>
        </p:nvSpPr>
        <p:spPr>
          <a:xfrm>
            <a:off x="1523025" y="5772781"/>
            <a:ext cx="96161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9232" indent="-259232">
              <a:buFont typeface="Arial" panose="020B0604020202020204" pitchFamily="34" charset="0"/>
              <a:buChar char="•"/>
            </a:pPr>
            <a:r>
              <a:rPr lang="pt-BR" sz="2400" dirty="0"/>
              <a:t>Autoavaliação do programa de integridade</a:t>
            </a:r>
          </a:p>
          <a:p>
            <a:pPr marL="259232" indent="-259232">
              <a:buFont typeface="Arial" panose="020B0604020202020204" pitchFamily="34" charset="0"/>
              <a:buChar char="•"/>
            </a:pPr>
            <a:r>
              <a:rPr lang="pt-BR" sz="2400" dirty="0"/>
              <a:t>Indicação de conteúdo para aperfeiçoamento das medidas de integridade</a:t>
            </a:r>
          </a:p>
        </p:txBody>
      </p:sp>
    </p:spTree>
    <p:extLst>
      <p:ext uri="{BB962C8B-B14F-4D97-AF65-F5344CB8AC3E}">
        <p14:creationId xmlns:p14="http://schemas.microsoft.com/office/powerpoint/2010/main" val="4885812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3B54750E-7DAF-4ED2-B2C9-AAC461ABE079}"/>
              </a:ext>
            </a:extLst>
          </p:cNvPr>
          <p:cNvSpPr/>
          <p:nvPr/>
        </p:nvSpPr>
        <p:spPr>
          <a:xfrm>
            <a:off x="0" y="1199460"/>
            <a:ext cx="7329031" cy="796527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540" b="1" dirty="0">
                <a:solidFill>
                  <a:schemeClr val="bg1"/>
                </a:solidFill>
                <a:latin typeface="Calibri" panose="020F0502020204030204" pitchFamily="34" charset="0"/>
              </a:rPr>
              <a:t>Monitoramento</a:t>
            </a:r>
          </a:p>
        </p:txBody>
      </p:sp>
      <p:pic>
        <p:nvPicPr>
          <p:cNvPr id="1026" name="Picture 2" descr="Painel Integridade PÃºblica">
            <a:hlinkClick r:id="rId3"/>
            <a:extLst>
              <a:ext uri="{FF2B5EF4-FFF2-40B4-BE49-F238E27FC236}">
                <a16:creationId xmlns:a16="http://schemas.microsoft.com/office/drawing/2014/main" id="{D677D961-90DD-456C-86DF-5031DD98F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31" y="2644478"/>
            <a:ext cx="4192439" cy="288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8683F170-CE5E-43C3-AAD4-238A07148F1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887" t="30655" r="38227" b="38638"/>
          <a:stretch/>
        </p:blipFill>
        <p:spPr>
          <a:xfrm>
            <a:off x="7652531" y="1033205"/>
            <a:ext cx="3813006" cy="287546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83C218AB-243D-4B6C-B217-A8DCCA7A84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1911" t="24583" r="16135" b="42411"/>
          <a:stretch/>
        </p:blipFill>
        <p:spPr>
          <a:xfrm>
            <a:off x="7652531" y="3776844"/>
            <a:ext cx="3813006" cy="3081156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9D848DED-DB86-4233-9F90-E93DB23CD373}"/>
              </a:ext>
            </a:extLst>
          </p:cNvPr>
          <p:cNvSpPr/>
          <p:nvPr/>
        </p:nvSpPr>
        <p:spPr>
          <a:xfrm>
            <a:off x="4711967" y="3123841"/>
            <a:ext cx="23538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rgbClr val="0027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Total de órgãos e entidades com </a:t>
            </a:r>
          </a:p>
          <a:p>
            <a:r>
              <a:rPr lang="pt-BR" sz="2400" b="1" dirty="0">
                <a:solidFill>
                  <a:srgbClr val="0027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preenchimento </a:t>
            </a:r>
          </a:p>
          <a:p>
            <a:r>
              <a:rPr lang="pt-BR" sz="2400" b="1" dirty="0">
                <a:solidFill>
                  <a:srgbClr val="0027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obrigatório:</a:t>
            </a:r>
            <a:endParaRPr lang="pt-BR" sz="2400" dirty="0">
              <a:solidFill>
                <a:srgbClr val="0027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C7B977D8-7078-48E7-8106-247668F818D3}"/>
              </a:ext>
            </a:extLst>
          </p:cNvPr>
          <p:cNvSpPr/>
          <p:nvPr/>
        </p:nvSpPr>
        <p:spPr>
          <a:xfrm>
            <a:off x="6323216" y="4086677"/>
            <a:ext cx="11582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400" b="1" dirty="0">
                <a:solidFill>
                  <a:srgbClr val="26B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187</a:t>
            </a:r>
            <a:endParaRPr lang="pt-BR" sz="4400" dirty="0">
              <a:solidFill>
                <a:srgbClr val="26BA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91769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C6857A97-C79E-452A-852D-7E2A524A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403" y="1250064"/>
            <a:ext cx="6105194" cy="336960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Perspectiva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2 –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Implementação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no </a:t>
            </a:r>
            <a:r>
              <a:rPr lang="en-US" sz="6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Governo</a:t>
            </a: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Federal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CAAB911-D066-48CC-9B42-3B6C780B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544"/>
              </a:spcAft>
            </a:pPr>
            <a:fld id="{4FF4B060-3E2F-484B-9740-BDED6EF22C3F}" type="slidenum">
              <a:rPr lang="en-US" sz="1000">
                <a:solidFill>
                  <a:srgbClr val="898989"/>
                </a:solidFill>
              </a:rPr>
              <a:pPr>
                <a:spcAft>
                  <a:spcPts val="544"/>
                </a:spcAft>
              </a:pPr>
              <a:t>33</a:t>
            </a:fld>
            <a:endParaRPr lang="en-US" sz="10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5360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C6857A97-C79E-452A-852D-7E2A524A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403" y="1932972"/>
            <a:ext cx="6105194" cy="24667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FASE DO DIAGNÓSTICO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CAAB911-D066-48CC-9B42-3B6C780B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544"/>
              </a:spcAft>
            </a:pPr>
            <a:fld id="{4FF4B060-3E2F-484B-9740-BDED6EF22C3F}" type="slidenum">
              <a:rPr lang="en-US" sz="1000">
                <a:solidFill>
                  <a:srgbClr val="898989"/>
                </a:solidFill>
              </a:rPr>
              <a:pPr>
                <a:spcAft>
                  <a:spcPts val="544"/>
                </a:spcAft>
              </a:pPr>
              <a:t>34</a:t>
            </a:fld>
            <a:endParaRPr lang="en-US" sz="10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6832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8C168F79-9765-4789-87A7-1F300ADD9AE8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BR"/>
              <a:t>Muito </a:t>
            </a:r>
            <a:r>
              <a:rPr lang="pt-BR" dirty="0"/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121320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1138531" y="1219892"/>
            <a:ext cx="4027039" cy="4742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91"/>
              </a:spcBef>
              <a:spcAft>
                <a:spcPts val="91"/>
              </a:spcAft>
              <a:defRPr/>
            </a:pPr>
            <a:r>
              <a:rPr lang="pt-BR" sz="3266" b="1" dirty="0">
                <a:solidFill>
                  <a:srgbClr val="253A57"/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Integridade pública </a:t>
            </a:r>
            <a:r>
              <a:rPr lang="pt-BR" sz="2722" dirty="0">
                <a:solidFill>
                  <a:srgbClr val="253A57"/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refere-se ao alinhamento consistente e à adesão de </a:t>
            </a:r>
            <a:r>
              <a:rPr lang="pt-BR" sz="2722" b="1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valores</a:t>
            </a:r>
            <a:r>
              <a:rPr lang="pt-BR" sz="2722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pt-BR" sz="2722" b="1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 princípios</a:t>
            </a:r>
          </a:p>
          <a:p>
            <a:pPr algn="ctr">
              <a:lnSpc>
                <a:spcPct val="120000"/>
              </a:lnSpc>
              <a:spcBef>
                <a:spcPts val="91"/>
              </a:spcBef>
              <a:spcAft>
                <a:spcPts val="91"/>
              </a:spcAft>
              <a:defRPr/>
            </a:pPr>
            <a:r>
              <a:rPr lang="pt-BR" sz="2722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pt-BR" sz="2722" b="1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 normas éticas </a:t>
            </a:r>
            <a:r>
              <a:rPr lang="pt-BR" sz="2722" dirty="0">
                <a:solidFill>
                  <a:srgbClr val="253A57"/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comuns para sustentar e priorizar o interesse público sobre os interesses privados no setor público.</a:t>
            </a:r>
            <a:endParaRPr lang="pt-BR" sz="2722" dirty="0">
              <a:solidFill>
                <a:srgbClr val="253A57"/>
              </a:solidFill>
              <a:latin typeface="Gadugi" panose="020B0502040204020203" pitchFamily="34" charset="0"/>
              <a:ea typeface="DejaVu Sans"/>
              <a:cs typeface="Segoe UI" panose="020B0502040204020203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ED0A9CF-C7AE-42B1-B01A-F328BA9A62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0" r="3634"/>
          <a:stretch/>
        </p:blipFill>
        <p:spPr>
          <a:xfrm>
            <a:off x="6096002" y="1"/>
            <a:ext cx="4575045" cy="686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6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5270654" y="2098195"/>
            <a:ext cx="5213289" cy="428065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518465" indent="-518465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Disseminação de uma </a:t>
            </a:r>
            <a:r>
              <a:rPr lang="pt-BR" sz="2268" b="1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</a:rPr>
              <a:t>cultura</a:t>
            </a: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 de integridade dentro da organização, por meio de treinamentos e campanhas.</a:t>
            </a:r>
          </a:p>
          <a:p>
            <a:pPr algn="just">
              <a:lnSpc>
                <a:spcPct val="120000"/>
              </a:lnSpc>
            </a:pPr>
            <a:endParaRPr lang="pt-BR" sz="2268" dirty="0">
              <a:solidFill>
                <a:srgbClr val="002042"/>
              </a:solidFill>
              <a:latin typeface="Gadugi" panose="020B0502040204020203" pitchFamily="34" charset="0"/>
            </a:endParaRPr>
          </a:p>
          <a:p>
            <a:pPr marL="518465" indent="-518465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Estruturação de um sistema de </a:t>
            </a:r>
            <a:r>
              <a:rPr lang="pt-BR" sz="2268" b="1" dirty="0">
                <a:solidFill>
                  <a:schemeClr val="accent2"/>
                </a:solidFill>
                <a:latin typeface="Gadugi" panose="020B0502040204020203" pitchFamily="34" charset="0"/>
              </a:rPr>
              <a:t>gestão da integridade </a:t>
            </a: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com diretrizes e requisitos de comportamento, inclusive para a alta direção.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CEF6A918-16F4-4D2C-A2E5-88BAB0EBF51D}"/>
              </a:ext>
            </a:extLst>
          </p:cNvPr>
          <p:cNvGrpSpPr/>
          <p:nvPr/>
        </p:nvGrpSpPr>
        <p:grpSpPr>
          <a:xfrm>
            <a:off x="1221910" y="2665240"/>
            <a:ext cx="3446578" cy="3146568"/>
            <a:chOff x="5764914" y="3109005"/>
            <a:chExt cx="3915874" cy="3563816"/>
          </a:xfrm>
        </p:grpSpPr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A1248242-7576-4AAE-BDA6-2F8B7C848848}"/>
                </a:ext>
              </a:extLst>
            </p:cNvPr>
            <p:cNvSpPr/>
            <p:nvPr/>
          </p:nvSpPr>
          <p:spPr>
            <a:xfrm>
              <a:off x="5841297" y="3109005"/>
              <a:ext cx="3763108" cy="3563816"/>
            </a:xfrm>
            <a:prstGeom prst="ellipse">
              <a:avLst/>
            </a:prstGeom>
            <a:solidFill>
              <a:schemeClr val="accent2">
                <a:lumMod val="75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633"/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442BBDF2-650A-4DD7-B8D4-6FF7CC4962FD}"/>
                </a:ext>
              </a:extLst>
            </p:cNvPr>
            <p:cNvSpPr txBox="1"/>
            <p:nvPr/>
          </p:nvSpPr>
          <p:spPr>
            <a:xfrm>
              <a:off x="5764914" y="4068706"/>
              <a:ext cx="3915874" cy="1654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629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Cultura de Integridade</a:t>
              </a:r>
            </a:p>
            <a:p>
              <a:endParaRPr lang="pt-BR" sz="1633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26C48B6-FEAA-4A08-946C-F1AD873B744B}"/>
              </a:ext>
            </a:extLst>
          </p:cNvPr>
          <p:cNvSpPr/>
          <p:nvPr/>
        </p:nvSpPr>
        <p:spPr>
          <a:xfrm>
            <a:off x="464155" y="1109601"/>
            <a:ext cx="9248045" cy="846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899" dirty="0">
                <a:solidFill>
                  <a:schemeClr val="accent2">
                    <a:lumMod val="75000"/>
                  </a:schemeClr>
                </a:solidFill>
                <a:latin typeface="Britannic Bold" panose="020B0903060703020204" pitchFamily="34" charset="0"/>
              </a:rPr>
              <a:t>Como concretizar a integridade?</a:t>
            </a:r>
          </a:p>
        </p:txBody>
      </p:sp>
    </p:spTree>
    <p:extLst>
      <p:ext uri="{BB962C8B-B14F-4D97-AF65-F5344CB8AC3E}">
        <p14:creationId xmlns:p14="http://schemas.microsoft.com/office/powerpoint/2010/main" val="214366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53199CC-66C8-42F8-9769-DAEFBD24AC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3289536"/>
              </p:ext>
            </p:extLst>
          </p:nvPr>
        </p:nvGraphicFramePr>
        <p:xfrm>
          <a:off x="2104190" y="942007"/>
          <a:ext cx="8456015" cy="5614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503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12192000" cy="6857998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50652"/>
            <a:ext cx="12191999" cy="2807349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/>
          </p:nvPr>
        </p:nvGraphicFramePr>
        <p:xfrm>
          <a:off x="3830190" y="1560014"/>
          <a:ext cx="7434844" cy="516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Imagem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994" y="2774758"/>
            <a:ext cx="3031545" cy="3031545"/>
          </a:xfrm>
          <a:prstGeom prst="rect">
            <a:avLst/>
          </a:prstGeom>
        </p:spPr>
      </p:pic>
      <p:sp>
        <p:nvSpPr>
          <p:cNvPr id="10" name="Subtítulo 6"/>
          <p:cNvSpPr txBox="1">
            <a:spLocks/>
          </p:cNvSpPr>
          <p:nvPr/>
        </p:nvSpPr>
        <p:spPr>
          <a:xfrm>
            <a:off x="167268" y="794962"/>
            <a:ext cx="9110547" cy="489651"/>
          </a:xfrm>
          <a:prstGeom prst="rect">
            <a:avLst/>
          </a:prstGeom>
        </p:spPr>
        <p:txBody>
          <a:bodyPr wrap="square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4400" b="1" dirty="0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Áreas e atividades relacionadas</a:t>
            </a:r>
          </a:p>
        </p:txBody>
      </p:sp>
    </p:spTree>
    <p:extLst>
      <p:ext uri="{BB962C8B-B14F-4D97-AF65-F5344CB8AC3E}">
        <p14:creationId xmlns:p14="http://schemas.microsoft.com/office/powerpoint/2010/main" val="251570479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"/>
            <a:ext cx="12425111" cy="6857998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50652"/>
            <a:ext cx="12425110" cy="2807349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/>
          </p:nvPr>
        </p:nvGraphicFramePr>
        <p:xfrm>
          <a:off x="3203845" y="893338"/>
          <a:ext cx="8061190" cy="5835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Imagem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994" y="2774758"/>
            <a:ext cx="3031545" cy="3031545"/>
          </a:xfrm>
          <a:prstGeom prst="rect">
            <a:avLst/>
          </a:prstGeom>
        </p:spPr>
      </p:pic>
      <p:grpSp>
        <p:nvGrpSpPr>
          <p:cNvPr id="10" name="Agrupar 9"/>
          <p:cNvGrpSpPr/>
          <p:nvPr/>
        </p:nvGrpSpPr>
        <p:grpSpPr>
          <a:xfrm>
            <a:off x="6343258" y="3043900"/>
            <a:ext cx="1782362" cy="1703893"/>
            <a:chOff x="5597611" y="3707027"/>
            <a:chExt cx="1964724" cy="1878227"/>
          </a:xfrm>
        </p:grpSpPr>
        <p:sp>
          <p:nvSpPr>
            <p:cNvPr id="2" name="Elipse 1"/>
            <p:cNvSpPr/>
            <p:nvPr/>
          </p:nvSpPr>
          <p:spPr>
            <a:xfrm>
              <a:off x="5597611" y="3707027"/>
              <a:ext cx="1964724" cy="1878227"/>
            </a:xfrm>
            <a:prstGeom prst="ellipse">
              <a:avLst/>
            </a:prstGeom>
            <a:solidFill>
              <a:srgbClr val="EC8340">
                <a:alpha val="9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8941">
                <a:defRPr/>
              </a:pPr>
              <a:endParaRPr lang="pt-BR" sz="1633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" name="CaixaDeTexto 3"/>
            <p:cNvSpPr txBox="1"/>
            <p:nvPr/>
          </p:nvSpPr>
          <p:spPr>
            <a:xfrm>
              <a:off x="5684109" y="4069059"/>
              <a:ext cx="1791730" cy="1163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828941">
                <a:defRPr/>
              </a:pPr>
              <a:r>
                <a:rPr lang="pt-BR" sz="2087" b="1">
                  <a:solidFill>
                    <a:prstClr val="black"/>
                  </a:solidFill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Programa</a:t>
              </a:r>
            </a:p>
            <a:p>
              <a:pPr algn="ctr" defTabSz="828941">
                <a:defRPr/>
              </a:pPr>
              <a:r>
                <a:rPr lang="pt-BR" sz="2087" b="1">
                  <a:solidFill>
                    <a:prstClr val="black"/>
                  </a:solidFill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 Integridade</a:t>
              </a:r>
            </a:p>
          </p:txBody>
        </p:sp>
      </p:grpSp>
      <p:sp>
        <p:nvSpPr>
          <p:cNvPr id="12" name="Subtítulo 6"/>
          <p:cNvSpPr txBox="1">
            <a:spLocks/>
          </p:cNvSpPr>
          <p:nvPr/>
        </p:nvSpPr>
        <p:spPr>
          <a:xfrm>
            <a:off x="0" y="794962"/>
            <a:ext cx="7202529" cy="489651"/>
          </a:xfrm>
          <a:prstGeom prst="rect">
            <a:avLst/>
          </a:prstGeom>
        </p:spPr>
        <p:txBody>
          <a:bodyPr wrap="square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Áreas e atividades relacionadas</a:t>
            </a:r>
          </a:p>
        </p:txBody>
      </p:sp>
    </p:spTree>
    <p:extLst>
      <p:ext uri="{BB962C8B-B14F-4D97-AF65-F5344CB8AC3E}">
        <p14:creationId xmlns:p14="http://schemas.microsoft.com/office/powerpoint/2010/main" val="28239679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78DAE72-4B67-4A30-890E-D17ED3DAC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66" y="918848"/>
            <a:ext cx="9052344" cy="563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6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722</Words>
  <Application>Microsoft Macintosh PowerPoint</Application>
  <PresentationFormat>Widescreen</PresentationFormat>
  <Paragraphs>140</Paragraphs>
  <Slides>35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49" baseType="lpstr">
      <vt:lpstr>Arial</vt:lpstr>
      <vt:lpstr>Berlin Sans FB Demi</vt:lpstr>
      <vt:lpstr>Bookman Old Style</vt:lpstr>
      <vt:lpstr>Britannic Bold</vt:lpstr>
      <vt:lpstr>Calibri</vt:lpstr>
      <vt:lpstr>Calibri Light</vt:lpstr>
      <vt:lpstr>Calisto MT</vt:lpstr>
      <vt:lpstr>Century Gothic</vt:lpstr>
      <vt:lpstr>Eras Demi ITC</vt:lpstr>
      <vt:lpstr>Gadugi</vt:lpstr>
      <vt:lpstr>Garamond</vt:lpstr>
      <vt:lpstr>Gill Sans MT</vt:lpstr>
      <vt:lpstr>Wingdings</vt:lpstr>
      <vt:lpstr>Tema do Office</vt:lpstr>
      <vt:lpstr>Apresentação do PowerPoint</vt:lpstr>
      <vt:lpstr>Programas de integridade no setor público</vt:lpstr>
      <vt:lpstr>O que vem a ser Integridade Pública?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Instância responsável</vt:lpstr>
      <vt:lpstr>Análise e Gestão de Riscos</vt:lpstr>
      <vt:lpstr>Monitoramento Contínuo</vt:lpstr>
      <vt:lpstr>Atuação do Governo em duas perspectivas</vt:lpstr>
      <vt:lpstr>Perspectiva 1 – implementação nos órgãos da administração direta, autárquica e fundacional</vt:lpstr>
      <vt:lpstr>Apresentação do PowerPoint</vt:lpstr>
      <vt:lpstr>Apresentação do PowerPoint</vt:lpstr>
      <vt:lpstr>Atuação da CGU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Unidade de Gestão da Integridade (UGI) 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Perspectiva 2 – Implementação no Governo Federal</vt:lpstr>
      <vt:lpstr>FASE DO DIAGNÓSTICO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2019-01-31T20:09:39Z</dcterms:created>
  <dcterms:modified xsi:type="dcterms:W3CDTF">2019-03-28T11:08:40Z</dcterms:modified>
</cp:coreProperties>
</file>