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sldIdLst>
    <p:sldId id="256" r:id="rId5"/>
    <p:sldId id="257" r:id="rId6"/>
    <p:sldId id="258" r:id="rId7"/>
    <p:sldId id="259" r:id="rId8"/>
    <p:sldId id="264" r:id="rId9"/>
    <p:sldId id="297" r:id="rId10"/>
    <p:sldId id="260" r:id="rId11"/>
    <p:sldId id="261" r:id="rId12"/>
    <p:sldId id="262" r:id="rId13"/>
    <p:sldId id="263" r:id="rId14"/>
    <p:sldId id="298" r:id="rId15"/>
    <p:sldId id="299" r:id="rId16"/>
    <p:sldId id="300" r:id="rId17"/>
    <p:sldId id="301" r:id="rId18"/>
    <p:sldId id="302" r:id="rId1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58" d="100"/>
          <a:sy n="58" d="100"/>
        </p:scale>
        <p:origin x="79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940079-8AE8-4707-8953-333411087FC4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4F1ED13-9678-45B1-9FCE-E9C8C67E5284}">
      <dgm:prSet phldrT="[Texto]"/>
      <dgm:spPr/>
      <dgm:t>
        <a:bodyPr/>
        <a:lstStyle/>
        <a:p>
          <a:r>
            <a:rPr lang="pt-BR" dirty="0"/>
            <a:t>Auditoria e Fiscalização</a:t>
          </a:r>
          <a:endParaRPr lang="en-US" dirty="0"/>
        </a:p>
      </dgm:t>
    </dgm:pt>
    <dgm:pt modelId="{BD7D8CD6-C59C-43EA-978C-F06FA740A612}" type="parTrans" cxnId="{A1996F6E-6B4E-44EE-9808-04D5F4F85725}">
      <dgm:prSet/>
      <dgm:spPr/>
      <dgm:t>
        <a:bodyPr/>
        <a:lstStyle/>
        <a:p>
          <a:endParaRPr lang="en-US"/>
        </a:p>
      </dgm:t>
    </dgm:pt>
    <dgm:pt modelId="{70333BA4-4F40-4D35-9055-98CEFE87FFE8}" type="sibTrans" cxnId="{A1996F6E-6B4E-44EE-9808-04D5F4F85725}">
      <dgm:prSet/>
      <dgm:spPr/>
      <dgm:t>
        <a:bodyPr/>
        <a:lstStyle/>
        <a:p>
          <a:endParaRPr lang="en-US"/>
        </a:p>
      </dgm:t>
    </dgm:pt>
    <dgm:pt modelId="{183DEBDA-0C67-467C-856F-9A99E55F910E}">
      <dgm:prSet/>
      <dgm:spPr/>
      <dgm:t>
        <a:bodyPr/>
        <a:lstStyle/>
        <a:p>
          <a:r>
            <a:rPr lang="pt-BR" dirty="0"/>
            <a:t>Correição</a:t>
          </a:r>
          <a:endParaRPr lang="en-US" dirty="0"/>
        </a:p>
      </dgm:t>
    </dgm:pt>
    <dgm:pt modelId="{9D90BF96-970E-455E-AAA7-85447F704308}" type="parTrans" cxnId="{055880EE-F81A-499F-AE4E-C082933D4EF4}">
      <dgm:prSet/>
      <dgm:spPr/>
      <dgm:t>
        <a:bodyPr/>
        <a:lstStyle/>
        <a:p>
          <a:endParaRPr lang="en-US"/>
        </a:p>
      </dgm:t>
    </dgm:pt>
    <dgm:pt modelId="{E3C4BE22-E9A2-4523-8C5F-7CDD08E7B88A}" type="sibTrans" cxnId="{055880EE-F81A-499F-AE4E-C082933D4EF4}">
      <dgm:prSet/>
      <dgm:spPr/>
      <dgm:t>
        <a:bodyPr/>
        <a:lstStyle/>
        <a:p>
          <a:endParaRPr lang="en-US"/>
        </a:p>
      </dgm:t>
    </dgm:pt>
    <dgm:pt modelId="{13C4C35F-D377-41EF-8A1F-EFF8074106E7}">
      <dgm:prSet/>
      <dgm:spPr>
        <a:solidFill>
          <a:srgbClr val="002060"/>
        </a:solidFill>
      </dgm:spPr>
      <dgm:t>
        <a:bodyPr/>
        <a:lstStyle/>
        <a:p>
          <a:r>
            <a:rPr lang="pt-BR" dirty="0"/>
            <a:t>Transparência e Prevenção da Corrupção</a:t>
          </a:r>
          <a:endParaRPr lang="en-US" dirty="0"/>
        </a:p>
      </dgm:t>
    </dgm:pt>
    <dgm:pt modelId="{77800D8D-F985-492C-9E6D-8DFDE1DA96CF}" type="parTrans" cxnId="{A88F6387-86CD-4924-A4A6-8BCE36DD6ED5}">
      <dgm:prSet/>
      <dgm:spPr/>
      <dgm:t>
        <a:bodyPr/>
        <a:lstStyle/>
        <a:p>
          <a:endParaRPr lang="en-US"/>
        </a:p>
      </dgm:t>
    </dgm:pt>
    <dgm:pt modelId="{7D4233B7-4025-4BEC-969B-2AF262BD787B}" type="sibTrans" cxnId="{A88F6387-86CD-4924-A4A6-8BCE36DD6ED5}">
      <dgm:prSet/>
      <dgm:spPr/>
      <dgm:t>
        <a:bodyPr/>
        <a:lstStyle/>
        <a:p>
          <a:endParaRPr lang="en-US"/>
        </a:p>
      </dgm:t>
    </dgm:pt>
    <dgm:pt modelId="{713833D7-BB90-4A0E-ACB7-8B05D9B5E5F6}">
      <dgm:prSet/>
      <dgm:spPr/>
      <dgm:t>
        <a:bodyPr/>
        <a:lstStyle/>
        <a:p>
          <a:r>
            <a:rPr lang="pt-BR" dirty="0"/>
            <a:t>Combate à Corrupção</a:t>
          </a:r>
          <a:endParaRPr lang="en-US" dirty="0"/>
        </a:p>
      </dgm:t>
    </dgm:pt>
    <dgm:pt modelId="{394891C0-31A7-4972-9B91-9586862BC7CD}" type="parTrans" cxnId="{F8E8D5EE-D23C-4D36-9A60-3DB8BC8E54FF}">
      <dgm:prSet/>
      <dgm:spPr/>
      <dgm:t>
        <a:bodyPr/>
        <a:lstStyle/>
        <a:p>
          <a:endParaRPr lang="en-US"/>
        </a:p>
      </dgm:t>
    </dgm:pt>
    <dgm:pt modelId="{18548089-4895-46FE-8556-9A9746357651}" type="sibTrans" cxnId="{F8E8D5EE-D23C-4D36-9A60-3DB8BC8E54FF}">
      <dgm:prSet/>
      <dgm:spPr/>
      <dgm:t>
        <a:bodyPr/>
        <a:lstStyle/>
        <a:p>
          <a:endParaRPr lang="en-US"/>
        </a:p>
      </dgm:t>
    </dgm:pt>
    <dgm:pt modelId="{5CE57DDE-648E-4B94-8F17-29416A6BF659}">
      <dgm:prSet/>
      <dgm:spPr/>
      <dgm:t>
        <a:bodyPr/>
        <a:lstStyle/>
        <a:p>
          <a:r>
            <a:rPr lang="pt-BR" dirty="0"/>
            <a:t>Ouvidoria</a:t>
          </a:r>
          <a:endParaRPr lang="en-US" dirty="0"/>
        </a:p>
      </dgm:t>
    </dgm:pt>
    <dgm:pt modelId="{1492A64A-72ED-4F01-BBE5-70B3C6799722}" type="parTrans" cxnId="{ADE3836C-14B5-4B89-A644-D1793C6D6F8D}">
      <dgm:prSet/>
      <dgm:spPr/>
      <dgm:t>
        <a:bodyPr/>
        <a:lstStyle/>
        <a:p>
          <a:endParaRPr lang="en-US"/>
        </a:p>
      </dgm:t>
    </dgm:pt>
    <dgm:pt modelId="{80962378-0109-4D7B-A02C-526B550AF928}" type="sibTrans" cxnId="{ADE3836C-14B5-4B89-A644-D1793C6D6F8D}">
      <dgm:prSet/>
      <dgm:spPr/>
      <dgm:t>
        <a:bodyPr/>
        <a:lstStyle/>
        <a:p>
          <a:endParaRPr lang="en-US"/>
        </a:p>
      </dgm:t>
    </dgm:pt>
    <dgm:pt modelId="{2012C60B-C7B0-43E4-B8DD-AFA107C2DABE}">
      <dgm:prSet/>
      <dgm:spPr/>
      <dgm:t>
        <a:bodyPr/>
        <a:lstStyle/>
        <a:p>
          <a:r>
            <a:rPr lang="pt-BR" dirty="0"/>
            <a:t>Transparência e Controle Social</a:t>
          </a:r>
          <a:endParaRPr lang="en-US" dirty="0"/>
        </a:p>
      </dgm:t>
    </dgm:pt>
    <dgm:pt modelId="{F3F76967-D077-4AEA-AC1B-91C33B93A11A}" type="parTrans" cxnId="{AFAB4FBF-2A57-4A13-9D99-8D13C5C04CA5}">
      <dgm:prSet/>
      <dgm:spPr/>
      <dgm:t>
        <a:bodyPr/>
        <a:lstStyle/>
        <a:p>
          <a:endParaRPr lang="en-US"/>
        </a:p>
      </dgm:t>
    </dgm:pt>
    <dgm:pt modelId="{DE1D7D7E-873F-41EF-B097-198C3C4D5591}" type="sibTrans" cxnId="{AFAB4FBF-2A57-4A13-9D99-8D13C5C04CA5}">
      <dgm:prSet/>
      <dgm:spPr/>
      <dgm:t>
        <a:bodyPr/>
        <a:lstStyle/>
        <a:p>
          <a:endParaRPr lang="en-US"/>
        </a:p>
      </dgm:t>
    </dgm:pt>
    <dgm:pt modelId="{C6B35F61-AC1D-4F36-A4EA-3F807A25E65B}">
      <dgm:prSet/>
      <dgm:spPr>
        <a:solidFill>
          <a:srgbClr val="002060"/>
        </a:solidFill>
      </dgm:spPr>
      <dgm:t>
        <a:bodyPr/>
        <a:lstStyle/>
        <a:p>
          <a:r>
            <a:rPr lang="pt-BR" dirty="0"/>
            <a:t>Prevenção da Corrupção</a:t>
          </a:r>
          <a:endParaRPr lang="en-US" dirty="0"/>
        </a:p>
      </dgm:t>
    </dgm:pt>
    <dgm:pt modelId="{CAF7026A-8000-43C2-8572-8CDCECBA0F96}" type="parTrans" cxnId="{2D506DE8-0B02-4FCD-9DD8-4C8A82BAE402}">
      <dgm:prSet/>
      <dgm:spPr/>
      <dgm:t>
        <a:bodyPr/>
        <a:lstStyle/>
        <a:p>
          <a:endParaRPr lang="en-US"/>
        </a:p>
      </dgm:t>
    </dgm:pt>
    <dgm:pt modelId="{43C1A858-C86D-40D0-A959-3391EAA0259A}" type="sibTrans" cxnId="{2D506DE8-0B02-4FCD-9DD8-4C8A82BAE402}">
      <dgm:prSet/>
      <dgm:spPr/>
      <dgm:t>
        <a:bodyPr/>
        <a:lstStyle/>
        <a:p>
          <a:endParaRPr lang="en-US"/>
        </a:p>
      </dgm:t>
    </dgm:pt>
    <dgm:pt modelId="{79C376EC-6A68-4689-B215-9427D1BD67BE}">
      <dgm:prSet/>
      <dgm:spPr/>
      <dgm:t>
        <a:bodyPr/>
        <a:lstStyle/>
        <a:p>
          <a:r>
            <a:rPr lang="pt-BR" dirty="0"/>
            <a:t>Promoção da Integridade</a:t>
          </a:r>
          <a:endParaRPr lang="en-US" dirty="0"/>
        </a:p>
      </dgm:t>
    </dgm:pt>
    <dgm:pt modelId="{4100D84C-BF35-403D-B912-DD879D486B5E}" type="parTrans" cxnId="{5932722E-1879-460F-9714-70695C5B7EFA}">
      <dgm:prSet/>
      <dgm:spPr/>
      <dgm:t>
        <a:bodyPr/>
        <a:lstStyle/>
        <a:p>
          <a:endParaRPr lang="en-US"/>
        </a:p>
      </dgm:t>
    </dgm:pt>
    <dgm:pt modelId="{BC324309-1017-456E-B854-FD41DFDD3111}" type="sibTrans" cxnId="{5932722E-1879-460F-9714-70695C5B7EFA}">
      <dgm:prSet/>
      <dgm:spPr/>
      <dgm:t>
        <a:bodyPr/>
        <a:lstStyle/>
        <a:p>
          <a:endParaRPr lang="en-US"/>
        </a:p>
      </dgm:t>
    </dgm:pt>
    <dgm:pt modelId="{A048D1F8-2509-484E-980B-C55B5348C2FD}">
      <dgm:prSet/>
      <dgm:spPr/>
      <dgm:t>
        <a:bodyPr/>
        <a:lstStyle/>
        <a:p>
          <a:r>
            <a:rPr lang="pt-BR" dirty="0"/>
            <a:t> Ética Pública e Prevenção CI</a:t>
          </a:r>
          <a:endParaRPr lang="en-US" dirty="0"/>
        </a:p>
      </dgm:t>
    </dgm:pt>
    <dgm:pt modelId="{9D0760F6-4119-4F6F-A456-F02768D182FD}" type="parTrans" cxnId="{E76C688E-A372-4C75-844E-46B5FF1E6374}">
      <dgm:prSet/>
      <dgm:spPr/>
      <dgm:t>
        <a:bodyPr/>
        <a:lstStyle/>
        <a:p>
          <a:endParaRPr lang="en-US"/>
        </a:p>
      </dgm:t>
    </dgm:pt>
    <dgm:pt modelId="{E80EA509-FA85-4A5F-B009-602FAD0B77FA}" type="sibTrans" cxnId="{E76C688E-A372-4C75-844E-46B5FF1E6374}">
      <dgm:prSet/>
      <dgm:spPr/>
      <dgm:t>
        <a:bodyPr/>
        <a:lstStyle/>
        <a:p>
          <a:endParaRPr lang="en-US"/>
        </a:p>
      </dgm:t>
    </dgm:pt>
    <dgm:pt modelId="{88A5BB85-F68E-49E1-AA03-99527F489F21}">
      <dgm:prSet/>
      <dgm:spPr>
        <a:solidFill>
          <a:srgbClr val="002060"/>
        </a:solidFill>
      </dgm:spPr>
      <dgm:t>
        <a:bodyPr/>
        <a:lstStyle/>
        <a:p>
          <a:r>
            <a:rPr lang="pt-BR" dirty="0"/>
            <a:t>Prevenção em Foco</a:t>
          </a:r>
          <a:endParaRPr lang="en-US" dirty="0"/>
        </a:p>
      </dgm:t>
    </dgm:pt>
    <dgm:pt modelId="{111004A3-08AD-442A-A991-E0DC627BE22B}" type="parTrans" cxnId="{B0E0DBB3-74E9-4D1C-BE7C-55D06C59F9E7}">
      <dgm:prSet/>
      <dgm:spPr/>
      <dgm:t>
        <a:bodyPr/>
        <a:lstStyle/>
        <a:p>
          <a:endParaRPr lang="en-US"/>
        </a:p>
      </dgm:t>
    </dgm:pt>
    <dgm:pt modelId="{A4EE375A-37D0-4EAF-8F63-5506004F74AB}" type="sibTrans" cxnId="{B0E0DBB3-74E9-4D1C-BE7C-55D06C59F9E7}">
      <dgm:prSet/>
      <dgm:spPr/>
      <dgm:t>
        <a:bodyPr/>
        <a:lstStyle/>
        <a:p>
          <a:endParaRPr lang="en-US"/>
        </a:p>
      </dgm:t>
    </dgm:pt>
    <dgm:pt modelId="{F25E01BA-411D-478F-84CB-BA5FABDE10AA}">
      <dgm:prSet/>
      <dgm:spPr/>
      <dgm:t>
        <a:bodyPr/>
        <a:lstStyle/>
        <a:p>
          <a:r>
            <a:rPr lang="pt-BR" dirty="0"/>
            <a:t>Observatório da Corrupção</a:t>
          </a:r>
          <a:endParaRPr lang="en-US" dirty="0"/>
        </a:p>
      </dgm:t>
    </dgm:pt>
    <dgm:pt modelId="{488F855C-BB42-41B9-817D-AC463B7A7F17}" type="parTrans" cxnId="{E871D9D7-0413-4DCA-81D3-CCC943F02516}">
      <dgm:prSet/>
      <dgm:spPr/>
      <dgm:t>
        <a:bodyPr/>
        <a:lstStyle/>
        <a:p>
          <a:endParaRPr lang="en-US"/>
        </a:p>
      </dgm:t>
    </dgm:pt>
    <dgm:pt modelId="{27F51F9A-EC5D-4EB9-A5F7-5B9A91742AD6}" type="sibTrans" cxnId="{E871D9D7-0413-4DCA-81D3-CCC943F02516}">
      <dgm:prSet/>
      <dgm:spPr/>
      <dgm:t>
        <a:bodyPr/>
        <a:lstStyle/>
        <a:p>
          <a:endParaRPr lang="en-US"/>
        </a:p>
      </dgm:t>
    </dgm:pt>
    <dgm:pt modelId="{89301FE8-10B1-480F-B809-C85ADF4A8969}">
      <dgm:prSet/>
      <dgm:spPr>
        <a:solidFill>
          <a:srgbClr val="002060"/>
        </a:solidFill>
      </dgm:spPr>
      <dgm:t>
        <a:bodyPr/>
        <a:lstStyle/>
        <a:p>
          <a:r>
            <a:rPr lang="pt-BR" dirty="0" err="1"/>
            <a:t>InovaPrevenção</a:t>
          </a:r>
          <a:endParaRPr lang="en-US" dirty="0"/>
        </a:p>
      </dgm:t>
    </dgm:pt>
    <dgm:pt modelId="{6AFE643F-4621-41A9-9E26-C07059E79BA6}" type="parTrans" cxnId="{534BC0EB-B615-4AAC-81F0-AA671E69A450}">
      <dgm:prSet/>
      <dgm:spPr/>
      <dgm:t>
        <a:bodyPr/>
        <a:lstStyle/>
        <a:p>
          <a:endParaRPr lang="en-US"/>
        </a:p>
      </dgm:t>
    </dgm:pt>
    <dgm:pt modelId="{5F29C390-2AFD-482F-9981-509C969223C0}" type="sibTrans" cxnId="{534BC0EB-B615-4AAC-81F0-AA671E69A450}">
      <dgm:prSet/>
      <dgm:spPr/>
      <dgm:t>
        <a:bodyPr/>
        <a:lstStyle/>
        <a:p>
          <a:endParaRPr lang="en-US"/>
        </a:p>
      </dgm:t>
    </dgm:pt>
    <dgm:pt modelId="{83505F7F-70D2-4479-8E13-55B0119A2D70}" type="pres">
      <dgm:prSet presAssocID="{30940079-8AE8-4707-8953-333411087FC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40C1070-9050-474D-90EE-109C952D1A5D}" type="pres">
      <dgm:prSet presAssocID="{B4F1ED13-9678-45B1-9FCE-E9C8C67E5284}" presName="root1" presStyleCnt="0"/>
      <dgm:spPr/>
    </dgm:pt>
    <dgm:pt modelId="{5D9CECDC-C370-4736-B67A-B48ADF89C1F2}" type="pres">
      <dgm:prSet presAssocID="{B4F1ED13-9678-45B1-9FCE-E9C8C67E5284}" presName="LevelOneTextNode" presStyleLbl="node0" presStyleIdx="0" presStyleCnt="5">
        <dgm:presLayoutVars>
          <dgm:chPref val="3"/>
        </dgm:presLayoutVars>
      </dgm:prSet>
      <dgm:spPr/>
    </dgm:pt>
    <dgm:pt modelId="{7847243F-B9E1-44F0-8B5A-0EE3764079E4}" type="pres">
      <dgm:prSet presAssocID="{B4F1ED13-9678-45B1-9FCE-E9C8C67E5284}" presName="level2hierChild" presStyleCnt="0"/>
      <dgm:spPr/>
    </dgm:pt>
    <dgm:pt modelId="{BD68DEBD-A896-4312-AC21-D03AB3D2BC97}" type="pres">
      <dgm:prSet presAssocID="{183DEBDA-0C67-467C-856F-9A99E55F910E}" presName="root1" presStyleCnt="0"/>
      <dgm:spPr/>
    </dgm:pt>
    <dgm:pt modelId="{8F1A08BE-435B-4DB9-B90D-EE935BA4D08F}" type="pres">
      <dgm:prSet presAssocID="{183DEBDA-0C67-467C-856F-9A99E55F910E}" presName="LevelOneTextNode" presStyleLbl="node0" presStyleIdx="1" presStyleCnt="5">
        <dgm:presLayoutVars>
          <dgm:chPref val="3"/>
        </dgm:presLayoutVars>
      </dgm:prSet>
      <dgm:spPr/>
    </dgm:pt>
    <dgm:pt modelId="{7FDBD789-BEB8-407F-9457-A7DD0E22C5FD}" type="pres">
      <dgm:prSet presAssocID="{183DEBDA-0C67-467C-856F-9A99E55F910E}" presName="level2hierChild" presStyleCnt="0"/>
      <dgm:spPr/>
    </dgm:pt>
    <dgm:pt modelId="{DDA229A4-A469-4A84-A845-E57B2E3A21EA}" type="pres">
      <dgm:prSet presAssocID="{13C4C35F-D377-41EF-8A1F-EFF8074106E7}" presName="root1" presStyleCnt="0"/>
      <dgm:spPr/>
    </dgm:pt>
    <dgm:pt modelId="{8F1AD1D0-1781-4698-9E1D-CCA564B9E8EF}" type="pres">
      <dgm:prSet presAssocID="{13C4C35F-D377-41EF-8A1F-EFF8074106E7}" presName="LevelOneTextNode" presStyleLbl="node0" presStyleIdx="2" presStyleCnt="5">
        <dgm:presLayoutVars>
          <dgm:chPref val="3"/>
        </dgm:presLayoutVars>
      </dgm:prSet>
      <dgm:spPr/>
    </dgm:pt>
    <dgm:pt modelId="{CB294C47-1E8E-40D7-8AA5-B2120CEB0E4F}" type="pres">
      <dgm:prSet presAssocID="{13C4C35F-D377-41EF-8A1F-EFF8074106E7}" presName="level2hierChild" presStyleCnt="0"/>
      <dgm:spPr/>
    </dgm:pt>
    <dgm:pt modelId="{D799137F-9BD2-4525-B7E0-857B71C99369}" type="pres">
      <dgm:prSet presAssocID="{F3F76967-D077-4AEA-AC1B-91C33B93A11A}" presName="conn2-1" presStyleLbl="parChTrans1D2" presStyleIdx="0" presStyleCnt="3"/>
      <dgm:spPr/>
    </dgm:pt>
    <dgm:pt modelId="{574B5CC6-778E-4832-951B-4097EE4CE353}" type="pres">
      <dgm:prSet presAssocID="{F3F76967-D077-4AEA-AC1B-91C33B93A11A}" presName="connTx" presStyleLbl="parChTrans1D2" presStyleIdx="0" presStyleCnt="3"/>
      <dgm:spPr/>
    </dgm:pt>
    <dgm:pt modelId="{A95D8397-4DA3-448E-B0E6-EE5B55BCFD20}" type="pres">
      <dgm:prSet presAssocID="{2012C60B-C7B0-43E4-B8DD-AFA107C2DABE}" presName="root2" presStyleCnt="0"/>
      <dgm:spPr/>
    </dgm:pt>
    <dgm:pt modelId="{975C37BF-6DEC-4DAF-81FE-7E20BF3A8B73}" type="pres">
      <dgm:prSet presAssocID="{2012C60B-C7B0-43E4-B8DD-AFA107C2DABE}" presName="LevelTwoTextNode" presStyleLbl="node2" presStyleIdx="0" presStyleCnt="3">
        <dgm:presLayoutVars>
          <dgm:chPref val="3"/>
        </dgm:presLayoutVars>
      </dgm:prSet>
      <dgm:spPr/>
    </dgm:pt>
    <dgm:pt modelId="{BD0E9F9E-71DD-4FA0-8DA7-DAE25DDF7B92}" type="pres">
      <dgm:prSet presAssocID="{2012C60B-C7B0-43E4-B8DD-AFA107C2DABE}" presName="level3hierChild" presStyleCnt="0"/>
      <dgm:spPr/>
    </dgm:pt>
    <dgm:pt modelId="{CC1BFAEE-045F-4FCA-ABDF-21369E6B3ADC}" type="pres">
      <dgm:prSet presAssocID="{CAF7026A-8000-43C2-8572-8CDCECBA0F96}" presName="conn2-1" presStyleLbl="parChTrans1D2" presStyleIdx="1" presStyleCnt="3"/>
      <dgm:spPr/>
    </dgm:pt>
    <dgm:pt modelId="{BEE6684D-C051-4A2F-9CA5-76B4D0653CEC}" type="pres">
      <dgm:prSet presAssocID="{CAF7026A-8000-43C2-8572-8CDCECBA0F96}" presName="connTx" presStyleLbl="parChTrans1D2" presStyleIdx="1" presStyleCnt="3"/>
      <dgm:spPr/>
    </dgm:pt>
    <dgm:pt modelId="{6EE7C957-6FF9-40F3-8B78-4A91DDF789DB}" type="pres">
      <dgm:prSet presAssocID="{C6B35F61-AC1D-4F36-A4EA-3F807A25E65B}" presName="root2" presStyleCnt="0"/>
      <dgm:spPr/>
    </dgm:pt>
    <dgm:pt modelId="{46CE1BFF-7728-473D-9A10-09BF769164E7}" type="pres">
      <dgm:prSet presAssocID="{C6B35F61-AC1D-4F36-A4EA-3F807A25E65B}" presName="LevelTwoTextNode" presStyleLbl="node2" presStyleIdx="1" presStyleCnt="3">
        <dgm:presLayoutVars>
          <dgm:chPref val="3"/>
        </dgm:presLayoutVars>
      </dgm:prSet>
      <dgm:spPr/>
    </dgm:pt>
    <dgm:pt modelId="{2153A3E0-20A8-4328-9808-399C2AD78F5E}" type="pres">
      <dgm:prSet presAssocID="{C6B35F61-AC1D-4F36-A4EA-3F807A25E65B}" presName="level3hierChild" presStyleCnt="0"/>
      <dgm:spPr/>
    </dgm:pt>
    <dgm:pt modelId="{CE1CA64D-E645-4855-85EA-226FE2BC14F6}" type="pres">
      <dgm:prSet presAssocID="{9D0760F6-4119-4F6F-A456-F02768D182FD}" presName="conn2-1" presStyleLbl="parChTrans1D3" presStyleIdx="0" presStyleCnt="2"/>
      <dgm:spPr/>
    </dgm:pt>
    <dgm:pt modelId="{E2AE601F-CE67-4318-B99D-6EAC674535CD}" type="pres">
      <dgm:prSet presAssocID="{9D0760F6-4119-4F6F-A456-F02768D182FD}" presName="connTx" presStyleLbl="parChTrans1D3" presStyleIdx="0" presStyleCnt="2"/>
      <dgm:spPr/>
    </dgm:pt>
    <dgm:pt modelId="{2590DB08-F87A-4FB9-9361-63CE830F8659}" type="pres">
      <dgm:prSet presAssocID="{A048D1F8-2509-484E-980B-C55B5348C2FD}" presName="root2" presStyleCnt="0"/>
      <dgm:spPr/>
    </dgm:pt>
    <dgm:pt modelId="{C46DBB0C-5EB5-494A-8C8C-ADA8F66F6EEB}" type="pres">
      <dgm:prSet presAssocID="{A048D1F8-2509-484E-980B-C55B5348C2FD}" presName="LevelTwoTextNode" presStyleLbl="node3" presStyleIdx="0" presStyleCnt="2">
        <dgm:presLayoutVars>
          <dgm:chPref val="3"/>
        </dgm:presLayoutVars>
      </dgm:prSet>
      <dgm:spPr/>
    </dgm:pt>
    <dgm:pt modelId="{58676136-9622-4A5B-8DC3-1911FECAB2CC}" type="pres">
      <dgm:prSet presAssocID="{A048D1F8-2509-484E-980B-C55B5348C2FD}" presName="level3hierChild" presStyleCnt="0"/>
      <dgm:spPr/>
    </dgm:pt>
    <dgm:pt modelId="{7E15663B-506E-4604-BE19-C15F82870836}" type="pres">
      <dgm:prSet presAssocID="{111004A3-08AD-442A-A991-E0DC627BE22B}" presName="conn2-1" presStyleLbl="parChTrans1D3" presStyleIdx="1" presStyleCnt="2"/>
      <dgm:spPr/>
    </dgm:pt>
    <dgm:pt modelId="{0423A0B7-FA3F-4370-A71A-256B00DEF828}" type="pres">
      <dgm:prSet presAssocID="{111004A3-08AD-442A-A991-E0DC627BE22B}" presName="connTx" presStyleLbl="parChTrans1D3" presStyleIdx="1" presStyleCnt="2"/>
      <dgm:spPr/>
    </dgm:pt>
    <dgm:pt modelId="{94DD71AB-319C-426C-B867-EFADEDE3F759}" type="pres">
      <dgm:prSet presAssocID="{88A5BB85-F68E-49E1-AA03-99527F489F21}" presName="root2" presStyleCnt="0"/>
      <dgm:spPr/>
    </dgm:pt>
    <dgm:pt modelId="{9B9B036A-770D-4CBE-98AA-7498FDE16EF9}" type="pres">
      <dgm:prSet presAssocID="{88A5BB85-F68E-49E1-AA03-99527F489F21}" presName="LevelTwoTextNode" presStyleLbl="node3" presStyleIdx="1" presStyleCnt="2">
        <dgm:presLayoutVars>
          <dgm:chPref val="3"/>
        </dgm:presLayoutVars>
      </dgm:prSet>
      <dgm:spPr/>
    </dgm:pt>
    <dgm:pt modelId="{6E9CDAB6-62CE-493C-BE36-071DA07D83D7}" type="pres">
      <dgm:prSet presAssocID="{88A5BB85-F68E-49E1-AA03-99527F489F21}" presName="level3hierChild" presStyleCnt="0"/>
      <dgm:spPr/>
    </dgm:pt>
    <dgm:pt modelId="{E7D20C2B-CFF3-404F-B164-E9602B938A2B}" type="pres">
      <dgm:prSet presAssocID="{488F855C-BB42-41B9-817D-AC463B7A7F17}" presName="conn2-1" presStyleLbl="parChTrans1D4" presStyleIdx="0" presStyleCnt="2"/>
      <dgm:spPr/>
    </dgm:pt>
    <dgm:pt modelId="{CA0A9F54-5A89-466C-BF8E-4413B6FC0360}" type="pres">
      <dgm:prSet presAssocID="{488F855C-BB42-41B9-817D-AC463B7A7F17}" presName="connTx" presStyleLbl="parChTrans1D4" presStyleIdx="0" presStyleCnt="2"/>
      <dgm:spPr/>
    </dgm:pt>
    <dgm:pt modelId="{122C4847-DDC4-4AF8-A19A-A2C7F94BD841}" type="pres">
      <dgm:prSet presAssocID="{F25E01BA-411D-478F-84CB-BA5FABDE10AA}" presName="root2" presStyleCnt="0"/>
      <dgm:spPr/>
    </dgm:pt>
    <dgm:pt modelId="{F033C1D9-8D45-44E5-BFDB-9A94F9EBFF14}" type="pres">
      <dgm:prSet presAssocID="{F25E01BA-411D-478F-84CB-BA5FABDE10AA}" presName="LevelTwoTextNode" presStyleLbl="node4" presStyleIdx="0" presStyleCnt="2">
        <dgm:presLayoutVars>
          <dgm:chPref val="3"/>
        </dgm:presLayoutVars>
      </dgm:prSet>
      <dgm:spPr/>
    </dgm:pt>
    <dgm:pt modelId="{3A176051-9088-402D-8FE2-015C83E4F92B}" type="pres">
      <dgm:prSet presAssocID="{F25E01BA-411D-478F-84CB-BA5FABDE10AA}" presName="level3hierChild" presStyleCnt="0"/>
      <dgm:spPr/>
    </dgm:pt>
    <dgm:pt modelId="{30A6B228-86B6-48AC-AF3A-F38FF2CC75B5}" type="pres">
      <dgm:prSet presAssocID="{6AFE643F-4621-41A9-9E26-C07059E79BA6}" presName="conn2-1" presStyleLbl="parChTrans1D4" presStyleIdx="1" presStyleCnt="2"/>
      <dgm:spPr/>
    </dgm:pt>
    <dgm:pt modelId="{6699304A-BB5A-4CA9-B385-7D91A5D987DB}" type="pres">
      <dgm:prSet presAssocID="{6AFE643F-4621-41A9-9E26-C07059E79BA6}" presName="connTx" presStyleLbl="parChTrans1D4" presStyleIdx="1" presStyleCnt="2"/>
      <dgm:spPr/>
    </dgm:pt>
    <dgm:pt modelId="{713ED81B-D0BD-4030-ADB9-88222A556E33}" type="pres">
      <dgm:prSet presAssocID="{89301FE8-10B1-480F-B809-C85ADF4A8969}" presName="root2" presStyleCnt="0"/>
      <dgm:spPr/>
    </dgm:pt>
    <dgm:pt modelId="{C5A3E596-A498-4411-A633-DA39C6F42FC3}" type="pres">
      <dgm:prSet presAssocID="{89301FE8-10B1-480F-B809-C85ADF4A8969}" presName="LevelTwoTextNode" presStyleLbl="node4" presStyleIdx="1" presStyleCnt="2">
        <dgm:presLayoutVars>
          <dgm:chPref val="3"/>
        </dgm:presLayoutVars>
      </dgm:prSet>
      <dgm:spPr/>
    </dgm:pt>
    <dgm:pt modelId="{D419252D-EC73-4346-AC17-E7DFB5D466BF}" type="pres">
      <dgm:prSet presAssocID="{89301FE8-10B1-480F-B809-C85ADF4A8969}" presName="level3hierChild" presStyleCnt="0"/>
      <dgm:spPr/>
    </dgm:pt>
    <dgm:pt modelId="{E884EE8C-80D8-4971-91FC-324A5C4AC6D0}" type="pres">
      <dgm:prSet presAssocID="{4100D84C-BF35-403D-B912-DD879D486B5E}" presName="conn2-1" presStyleLbl="parChTrans1D2" presStyleIdx="2" presStyleCnt="3"/>
      <dgm:spPr/>
    </dgm:pt>
    <dgm:pt modelId="{B0C9286A-60DF-4A75-95AA-EA766F350FF1}" type="pres">
      <dgm:prSet presAssocID="{4100D84C-BF35-403D-B912-DD879D486B5E}" presName="connTx" presStyleLbl="parChTrans1D2" presStyleIdx="2" presStyleCnt="3"/>
      <dgm:spPr/>
    </dgm:pt>
    <dgm:pt modelId="{7A94813B-9325-4CF3-A6F3-31660ACD685A}" type="pres">
      <dgm:prSet presAssocID="{79C376EC-6A68-4689-B215-9427D1BD67BE}" presName="root2" presStyleCnt="0"/>
      <dgm:spPr/>
    </dgm:pt>
    <dgm:pt modelId="{41DEF918-9C6B-481F-901D-F8B91CBFD241}" type="pres">
      <dgm:prSet presAssocID="{79C376EC-6A68-4689-B215-9427D1BD67BE}" presName="LevelTwoTextNode" presStyleLbl="node2" presStyleIdx="2" presStyleCnt="3">
        <dgm:presLayoutVars>
          <dgm:chPref val="3"/>
        </dgm:presLayoutVars>
      </dgm:prSet>
      <dgm:spPr/>
    </dgm:pt>
    <dgm:pt modelId="{0F46B98A-FBD6-4F8F-B60A-2FB090ACD0EC}" type="pres">
      <dgm:prSet presAssocID="{79C376EC-6A68-4689-B215-9427D1BD67BE}" presName="level3hierChild" presStyleCnt="0"/>
      <dgm:spPr/>
    </dgm:pt>
    <dgm:pt modelId="{4D936D06-5CE9-4795-BA80-4A52F972CA3A}" type="pres">
      <dgm:prSet presAssocID="{713833D7-BB90-4A0E-ACB7-8B05D9B5E5F6}" presName="root1" presStyleCnt="0"/>
      <dgm:spPr/>
    </dgm:pt>
    <dgm:pt modelId="{63100298-6593-4DE8-8CFD-A01A11800F82}" type="pres">
      <dgm:prSet presAssocID="{713833D7-BB90-4A0E-ACB7-8B05D9B5E5F6}" presName="LevelOneTextNode" presStyleLbl="node0" presStyleIdx="3" presStyleCnt="5">
        <dgm:presLayoutVars>
          <dgm:chPref val="3"/>
        </dgm:presLayoutVars>
      </dgm:prSet>
      <dgm:spPr/>
    </dgm:pt>
    <dgm:pt modelId="{84F72F87-2733-4FED-A3AC-8995658EA586}" type="pres">
      <dgm:prSet presAssocID="{713833D7-BB90-4A0E-ACB7-8B05D9B5E5F6}" presName="level2hierChild" presStyleCnt="0"/>
      <dgm:spPr/>
    </dgm:pt>
    <dgm:pt modelId="{98AF52C1-F48C-4523-95D6-2575D6AE3B64}" type="pres">
      <dgm:prSet presAssocID="{5CE57DDE-648E-4B94-8F17-29416A6BF659}" presName="root1" presStyleCnt="0"/>
      <dgm:spPr/>
    </dgm:pt>
    <dgm:pt modelId="{A108AAD0-2F07-4382-B248-A3C4F66345BB}" type="pres">
      <dgm:prSet presAssocID="{5CE57DDE-648E-4B94-8F17-29416A6BF659}" presName="LevelOneTextNode" presStyleLbl="node0" presStyleIdx="4" presStyleCnt="5">
        <dgm:presLayoutVars>
          <dgm:chPref val="3"/>
        </dgm:presLayoutVars>
      </dgm:prSet>
      <dgm:spPr/>
    </dgm:pt>
    <dgm:pt modelId="{50FBEB2E-A6DF-4443-AD2A-CBA9C522954B}" type="pres">
      <dgm:prSet presAssocID="{5CE57DDE-648E-4B94-8F17-29416A6BF659}" presName="level2hierChild" presStyleCnt="0"/>
      <dgm:spPr/>
    </dgm:pt>
  </dgm:ptLst>
  <dgm:cxnLst>
    <dgm:cxn modelId="{3AEB0F10-42AD-4487-872A-F7B73D7AF109}" type="presOf" srcId="{CAF7026A-8000-43C2-8572-8CDCECBA0F96}" destId="{CC1BFAEE-045F-4FCA-ABDF-21369E6B3ADC}" srcOrd="0" destOrd="0" presId="urn:microsoft.com/office/officeart/2005/8/layout/hierarchy2"/>
    <dgm:cxn modelId="{5F042912-559F-4083-A327-02175E535CAD}" type="presOf" srcId="{6AFE643F-4621-41A9-9E26-C07059E79BA6}" destId="{6699304A-BB5A-4CA9-B385-7D91A5D987DB}" srcOrd="1" destOrd="0" presId="urn:microsoft.com/office/officeart/2005/8/layout/hierarchy2"/>
    <dgm:cxn modelId="{5E0B5318-1219-4355-913A-48A3F0A2893D}" type="presOf" srcId="{F3F76967-D077-4AEA-AC1B-91C33B93A11A}" destId="{574B5CC6-778E-4832-951B-4097EE4CE353}" srcOrd="1" destOrd="0" presId="urn:microsoft.com/office/officeart/2005/8/layout/hierarchy2"/>
    <dgm:cxn modelId="{C5ACC227-2397-4AE0-996B-FF618F81B1CC}" type="presOf" srcId="{4100D84C-BF35-403D-B912-DD879D486B5E}" destId="{E884EE8C-80D8-4971-91FC-324A5C4AC6D0}" srcOrd="0" destOrd="0" presId="urn:microsoft.com/office/officeart/2005/8/layout/hierarchy2"/>
    <dgm:cxn modelId="{5932722E-1879-460F-9714-70695C5B7EFA}" srcId="{13C4C35F-D377-41EF-8A1F-EFF8074106E7}" destId="{79C376EC-6A68-4689-B215-9427D1BD67BE}" srcOrd="2" destOrd="0" parTransId="{4100D84C-BF35-403D-B912-DD879D486B5E}" sibTransId="{BC324309-1017-456E-B854-FD41DFDD3111}"/>
    <dgm:cxn modelId="{F59D3D62-2F16-4D95-AA05-039BD7F66D93}" type="presOf" srcId="{F25E01BA-411D-478F-84CB-BA5FABDE10AA}" destId="{F033C1D9-8D45-44E5-BFDB-9A94F9EBFF14}" srcOrd="0" destOrd="0" presId="urn:microsoft.com/office/officeart/2005/8/layout/hierarchy2"/>
    <dgm:cxn modelId="{54B5E945-01EB-4EFE-BD58-543BEEC9B5B2}" type="presOf" srcId="{A048D1F8-2509-484E-980B-C55B5348C2FD}" destId="{C46DBB0C-5EB5-494A-8C8C-ADA8F66F6EEB}" srcOrd="0" destOrd="0" presId="urn:microsoft.com/office/officeart/2005/8/layout/hierarchy2"/>
    <dgm:cxn modelId="{65D6CC68-DD8A-49DB-8870-EB776D10C24C}" type="presOf" srcId="{CAF7026A-8000-43C2-8572-8CDCECBA0F96}" destId="{BEE6684D-C051-4A2F-9CA5-76B4D0653CEC}" srcOrd="1" destOrd="0" presId="urn:microsoft.com/office/officeart/2005/8/layout/hierarchy2"/>
    <dgm:cxn modelId="{ADE3836C-14B5-4B89-A644-D1793C6D6F8D}" srcId="{30940079-8AE8-4707-8953-333411087FC4}" destId="{5CE57DDE-648E-4B94-8F17-29416A6BF659}" srcOrd="4" destOrd="0" parTransId="{1492A64A-72ED-4F01-BBE5-70B3C6799722}" sibTransId="{80962378-0109-4D7B-A02C-526B550AF928}"/>
    <dgm:cxn modelId="{7F31FB6C-C77A-4094-A1C8-F1A70291EA21}" type="presOf" srcId="{9D0760F6-4119-4F6F-A456-F02768D182FD}" destId="{E2AE601F-CE67-4318-B99D-6EAC674535CD}" srcOrd="1" destOrd="0" presId="urn:microsoft.com/office/officeart/2005/8/layout/hierarchy2"/>
    <dgm:cxn modelId="{A1996F6E-6B4E-44EE-9808-04D5F4F85725}" srcId="{30940079-8AE8-4707-8953-333411087FC4}" destId="{B4F1ED13-9678-45B1-9FCE-E9C8C67E5284}" srcOrd="0" destOrd="0" parTransId="{BD7D8CD6-C59C-43EA-978C-F06FA740A612}" sibTransId="{70333BA4-4F40-4D35-9055-98CEFE87FFE8}"/>
    <dgm:cxn modelId="{40A8AC6E-BFFE-446E-8E2F-B8CC224AA44C}" type="presOf" srcId="{F3F76967-D077-4AEA-AC1B-91C33B93A11A}" destId="{D799137F-9BD2-4525-B7E0-857B71C99369}" srcOrd="0" destOrd="0" presId="urn:microsoft.com/office/officeart/2005/8/layout/hierarchy2"/>
    <dgm:cxn modelId="{58186276-8948-457D-B852-5A89C4A5FB58}" type="presOf" srcId="{183DEBDA-0C67-467C-856F-9A99E55F910E}" destId="{8F1A08BE-435B-4DB9-B90D-EE935BA4D08F}" srcOrd="0" destOrd="0" presId="urn:microsoft.com/office/officeart/2005/8/layout/hierarchy2"/>
    <dgm:cxn modelId="{85A2B558-152E-42C9-91A9-B3FE2CF9FA97}" type="presOf" srcId="{4100D84C-BF35-403D-B912-DD879D486B5E}" destId="{B0C9286A-60DF-4A75-95AA-EA766F350FF1}" srcOrd="1" destOrd="0" presId="urn:microsoft.com/office/officeart/2005/8/layout/hierarchy2"/>
    <dgm:cxn modelId="{E5BCB984-636D-492C-851F-E106D0CF059D}" type="presOf" srcId="{111004A3-08AD-442A-A991-E0DC627BE22B}" destId="{7E15663B-506E-4604-BE19-C15F82870836}" srcOrd="0" destOrd="0" presId="urn:microsoft.com/office/officeart/2005/8/layout/hierarchy2"/>
    <dgm:cxn modelId="{4E997585-B3B6-45B6-BCB6-89B6CE1E6903}" type="presOf" srcId="{488F855C-BB42-41B9-817D-AC463B7A7F17}" destId="{CA0A9F54-5A89-466C-BF8E-4413B6FC0360}" srcOrd="1" destOrd="0" presId="urn:microsoft.com/office/officeart/2005/8/layout/hierarchy2"/>
    <dgm:cxn modelId="{A88F6387-86CD-4924-A4A6-8BCE36DD6ED5}" srcId="{30940079-8AE8-4707-8953-333411087FC4}" destId="{13C4C35F-D377-41EF-8A1F-EFF8074106E7}" srcOrd="2" destOrd="0" parTransId="{77800D8D-F985-492C-9E6D-8DFDE1DA96CF}" sibTransId="{7D4233B7-4025-4BEC-969B-2AF262BD787B}"/>
    <dgm:cxn modelId="{E76C688E-A372-4C75-844E-46B5FF1E6374}" srcId="{C6B35F61-AC1D-4F36-A4EA-3F807A25E65B}" destId="{A048D1F8-2509-484E-980B-C55B5348C2FD}" srcOrd="0" destOrd="0" parTransId="{9D0760F6-4119-4F6F-A456-F02768D182FD}" sibTransId="{E80EA509-FA85-4A5F-B009-602FAD0B77FA}"/>
    <dgm:cxn modelId="{703F0E91-1B77-4114-AB81-D0721439F645}" type="presOf" srcId="{5CE57DDE-648E-4B94-8F17-29416A6BF659}" destId="{A108AAD0-2F07-4382-B248-A3C4F66345BB}" srcOrd="0" destOrd="0" presId="urn:microsoft.com/office/officeart/2005/8/layout/hierarchy2"/>
    <dgm:cxn modelId="{31B69C9D-6BAA-4288-AB0F-FC6FE064384B}" type="presOf" srcId="{B4F1ED13-9678-45B1-9FCE-E9C8C67E5284}" destId="{5D9CECDC-C370-4736-B67A-B48ADF89C1F2}" srcOrd="0" destOrd="0" presId="urn:microsoft.com/office/officeart/2005/8/layout/hierarchy2"/>
    <dgm:cxn modelId="{E6F36D9E-EE08-48B1-8767-CDEF4C793693}" type="presOf" srcId="{30940079-8AE8-4707-8953-333411087FC4}" destId="{83505F7F-70D2-4479-8E13-55B0119A2D70}" srcOrd="0" destOrd="0" presId="urn:microsoft.com/office/officeart/2005/8/layout/hierarchy2"/>
    <dgm:cxn modelId="{FE61E5A4-FCB9-4BFF-9B9B-AB40DD02A025}" type="presOf" srcId="{9D0760F6-4119-4F6F-A456-F02768D182FD}" destId="{CE1CA64D-E645-4855-85EA-226FE2BC14F6}" srcOrd="0" destOrd="0" presId="urn:microsoft.com/office/officeart/2005/8/layout/hierarchy2"/>
    <dgm:cxn modelId="{A6FFECAF-10D1-411F-882D-C9704E2F8198}" type="presOf" srcId="{6AFE643F-4621-41A9-9E26-C07059E79BA6}" destId="{30A6B228-86B6-48AC-AF3A-F38FF2CC75B5}" srcOrd="0" destOrd="0" presId="urn:microsoft.com/office/officeart/2005/8/layout/hierarchy2"/>
    <dgm:cxn modelId="{B0E0DBB3-74E9-4D1C-BE7C-55D06C59F9E7}" srcId="{C6B35F61-AC1D-4F36-A4EA-3F807A25E65B}" destId="{88A5BB85-F68E-49E1-AA03-99527F489F21}" srcOrd="1" destOrd="0" parTransId="{111004A3-08AD-442A-A991-E0DC627BE22B}" sibTransId="{A4EE375A-37D0-4EAF-8F63-5506004F74AB}"/>
    <dgm:cxn modelId="{50446ABB-86FA-4CDF-9834-677FEB63D69A}" type="presOf" srcId="{89301FE8-10B1-480F-B809-C85ADF4A8969}" destId="{C5A3E596-A498-4411-A633-DA39C6F42FC3}" srcOrd="0" destOrd="0" presId="urn:microsoft.com/office/officeart/2005/8/layout/hierarchy2"/>
    <dgm:cxn modelId="{D68D01BE-3242-48D5-A407-1F7E07260450}" type="presOf" srcId="{C6B35F61-AC1D-4F36-A4EA-3F807A25E65B}" destId="{46CE1BFF-7728-473D-9A10-09BF769164E7}" srcOrd="0" destOrd="0" presId="urn:microsoft.com/office/officeart/2005/8/layout/hierarchy2"/>
    <dgm:cxn modelId="{AFAB4FBF-2A57-4A13-9D99-8D13C5C04CA5}" srcId="{13C4C35F-D377-41EF-8A1F-EFF8074106E7}" destId="{2012C60B-C7B0-43E4-B8DD-AFA107C2DABE}" srcOrd="0" destOrd="0" parTransId="{F3F76967-D077-4AEA-AC1B-91C33B93A11A}" sibTransId="{DE1D7D7E-873F-41EF-B097-198C3C4D5591}"/>
    <dgm:cxn modelId="{5089BDC8-A843-43F9-A4B7-EB1AFBB526A6}" type="presOf" srcId="{713833D7-BB90-4A0E-ACB7-8B05D9B5E5F6}" destId="{63100298-6593-4DE8-8CFD-A01A11800F82}" srcOrd="0" destOrd="0" presId="urn:microsoft.com/office/officeart/2005/8/layout/hierarchy2"/>
    <dgm:cxn modelId="{E871D9D7-0413-4DCA-81D3-CCC943F02516}" srcId="{88A5BB85-F68E-49E1-AA03-99527F489F21}" destId="{F25E01BA-411D-478F-84CB-BA5FABDE10AA}" srcOrd="0" destOrd="0" parTransId="{488F855C-BB42-41B9-817D-AC463B7A7F17}" sibTransId="{27F51F9A-EC5D-4EB9-A5F7-5B9A91742AD6}"/>
    <dgm:cxn modelId="{C5B572DE-F63D-441C-8DFC-340A10DDC00A}" type="presOf" srcId="{88A5BB85-F68E-49E1-AA03-99527F489F21}" destId="{9B9B036A-770D-4CBE-98AA-7498FDE16EF9}" srcOrd="0" destOrd="0" presId="urn:microsoft.com/office/officeart/2005/8/layout/hierarchy2"/>
    <dgm:cxn modelId="{FF19EAE4-43EA-4D1C-BEB1-95ADB7BBEC31}" type="presOf" srcId="{488F855C-BB42-41B9-817D-AC463B7A7F17}" destId="{E7D20C2B-CFF3-404F-B164-E9602B938A2B}" srcOrd="0" destOrd="0" presId="urn:microsoft.com/office/officeart/2005/8/layout/hierarchy2"/>
    <dgm:cxn modelId="{2D506DE8-0B02-4FCD-9DD8-4C8A82BAE402}" srcId="{13C4C35F-D377-41EF-8A1F-EFF8074106E7}" destId="{C6B35F61-AC1D-4F36-A4EA-3F807A25E65B}" srcOrd="1" destOrd="0" parTransId="{CAF7026A-8000-43C2-8572-8CDCECBA0F96}" sibTransId="{43C1A858-C86D-40D0-A959-3391EAA0259A}"/>
    <dgm:cxn modelId="{CE334DEA-3570-4615-9688-E882FC8EE51A}" type="presOf" srcId="{2012C60B-C7B0-43E4-B8DD-AFA107C2DABE}" destId="{975C37BF-6DEC-4DAF-81FE-7E20BF3A8B73}" srcOrd="0" destOrd="0" presId="urn:microsoft.com/office/officeart/2005/8/layout/hierarchy2"/>
    <dgm:cxn modelId="{534BC0EB-B615-4AAC-81F0-AA671E69A450}" srcId="{88A5BB85-F68E-49E1-AA03-99527F489F21}" destId="{89301FE8-10B1-480F-B809-C85ADF4A8969}" srcOrd="1" destOrd="0" parTransId="{6AFE643F-4621-41A9-9E26-C07059E79BA6}" sibTransId="{5F29C390-2AFD-482F-9981-509C969223C0}"/>
    <dgm:cxn modelId="{055880EE-F81A-499F-AE4E-C082933D4EF4}" srcId="{30940079-8AE8-4707-8953-333411087FC4}" destId="{183DEBDA-0C67-467C-856F-9A99E55F910E}" srcOrd="1" destOrd="0" parTransId="{9D90BF96-970E-455E-AAA7-85447F704308}" sibTransId="{E3C4BE22-E9A2-4523-8C5F-7CDD08E7B88A}"/>
    <dgm:cxn modelId="{F8E8D5EE-D23C-4D36-9A60-3DB8BC8E54FF}" srcId="{30940079-8AE8-4707-8953-333411087FC4}" destId="{713833D7-BB90-4A0E-ACB7-8B05D9B5E5F6}" srcOrd="3" destOrd="0" parTransId="{394891C0-31A7-4972-9B91-9586862BC7CD}" sibTransId="{18548089-4895-46FE-8556-9A9746357651}"/>
    <dgm:cxn modelId="{C4D334F6-3DBA-476F-8B14-70E20509BDE5}" type="presOf" srcId="{111004A3-08AD-442A-A991-E0DC627BE22B}" destId="{0423A0B7-FA3F-4370-A71A-256B00DEF828}" srcOrd="1" destOrd="0" presId="urn:microsoft.com/office/officeart/2005/8/layout/hierarchy2"/>
    <dgm:cxn modelId="{315620F9-9684-4049-8A41-0799CF7B6A83}" type="presOf" srcId="{13C4C35F-D377-41EF-8A1F-EFF8074106E7}" destId="{8F1AD1D0-1781-4698-9E1D-CCA564B9E8EF}" srcOrd="0" destOrd="0" presId="urn:microsoft.com/office/officeart/2005/8/layout/hierarchy2"/>
    <dgm:cxn modelId="{8E3AFBF9-02F8-4110-917C-5E999D231C6B}" type="presOf" srcId="{79C376EC-6A68-4689-B215-9427D1BD67BE}" destId="{41DEF918-9C6B-481F-901D-F8B91CBFD241}" srcOrd="0" destOrd="0" presId="urn:microsoft.com/office/officeart/2005/8/layout/hierarchy2"/>
    <dgm:cxn modelId="{2120C8EE-13F9-4D4D-9900-9C1BBDB1CD71}" type="presParOf" srcId="{83505F7F-70D2-4479-8E13-55B0119A2D70}" destId="{C40C1070-9050-474D-90EE-109C952D1A5D}" srcOrd="0" destOrd="0" presId="urn:microsoft.com/office/officeart/2005/8/layout/hierarchy2"/>
    <dgm:cxn modelId="{73C1CFB7-55DF-4045-A075-E55BA2A56211}" type="presParOf" srcId="{C40C1070-9050-474D-90EE-109C952D1A5D}" destId="{5D9CECDC-C370-4736-B67A-B48ADF89C1F2}" srcOrd="0" destOrd="0" presId="urn:microsoft.com/office/officeart/2005/8/layout/hierarchy2"/>
    <dgm:cxn modelId="{1C74BEC7-F68A-4B95-BDC6-D19D8590AF2E}" type="presParOf" srcId="{C40C1070-9050-474D-90EE-109C952D1A5D}" destId="{7847243F-B9E1-44F0-8B5A-0EE3764079E4}" srcOrd="1" destOrd="0" presId="urn:microsoft.com/office/officeart/2005/8/layout/hierarchy2"/>
    <dgm:cxn modelId="{DF01DD88-375F-4798-B5DA-511F5E881D59}" type="presParOf" srcId="{83505F7F-70D2-4479-8E13-55B0119A2D70}" destId="{BD68DEBD-A896-4312-AC21-D03AB3D2BC97}" srcOrd="1" destOrd="0" presId="urn:microsoft.com/office/officeart/2005/8/layout/hierarchy2"/>
    <dgm:cxn modelId="{1EB790AF-68B9-4F98-A352-DD85905A7D07}" type="presParOf" srcId="{BD68DEBD-A896-4312-AC21-D03AB3D2BC97}" destId="{8F1A08BE-435B-4DB9-B90D-EE935BA4D08F}" srcOrd="0" destOrd="0" presId="urn:microsoft.com/office/officeart/2005/8/layout/hierarchy2"/>
    <dgm:cxn modelId="{05C82736-EAE1-4E04-8ED5-3A53C4DE868A}" type="presParOf" srcId="{BD68DEBD-A896-4312-AC21-D03AB3D2BC97}" destId="{7FDBD789-BEB8-407F-9457-A7DD0E22C5FD}" srcOrd="1" destOrd="0" presId="urn:microsoft.com/office/officeart/2005/8/layout/hierarchy2"/>
    <dgm:cxn modelId="{44D75312-F815-4BCD-A91E-A345FC8EAF39}" type="presParOf" srcId="{83505F7F-70D2-4479-8E13-55B0119A2D70}" destId="{DDA229A4-A469-4A84-A845-E57B2E3A21EA}" srcOrd="2" destOrd="0" presId="urn:microsoft.com/office/officeart/2005/8/layout/hierarchy2"/>
    <dgm:cxn modelId="{E278E3AA-E5DB-48C7-AEAD-C9CC6AB187D9}" type="presParOf" srcId="{DDA229A4-A469-4A84-A845-E57B2E3A21EA}" destId="{8F1AD1D0-1781-4698-9E1D-CCA564B9E8EF}" srcOrd="0" destOrd="0" presId="urn:microsoft.com/office/officeart/2005/8/layout/hierarchy2"/>
    <dgm:cxn modelId="{2BE5BCD9-9C7C-440B-90FC-5C6AD9A9F175}" type="presParOf" srcId="{DDA229A4-A469-4A84-A845-E57B2E3A21EA}" destId="{CB294C47-1E8E-40D7-8AA5-B2120CEB0E4F}" srcOrd="1" destOrd="0" presId="urn:microsoft.com/office/officeart/2005/8/layout/hierarchy2"/>
    <dgm:cxn modelId="{F848E7A8-9CDB-441E-8DCB-DB571507EEA5}" type="presParOf" srcId="{CB294C47-1E8E-40D7-8AA5-B2120CEB0E4F}" destId="{D799137F-9BD2-4525-B7E0-857B71C99369}" srcOrd="0" destOrd="0" presId="urn:microsoft.com/office/officeart/2005/8/layout/hierarchy2"/>
    <dgm:cxn modelId="{68D553ED-1A3F-4856-90AA-5D8994C4930F}" type="presParOf" srcId="{D799137F-9BD2-4525-B7E0-857B71C99369}" destId="{574B5CC6-778E-4832-951B-4097EE4CE353}" srcOrd="0" destOrd="0" presId="urn:microsoft.com/office/officeart/2005/8/layout/hierarchy2"/>
    <dgm:cxn modelId="{DD86521D-E908-4125-BA87-2939FF0AB590}" type="presParOf" srcId="{CB294C47-1E8E-40D7-8AA5-B2120CEB0E4F}" destId="{A95D8397-4DA3-448E-B0E6-EE5B55BCFD20}" srcOrd="1" destOrd="0" presId="urn:microsoft.com/office/officeart/2005/8/layout/hierarchy2"/>
    <dgm:cxn modelId="{F6CA2153-065B-46B7-B514-57484298E263}" type="presParOf" srcId="{A95D8397-4DA3-448E-B0E6-EE5B55BCFD20}" destId="{975C37BF-6DEC-4DAF-81FE-7E20BF3A8B73}" srcOrd="0" destOrd="0" presId="urn:microsoft.com/office/officeart/2005/8/layout/hierarchy2"/>
    <dgm:cxn modelId="{C3538B79-DFC0-4C49-8E24-F4B2AB5E521F}" type="presParOf" srcId="{A95D8397-4DA3-448E-B0E6-EE5B55BCFD20}" destId="{BD0E9F9E-71DD-4FA0-8DA7-DAE25DDF7B92}" srcOrd="1" destOrd="0" presId="urn:microsoft.com/office/officeart/2005/8/layout/hierarchy2"/>
    <dgm:cxn modelId="{4725F1D5-0EBE-4773-8B64-5661689DDF8F}" type="presParOf" srcId="{CB294C47-1E8E-40D7-8AA5-B2120CEB0E4F}" destId="{CC1BFAEE-045F-4FCA-ABDF-21369E6B3ADC}" srcOrd="2" destOrd="0" presId="urn:microsoft.com/office/officeart/2005/8/layout/hierarchy2"/>
    <dgm:cxn modelId="{08174BD1-72F1-4A1C-B045-F9252532E966}" type="presParOf" srcId="{CC1BFAEE-045F-4FCA-ABDF-21369E6B3ADC}" destId="{BEE6684D-C051-4A2F-9CA5-76B4D0653CEC}" srcOrd="0" destOrd="0" presId="urn:microsoft.com/office/officeart/2005/8/layout/hierarchy2"/>
    <dgm:cxn modelId="{784516E9-33BB-4278-A9B2-950BE944F7CB}" type="presParOf" srcId="{CB294C47-1E8E-40D7-8AA5-B2120CEB0E4F}" destId="{6EE7C957-6FF9-40F3-8B78-4A91DDF789DB}" srcOrd="3" destOrd="0" presId="urn:microsoft.com/office/officeart/2005/8/layout/hierarchy2"/>
    <dgm:cxn modelId="{51022834-80EB-41C1-9C92-401CCFD733D7}" type="presParOf" srcId="{6EE7C957-6FF9-40F3-8B78-4A91DDF789DB}" destId="{46CE1BFF-7728-473D-9A10-09BF769164E7}" srcOrd="0" destOrd="0" presId="urn:microsoft.com/office/officeart/2005/8/layout/hierarchy2"/>
    <dgm:cxn modelId="{D2637B14-C56E-4C1E-B7A0-431C839A2243}" type="presParOf" srcId="{6EE7C957-6FF9-40F3-8B78-4A91DDF789DB}" destId="{2153A3E0-20A8-4328-9808-399C2AD78F5E}" srcOrd="1" destOrd="0" presId="urn:microsoft.com/office/officeart/2005/8/layout/hierarchy2"/>
    <dgm:cxn modelId="{A07D418D-D421-417B-8468-09E98153A7B0}" type="presParOf" srcId="{2153A3E0-20A8-4328-9808-399C2AD78F5E}" destId="{CE1CA64D-E645-4855-85EA-226FE2BC14F6}" srcOrd="0" destOrd="0" presId="urn:microsoft.com/office/officeart/2005/8/layout/hierarchy2"/>
    <dgm:cxn modelId="{916B8F34-F601-4613-BC9F-3732C5D37725}" type="presParOf" srcId="{CE1CA64D-E645-4855-85EA-226FE2BC14F6}" destId="{E2AE601F-CE67-4318-B99D-6EAC674535CD}" srcOrd="0" destOrd="0" presId="urn:microsoft.com/office/officeart/2005/8/layout/hierarchy2"/>
    <dgm:cxn modelId="{128A562B-44F0-44E6-93C7-87FB036A655F}" type="presParOf" srcId="{2153A3E0-20A8-4328-9808-399C2AD78F5E}" destId="{2590DB08-F87A-4FB9-9361-63CE830F8659}" srcOrd="1" destOrd="0" presId="urn:microsoft.com/office/officeart/2005/8/layout/hierarchy2"/>
    <dgm:cxn modelId="{07447774-7A1C-482F-B9CD-21DB51956DC9}" type="presParOf" srcId="{2590DB08-F87A-4FB9-9361-63CE830F8659}" destId="{C46DBB0C-5EB5-494A-8C8C-ADA8F66F6EEB}" srcOrd="0" destOrd="0" presId="urn:microsoft.com/office/officeart/2005/8/layout/hierarchy2"/>
    <dgm:cxn modelId="{C2E40500-6EC5-450F-9E01-02DE8106C0CC}" type="presParOf" srcId="{2590DB08-F87A-4FB9-9361-63CE830F8659}" destId="{58676136-9622-4A5B-8DC3-1911FECAB2CC}" srcOrd="1" destOrd="0" presId="urn:microsoft.com/office/officeart/2005/8/layout/hierarchy2"/>
    <dgm:cxn modelId="{3A62E8CD-8794-4F20-9BD6-97CB20017391}" type="presParOf" srcId="{2153A3E0-20A8-4328-9808-399C2AD78F5E}" destId="{7E15663B-506E-4604-BE19-C15F82870836}" srcOrd="2" destOrd="0" presId="urn:microsoft.com/office/officeart/2005/8/layout/hierarchy2"/>
    <dgm:cxn modelId="{E59B59AB-1FDB-4FEE-8A09-1837982B950A}" type="presParOf" srcId="{7E15663B-506E-4604-BE19-C15F82870836}" destId="{0423A0B7-FA3F-4370-A71A-256B00DEF828}" srcOrd="0" destOrd="0" presId="urn:microsoft.com/office/officeart/2005/8/layout/hierarchy2"/>
    <dgm:cxn modelId="{A6285AE0-5556-4594-BB08-50F0A3061E2A}" type="presParOf" srcId="{2153A3E0-20A8-4328-9808-399C2AD78F5E}" destId="{94DD71AB-319C-426C-B867-EFADEDE3F759}" srcOrd="3" destOrd="0" presId="urn:microsoft.com/office/officeart/2005/8/layout/hierarchy2"/>
    <dgm:cxn modelId="{23BD0BAD-8F97-4949-8BEA-98F85ADDA361}" type="presParOf" srcId="{94DD71AB-319C-426C-B867-EFADEDE3F759}" destId="{9B9B036A-770D-4CBE-98AA-7498FDE16EF9}" srcOrd="0" destOrd="0" presId="urn:microsoft.com/office/officeart/2005/8/layout/hierarchy2"/>
    <dgm:cxn modelId="{5133700E-D0FF-43CE-A240-A1CF55A4DFF6}" type="presParOf" srcId="{94DD71AB-319C-426C-B867-EFADEDE3F759}" destId="{6E9CDAB6-62CE-493C-BE36-071DA07D83D7}" srcOrd="1" destOrd="0" presId="urn:microsoft.com/office/officeart/2005/8/layout/hierarchy2"/>
    <dgm:cxn modelId="{4DB9B5AE-3A4E-4525-87C3-CC39140D4DAF}" type="presParOf" srcId="{6E9CDAB6-62CE-493C-BE36-071DA07D83D7}" destId="{E7D20C2B-CFF3-404F-B164-E9602B938A2B}" srcOrd="0" destOrd="0" presId="urn:microsoft.com/office/officeart/2005/8/layout/hierarchy2"/>
    <dgm:cxn modelId="{D525819F-2513-4AFB-B198-A2B261B54AC4}" type="presParOf" srcId="{E7D20C2B-CFF3-404F-B164-E9602B938A2B}" destId="{CA0A9F54-5A89-466C-BF8E-4413B6FC0360}" srcOrd="0" destOrd="0" presId="urn:microsoft.com/office/officeart/2005/8/layout/hierarchy2"/>
    <dgm:cxn modelId="{0D923F5E-DA47-4DF9-BFFF-76E31B89B9F9}" type="presParOf" srcId="{6E9CDAB6-62CE-493C-BE36-071DA07D83D7}" destId="{122C4847-DDC4-4AF8-A19A-A2C7F94BD841}" srcOrd="1" destOrd="0" presId="urn:microsoft.com/office/officeart/2005/8/layout/hierarchy2"/>
    <dgm:cxn modelId="{A76D828B-D75E-4301-82A0-9AC859AB147E}" type="presParOf" srcId="{122C4847-DDC4-4AF8-A19A-A2C7F94BD841}" destId="{F033C1D9-8D45-44E5-BFDB-9A94F9EBFF14}" srcOrd="0" destOrd="0" presId="urn:microsoft.com/office/officeart/2005/8/layout/hierarchy2"/>
    <dgm:cxn modelId="{5AC398A8-40ED-471A-875B-EBA960644C30}" type="presParOf" srcId="{122C4847-DDC4-4AF8-A19A-A2C7F94BD841}" destId="{3A176051-9088-402D-8FE2-015C83E4F92B}" srcOrd="1" destOrd="0" presId="urn:microsoft.com/office/officeart/2005/8/layout/hierarchy2"/>
    <dgm:cxn modelId="{9270590B-D797-435B-AE96-2A5D73334D01}" type="presParOf" srcId="{6E9CDAB6-62CE-493C-BE36-071DA07D83D7}" destId="{30A6B228-86B6-48AC-AF3A-F38FF2CC75B5}" srcOrd="2" destOrd="0" presId="urn:microsoft.com/office/officeart/2005/8/layout/hierarchy2"/>
    <dgm:cxn modelId="{45B226AB-99BC-44CB-9657-EAD4EAAD8B22}" type="presParOf" srcId="{30A6B228-86B6-48AC-AF3A-F38FF2CC75B5}" destId="{6699304A-BB5A-4CA9-B385-7D91A5D987DB}" srcOrd="0" destOrd="0" presId="urn:microsoft.com/office/officeart/2005/8/layout/hierarchy2"/>
    <dgm:cxn modelId="{89DF2298-FD96-41FE-9524-CE36917BA791}" type="presParOf" srcId="{6E9CDAB6-62CE-493C-BE36-071DA07D83D7}" destId="{713ED81B-D0BD-4030-ADB9-88222A556E33}" srcOrd="3" destOrd="0" presId="urn:microsoft.com/office/officeart/2005/8/layout/hierarchy2"/>
    <dgm:cxn modelId="{21E06AAA-90E5-43B7-A95B-898FE5EC963A}" type="presParOf" srcId="{713ED81B-D0BD-4030-ADB9-88222A556E33}" destId="{C5A3E596-A498-4411-A633-DA39C6F42FC3}" srcOrd="0" destOrd="0" presId="urn:microsoft.com/office/officeart/2005/8/layout/hierarchy2"/>
    <dgm:cxn modelId="{920F396A-08A4-449D-A11C-436AE35DBDD1}" type="presParOf" srcId="{713ED81B-D0BD-4030-ADB9-88222A556E33}" destId="{D419252D-EC73-4346-AC17-E7DFB5D466BF}" srcOrd="1" destOrd="0" presId="urn:microsoft.com/office/officeart/2005/8/layout/hierarchy2"/>
    <dgm:cxn modelId="{CD09FCC0-3F79-4AF9-9C8D-E4FABBFF507F}" type="presParOf" srcId="{CB294C47-1E8E-40D7-8AA5-B2120CEB0E4F}" destId="{E884EE8C-80D8-4971-91FC-324A5C4AC6D0}" srcOrd="4" destOrd="0" presId="urn:microsoft.com/office/officeart/2005/8/layout/hierarchy2"/>
    <dgm:cxn modelId="{3D1706AE-2D4E-43C3-B9D7-91B7C255DE8B}" type="presParOf" srcId="{E884EE8C-80D8-4971-91FC-324A5C4AC6D0}" destId="{B0C9286A-60DF-4A75-95AA-EA766F350FF1}" srcOrd="0" destOrd="0" presId="urn:microsoft.com/office/officeart/2005/8/layout/hierarchy2"/>
    <dgm:cxn modelId="{DFBEF6F9-F5B5-4B6E-869B-1B73173911DE}" type="presParOf" srcId="{CB294C47-1E8E-40D7-8AA5-B2120CEB0E4F}" destId="{7A94813B-9325-4CF3-A6F3-31660ACD685A}" srcOrd="5" destOrd="0" presId="urn:microsoft.com/office/officeart/2005/8/layout/hierarchy2"/>
    <dgm:cxn modelId="{C85835D1-38D1-4E0D-9199-B32FBD13696E}" type="presParOf" srcId="{7A94813B-9325-4CF3-A6F3-31660ACD685A}" destId="{41DEF918-9C6B-481F-901D-F8B91CBFD241}" srcOrd="0" destOrd="0" presId="urn:microsoft.com/office/officeart/2005/8/layout/hierarchy2"/>
    <dgm:cxn modelId="{01358194-056D-43F7-8C82-DF18155E0922}" type="presParOf" srcId="{7A94813B-9325-4CF3-A6F3-31660ACD685A}" destId="{0F46B98A-FBD6-4F8F-B60A-2FB090ACD0EC}" srcOrd="1" destOrd="0" presId="urn:microsoft.com/office/officeart/2005/8/layout/hierarchy2"/>
    <dgm:cxn modelId="{305969B1-CDB1-4F4B-91BE-C247CD75F7C2}" type="presParOf" srcId="{83505F7F-70D2-4479-8E13-55B0119A2D70}" destId="{4D936D06-5CE9-4795-BA80-4A52F972CA3A}" srcOrd="3" destOrd="0" presId="urn:microsoft.com/office/officeart/2005/8/layout/hierarchy2"/>
    <dgm:cxn modelId="{64D4EE88-E055-421B-8A67-535ECBDA2800}" type="presParOf" srcId="{4D936D06-5CE9-4795-BA80-4A52F972CA3A}" destId="{63100298-6593-4DE8-8CFD-A01A11800F82}" srcOrd="0" destOrd="0" presId="urn:microsoft.com/office/officeart/2005/8/layout/hierarchy2"/>
    <dgm:cxn modelId="{AACE4911-38DB-4D55-A48E-DCB66F19412F}" type="presParOf" srcId="{4D936D06-5CE9-4795-BA80-4A52F972CA3A}" destId="{84F72F87-2733-4FED-A3AC-8995658EA586}" srcOrd="1" destOrd="0" presId="urn:microsoft.com/office/officeart/2005/8/layout/hierarchy2"/>
    <dgm:cxn modelId="{F9B25887-F4B8-448B-8E69-068A49676B9A}" type="presParOf" srcId="{83505F7F-70D2-4479-8E13-55B0119A2D70}" destId="{98AF52C1-F48C-4523-95D6-2575D6AE3B64}" srcOrd="4" destOrd="0" presId="urn:microsoft.com/office/officeart/2005/8/layout/hierarchy2"/>
    <dgm:cxn modelId="{F5E2CD79-426D-488F-9FBA-EA8B49A35B31}" type="presParOf" srcId="{98AF52C1-F48C-4523-95D6-2575D6AE3B64}" destId="{A108AAD0-2F07-4382-B248-A3C4F66345BB}" srcOrd="0" destOrd="0" presId="urn:microsoft.com/office/officeart/2005/8/layout/hierarchy2"/>
    <dgm:cxn modelId="{C3DCF0F7-86C9-410F-A914-EE96DD94B0BC}" type="presParOf" srcId="{98AF52C1-F48C-4523-95D6-2575D6AE3B64}" destId="{50FBEB2E-A6DF-4443-AD2A-CBA9C522954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9CECDC-C370-4736-B67A-B48ADF89C1F2}">
      <dsp:nvSpPr>
        <dsp:cNvPr id="0" name=""/>
        <dsp:cNvSpPr/>
      </dsp:nvSpPr>
      <dsp:spPr>
        <a:xfrm>
          <a:off x="252259" y="1288"/>
          <a:ext cx="1569574" cy="7847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 dirty="0"/>
            <a:t>Auditoria e Fiscalização</a:t>
          </a:r>
          <a:endParaRPr lang="en-US" sz="1700" kern="1200" dirty="0"/>
        </a:p>
      </dsp:txBody>
      <dsp:txXfrm>
        <a:off x="275245" y="24274"/>
        <a:ext cx="1523602" cy="738815"/>
      </dsp:txXfrm>
    </dsp:sp>
    <dsp:sp modelId="{8F1A08BE-435B-4DB9-B90D-EE935BA4D08F}">
      <dsp:nvSpPr>
        <dsp:cNvPr id="0" name=""/>
        <dsp:cNvSpPr/>
      </dsp:nvSpPr>
      <dsp:spPr>
        <a:xfrm>
          <a:off x="252259" y="903793"/>
          <a:ext cx="1569574" cy="7847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 dirty="0"/>
            <a:t>Correição</a:t>
          </a:r>
          <a:endParaRPr lang="en-US" sz="1700" kern="1200" dirty="0"/>
        </a:p>
      </dsp:txBody>
      <dsp:txXfrm>
        <a:off x="275245" y="926779"/>
        <a:ext cx="1523602" cy="738815"/>
      </dsp:txXfrm>
    </dsp:sp>
    <dsp:sp modelId="{8F1AD1D0-1781-4698-9E1D-CCA564B9E8EF}">
      <dsp:nvSpPr>
        <dsp:cNvPr id="0" name=""/>
        <dsp:cNvSpPr/>
      </dsp:nvSpPr>
      <dsp:spPr>
        <a:xfrm>
          <a:off x="252259" y="1806299"/>
          <a:ext cx="1569574" cy="784787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 dirty="0"/>
            <a:t>Transparência e Prevenção da Corrupção</a:t>
          </a:r>
          <a:endParaRPr lang="en-US" sz="1700" kern="1200" dirty="0"/>
        </a:p>
      </dsp:txBody>
      <dsp:txXfrm>
        <a:off x="275245" y="1829285"/>
        <a:ext cx="1523602" cy="738815"/>
      </dsp:txXfrm>
    </dsp:sp>
    <dsp:sp modelId="{D799137F-9BD2-4525-B7E0-857B71C99369}">
      <dsp:nvSpPr>
        <dsp:cNvPr id="0" name=""/>
        <dsp:cNvSpPr/>
      </dsp:nvSpPr>
      <dsp:spPr>
        <a:xfrm rot="18289469">
          <a:off x="1586047" y="1731378"/>
          <a:ext cx="109940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099402" y="160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108264" y="1719955"/>
        <a:ext cx="54970" cy="54970"/>
      </dsp:txXfrm>
    </dsp:sp>
    <dsp:sp modelId="{975C37BF-6DEC-4DAF-81FE-7E20BF3A8B73}">
      <dsp:nvSpPr>
        <dsp:cNvPr id="0" name=""/>
        <dsp:cNvSpPr/>
      </dsp:nvSpPr>
      <dsp:spPr>
        <a:xfrm>
          <a:off x="2449664" y="903793"/>
          <a:ext cx="1569574" cy="7847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 dirty="0"/>
            <a:t>Transparência e Controle Social</a:t>
          </a:r>
          <a:endParaRPr lang="en-US" sz="1700" kern="1200" dirty="0"/>
        </a:p>
      </dsp:txBody>
      <dsp:txXfrm>
        <a:off x="2472650" y="926779"/>
        <a:ext cx="1523602" cy="738815"/>
      </dsp:txXfrm>
    </dsp:sp>
    <dsp:sp modelId="{CC1BFAEE-045F-4FCA-ABDF-21369E6B3ADC}">
      <dsp:nvSpPr>
        <dsp:cNvPr id="0" name=""/>
        <dsp:cNvSpPr/>
      </dsp:nvSpPr>
      <dsp:spPr>
        <a:xfrm>
          <a:off x="1821834" y="2182630"/>
          <a:ext cx="627829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27829" y="160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120053" y="2182997"/>
        <a:ext cx="31391" cy="31391"/>
      </dsp:txXfrm>
    </dsp:sp>
    <dsp:sp modelId="{46CE1BFF-7728-473D-9A10-09BF769164E7}">
      <dsp:nvSpPr>
        <dsp:cNvPr id="0" name=""/>
        <dsp:cNvSpPr/>
      </dsp:nvSpPr>
      <dsp:spPr>
        <a:xfrm>
          <a:off x="2449664" y="1806299"/>
          <a:ext cx="1569574" cy="784787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 dirty="0"/>
            <a:t>Prevenção da Corrupção</a:t>
          </a:r>
          <a:endParaRPr lang="en-US" sz="1700" kern="1200" dirty="0"/>
        </a:p>
      </dsp:txBody>
      <dsp:txXfrm>
        <a:off x="2472650" y="1829285"/>
        <a:ext cx="1523602" cy="738815"/>
      </dsp:txXfrm>
    </dsp:sp>
    <dsp:sp modelId="{CE1CA64D-E645-4855-85EA-226FE2BC14F6}">
      <dsp:nvSpPr>
        <dsp:cNvPr id="0" name=""/>
        <dsp:cNvSpPr/>
      </dsp:nvSpPr>
      <dsp:spPr>
        <a:xfrm rot="19457599">
          <a:off x="3946566" y="1957004"/>
          <a:ext cx="773174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773174" y="160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313824" y="1953737"/>
        <a:ext cx="38658" cy="38658"/>
      </dsp:txXfrm>
    </dsp:sp>
    <dsp:sp modelId="{C46DBB0C-5EB5-494A-8C8C-ADA8F66F6EEB}">
      <dsp:nvSpPr>
        <dsp:cNvPr id="0" name=""/>
        <dsp:cNvSpPr/>
      </dsp:nvSpPr>
      <dsp:spPr>
        <a:xfrm>
          <a:off x="4647068" y="1355046"/>
          <a:ext cx="1569574" cy="7847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 dirty="0"/>
            <a:t> Ética Pública e Prevenção CI</a:t>
          </a:r>
          <a:endParaRPr lang="en-US" sz="1700" kern="1200" dirty="0"/>
        </a:p>
      </dsp:txBody>
      <dsp:txXfrm>
        <a:off x="4670054" y="1378032"/>
        <a:ext cx="1523602" cy="738815"/>
      </dsp:txXfrm>
    </dsp:sp>
    <dsp:sp modelId="{7E15663B-506E-4604-BE19-C15F82870836}">
      <dsp:nvSpPr>
        <dsp:cNvPr id="0" name=""/>
        <dsp:cNvSpPr/>
      </dsp:nvSpPr>
      <dsp:spPr>
        <a:xfrm rot="2142401">
          <a:off x="3946566" y="2408257"/>
          <a:ext cx="773174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773174" y="160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313824" y="2404990"/>
        <a:ext cx="38658" cy="38658"/>
      </dsp:txXfrm>
    </dsp:sp>
    <dsp:sp modelId="{9B9B036A-770D-4CBE-98AA-7498FDE16EF9}">
      <dsp:nvSpPr>
        <dsp:cNvPr id="0" name=""/>
        <dsp:cNvSpPr/>
      </dsp:nvSpPr>
      <dsp:spPr>
        <a:xfrm>
          <a:off x="4647068" y="2257552"/>
          <a:ext cx="1569574" cy="784787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 dirty="0"/>
            <a:t>Prevenção em Foco</a:t>
          </a:r>
          <a:endParaRPr lang="en-US" sz="1700" kern="1200" dirty="0"/>
        </a:p>
      </dsp:txBody>
      <dsp:txXfrm>
        <a:off x="4670054" y="2280538"/>
        <a:ext cx="1523602" cy="738815"/>
      </dsp:txXfrm>
    </dsp:sp>
    <dsp:sp modelId="{E7D20C2B-CFF3-404F-B164-E9602B938A2B}">
      <dsp:nvSpPr>
        <dsp:cNvPr id="0" name=""/>
        <dsp:cNvSpPr/>
      </dsp:nvSpPr>
      <dsp:spPr>
        <a:xfrm rot="19457599">
          <a:off x="6143971" y="2408257"/>
          <a:ext cx="773174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773174" y="160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511229" y="2404990"/>
        <a:ext cx="38658" cy="38658"/>
      </dsp:txXfrm>
    </dsp:sp>
    <dsp:sp modelId="{F033C1D9-8D45-44E5-BFDB-9A94F9EBFF14}">
      <dsp:nvSpPr>
        <dsp:cNvPr id="0" name=""/>
        <dsp:cNvSpPr/>
      </dsp:nvSpPr>
      <dsp:spPr>
        <a:xfrm>
          <a:off x="6844473" y="1806299"/>
          <a:ext cx="1569574" cy="7847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 dirty="0"/>
            <a:t>Observatório da Corrupção</a:t>
          </a:r>
          <a:endParaRPr lang="en-US" sz="1700" kern="1200" dirty="0"/>
        </a:p>
      </dsp:txBody>
      <dsp:txXfrm>
        <a:off x="6867459" y="1829285"/>
        <a:ext cx="1523602" cy="738815"/>
      </dsp:txXfrm>
    </dsp:sp>
    <dsp:sp modelId="{30A6B228-86B6-48AC-AF3A-F38FF2CC75B5}">
      <dsp:nvSpPr>
        <dsp:cNvPr id="0" name=""/>
        <dsp:cNvSpPr/>
      </dsp:nvSpPr>
      <dsp:spPr>
        <a:xfrm rot="2142401">
          <a:off x="6143971" y="2859510"/>
          <a:ext cx="773174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773174" y="160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511229" y="2856242"/>
        <a:ext cx="38658" cy="38658"/>
      </dsp:txXfrm>
    </dsp:sp>
    <dsp:sp modelId="{C5A3E596-A498-4411-A633-DA39C6F42FC3}">
      <dsp:nvSpPr>
        <dsp:cNvPr id="0" name=""/>
        <dsp:cNvSpPr/>
      </dsp:nvSpPr>
      <dsp:spPr>
        <a:xfrm>
          <a:off x="6844473" y="2708804"/>
          <a:ext cx="1569574" cy="784787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 dirty="0" err="1"/>
            <a:t>InovaPrevenção</a:t>
          </a:r>
          <a:endParaRPr lang="en-US" sz="1700" kern="1200" dirty="0"/>
        </a:p>
      </dsp:txBody>
      <dsp:txXfrm>
        <a:off x="6867459" y="2731790"/>
        <a:ext cx="1523602" cy="738815"/>
      </dsp:txXfrm>
    </dsp:sp>
    <dsp:sp modelId="{E884EE8C-80D8-4971-91FC-324A5C4AC6D0}">
      <dsp:nvSpPr>
        <dsp:cNvPr id="0" name=""/>
        <dsp:cNvSpPr/>
      </dsp:nvSpPr>
      <dsp:spPr>
        <a:xfrm rot="3310531">
          <a:off x="1586047" y="2633883"/>
          <a:ext cx="109940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099402" y="160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108264" y="2622460"/>
        <a:ext cx="54970" cy="54970"/>
      </dsp:txXfrm>
    </dsp:sp>
    <dsp:sp modelId="{41DEF918-9C6B-481F-901D-F8B91CBFD241}">
      <dsp:nvSpPr>
        <dsp:cNvPr id="0" name=""/>
        <dsp:cNvSpPr/>
      </dsp:nvSpPr>
      <dsp:spPr>
        <a:xfrm>
          <a:off x="2449664" y="2708804"/>
          <a:ext cx="1569574" cy="7847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 dirty="0"/>
            <a:t>Promoção da Integridade</a:t>
          </a:r>
          <a:endParaRPr lang="en-US" sz="1700" kern="1200" dirty="0"/>
        </a:p>
      </dsp:txBody>
      <dsp:txXfrm>
        <a:off x="2472650" y="2731790"/>
        <a:ext cx="1523602" cy="738815"/>
      </dsp:txXfrm>
    </dsp:sp>
    <dsp:sp modelId="{63100298-6593-4DE8-8CFD-A01A11800F82}">
      <dsp:nvSpPr>
        <dsp:cNvPr id="0" name=""/>
        <dsp:cNvSpPr/>
      </dsp:nvSpPr>
      <dsp:spPr>
        <a:xfrm>
          <a:off x="252259" y="2708804"/>
          <a:ext cx="1569574" cy="7847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 dirty="0"/>
            <a:t>Combate à Corrupção</a:t>
          </a:r>
          <a:endParaRPr lang="en-US" sz="1700" kern="1200" dirty="0"/>
        </a:p>
      </dsp:txBody>
      <dsp:txXfrm>
        <a:off x="275245" y="2731790"/>
        <a:ext cx="1523602" cy="738815"/>
      </dsp:txXfrm>
    </dsp:sp>
    <dsp:sp modelId="{A108AAD0-2F07-4382-B248-A3C4F66345BB}">
      <dsp:nvSpPr>
        <dsp:cNvPr id="0" name=""/>
        <dsp:cNvSpPr/>
      </dsp:nvSpPr>
      <dsp:spPr>
        <a:xfrm>
          <a:off x="252259" y="3611310"/>
          <a:ext cx="1569574" cy="7847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 dirty="0"/>
            <a:t>Ouvidoria</a:t>
          </a:r>
          <a:endParaRPr lang="en-US" sz="1700" kern="1200" dirty="0"/>
        </a:p>
      </dsp:txBody>
      <dsp:txXfrm>
        <a:off x="275245" y="3634296"/>
        <a:ext cx="1523602" cy="7388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579343-349D-4AF6-9EF7-3D2D084270B0}" type="datetimeFigureOut">
              <a:rPr lang="pt-BR" smtClean="0"/>
              <a:pPr/>
              <a:t>06/12/2019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AA89E7-3C0F-45B8-BC6E-49B5A420212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1687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9E868-5910-4B97-8809-F6E29C76F860}" type="slidenum">
              <a:rPr lang="pt-BR" smtClean="0"/>
              <a:pPr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5221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9E868-5910-4B97-8809-F6E29C76F860}" type="slidenum">
              <a:rPr lang="pt-BR" smtClean="0"/>
              <a:pPr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56552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9E868-5910-4B97-8809-F6E29C76F860}" type="slidenum">
              <a:rPr lang="pt-BR" smtClean="0"/>
              <a:pPr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75415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9E868-5910-4B97-8809-F6E29C76F860}" type="slidenum">
              <a:rPr lang="pt-BR" smtClean="0"/>
              <a:pPr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31987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9E868-5910-4B97-8809-F6E29C76F860}" type="slidenum">
              <a:rPr lang="pt-BR" smtClean="0"/>
              <a:pPr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026080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59E868-5910-4B97-8809-F6E29C76F860}" type="slidenum">
              <a:rPr lang="pt-BR" smtClean="0"/>
              <a:pPr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6182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2522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B93547-9451-47F8-93F1-116B82B44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69383597-786A-4DA2-B689-07769D2D86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CFE1F30-E276-4477-AB8D-E871C53217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85A2A-7205-4B54-A33E-7A1E807F0009}" type="datetimeFigureOut">
              <a:rPr lang="pt-BR" smtClean="0"/>
              <a:pPr/>
              <a:t>06/12/2019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2982C67-ABF5-4D0E-95D0-E46F8F234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EA29CB5-359E-405A-BAE5-0979E3CDF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7CE293-849C-4DA6-A2E3-8EA93FF5225A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0744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745FAB3-E8FF-426E-9C25-5644264435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0EAE5A7-5BAD-41A2-B088-DFFF0A5324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525CCFC-1FEC-438A-81F7-03DB037523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85A2A-7205-4B54-A33E-7A1E807F0009}" type="datetimeFigureOut">
              <a:rPr lang="pt-BR" smtClean="0"/>
              <a:pPr/>
              <a:t>06/12/2019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25F0D9B-4F8A-4884-A0A6-3CCD60E1E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5A0D4ED-7092-4E5C-BAB2-C68ABECEE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7CE293-849C-4DA6-A2E3-8EA93FF5225A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4380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81F3E1-69D7-4298-A6E2-2F5D5F920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1154DB3-32AF-468E-8C2B-7658BAAFD1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3930C16-E808-4417-8047-2996637913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85A2A-7205-4B54-A33E-7A1E807F0009}" type="datetimeFigureOut">
              <a:rPr lang="pt-BR" smtClean="0"/>
              <a:pPr/>
              <a:t>06/12/2019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0A478AE-F9A1-4D2D-A721-720B34953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AD2BA1A-8B1D-4E7F-8CE6-03BFB8570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7CE293-849C-4DA6-A2E3-8EA93FF5225A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7902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F3F511-931F-4706-A92D-7BDED6A2B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4EF8957-8214-4C94-9E42-7B804D74D8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5B8ACCC-0D06-427C-BFE7-27E1AFA8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85A2A-7205-4B54-A33E-7A1E807F0009}" type="datetimeFigureOut">
              <a:rPr lang="pt-BR" smtClean="0"/>
              <a:pPr/>
              <a:t>06/12/2019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B680709-97E5-4E39-A1CC-EC3DFE9DA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8E6E603-205F-4AEE-AF1C-5055EAA67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7CE293-849C-4DA6-A2E3-8EA93FF5225A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32048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D83F74-93A3-4C51-839A-26C3555B6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A98CC3E-1C00-4190-B8E3-6DE983AA9B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3EE7AD8-1AEA-40B0-B838-3CACD3AED3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9E84F51-8B00-40D0-AF65-B2F2089388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85A2A-7205-4B54-A33E-7A1E807F0009}" type="datetimeFigureOut">
              <a:rPr lang="pt-BR" smtClean="0"/>
              <a:pPr/>
              <a:t>06/12/2019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1E8DC3D-CC68-425D-BB5C-33F14E6DE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8F8D865-68E6-4771-93D4-EEE68753A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7CE293-849C-4DA6-A2E3-8EA93FF5225A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03746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446319-C3BB-4811-BBC0-561AC91EB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82ECA3A-57A2-4781-BAB6-1338F5DE3F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4B92CA4-B29E-45AD-A4AC-F83DB28F49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DE95E87-3421-426A-BA0E-717F399470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50943E3C-6E98-4229-9C9E-34C17B4818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EB5DD83-1452-4C5B-866B-784AD00D92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85A2A-7205-4B54-A33E-7A1E807F0009}" type="datetimeFigureOut">
              <a:rPr lang="pt-BR" smtClean="0"/>
              <a:pPr/>
              <a:t>06/12/2019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DA4E1D6-4080-4433-9908-4316D719D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AF7F7CF8-FACA-4FAE-8770-01FA0A859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7CE293-849C-4DA6-A2E3-8EA93FF5225A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8655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D50427-529E-4540-B52D-17EBCF02A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27655594-4218-4B57-8196-0578961682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85A2A-7205-4B54-A33E-7A1E807F0009}" type="datetimeFigureOut">
              <a:rPr lang="pt-BR" smtClean="0"/>
              <a:pPr/>
              <a:t>06/12/2019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AF3D935E-E651-48F1-B862-5E32EB170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7396F60-389B-429E-A741-B4681E516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7CE293-849C-4DA6-A2E3-8EA93FF5225A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6847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ECC91C32-41CC-40D4-B1A6-683D63EFDA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85A2A-7205-4B54-A33E-7A1E807F0009}" type="datetimeFigureOut">
              <a:rPr lang="pt-BR" smtClean="0"/>
              <a:pPr/>
              <a:t>06/12/2019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C41757D3-F941-40CB-83BB-7AEEC58A4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FE13BFB-0966-41AD-90E7-9C228194C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7CE293-849C-4DA6-A2E3-8EA93FF5225A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2243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E70F12-2DAB-43E7-A935-CBC4D0EF5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7B53617-321B-470C-A8A1-23EDE0707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9324107-5948-48DD-A19C-2D92A083A6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F02A7A7-7986-496B-ADE8-9FE767E6B1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85A2A-7205-4B54-A33E-7A1E807F0009}" type="datetimeFigureOut">
              <a:rPr lang="pt-BR" smtClean="0"/>
              <a:pPr/>
              <a:t>06/12/2019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CFA0B9E-97DB-4CD3-9645-F73A86951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C0A997F-85AA-497F-B55D-EE5B2C0C3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7CE293-849C-4DA6-A2E3-8EA93FF5225A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3344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C2EADB-79FD-490A-B7C8-3FC33E272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9843DB2F-DC0B-46AE-AC1F-99A135075F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54B656B-BA39-4319-951E-C7897E9912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B6671D0-D6B7-4EE6-8F48-AF861AD1D0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85A2A-7205-4B54-A33E-7A1E807F0009}" type="datetimeFigureOut">
              <a:rPr lang="pt-BR" smtClean="0"/>
              <a:pPr/>
              <a:t>06/12/2019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F52729C-F822-4AF9-A5CC-E7D60CA94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14AABCA-B343-4F8F-84FB-53142BC3D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67CE293-849C-4DA6-A2E3-8EA93FF5225A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3902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6D828868-780E-420E-8756-381D588AE3E8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520" y="-26276"/>
            <a:ext cx="12285040" cy="6910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072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js.cgu.gov.br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C7A71A47-BC15-4B04-8DE6-66B04CCCD1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177" y="-8082"/>
            <a:ext cx="12220354" cy="6874164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5A1B000E-4209-4A65-8E73-BAD59D9A5E95}"/>
              </a:ext>
            </a:extLst>
          </p:cNvPr>
          <p:cNvSpPr txBox="1"/>
          <p:nvPr/>
        </p:nvSpPr>
        <p:spPr>
          <a:xfrm>
            <a:off x="864781" y="3406032"/>
            <a:ext cx="104624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Inovação na Prevenção da Corrupção</a:t>
            </a:r>
          </a:p>
          <a:p>
            <a:pPr algn="ctr"/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Marcio Denys Gonçalves</a:t>
            </a:r>
          </a:p>
          <a:p>
            <a:pPr algn="ctr"/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Diretor de Prevenção da Corrupção</a:t>
            </a:r>
          </a:p>
        </p:txBody>
      </p:sp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E5CD1D16-5E2D-4425-9C38-C55670F05939}"/>
              </a:ext>
            </a:extLst>
          </p:cNvPr>
          <p:cNvCxnSpPr>
            <a:cxnSpLocks/>
          </p:cNvCxnSpPr>
          <p:nvPr/>
        </p:nvCxnSpPr>
        <p:spPr>
          <a:xfrm>
            <a:off x="1375144" y="3094078"/>
            <a:ext cx="94417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61323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C7A71A47-BC15-4B04-8DE6-66B04CCCD1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177" y="-8082"/>
            <a:ext cx="12220354" cy="6874164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5A1B000E-4209-4A65-8E73-BAD59D9A5E95}"/>
              </a:ext>
            </a:extLst>
          </p:cNvPr>
          <p:cNvSpPr txBox="1"/>
          <p:nvPr/>
        </p:nvSpPr>
        <p:spPr>
          <a:xfrm>
            <a:off x="864781" y="3406032"/>
            <a:ext cx="104624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Inovação na Prevenção da Corrupção</a:t>
            </a:r>
          </a:p>
          <a:p>
            <a:pPr algn="ctr"/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Marcio Denys Gonçalves</a:t>
            </a:r>
          </a:p>
          <a:p>
            <a:pPr algn="ctr"/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Diretor de Prevenção da Corrupção</a:t>
            </a:r>
          </a:p>
        </p:txBody>
      </p:sp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E5CD1D16-5E2D-4425-9C38-C55670F05939}"/>
              </a:ext>
            </a:extLst>
          </p:cNvPr>
          <p:cNvCxnSpPr>
            <a:cxnSpLocks/>
          </p:cNvCxnSpPr>
          <p:nvPr/>
        </p:nvCxnSpPr>
        <p:spPr>
          <a:xfrm>
            <a:off x="1375144" y="3094078"/>
            <a:ext cx="94417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4762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>
            <a:extLst>
              <a:ext uri="{FF2B5EF4-FFF2-40B4-BE49-F238E27FC236}">
                <a16:creationId xmlns:a16="http://schemas.microsoft.com/office/drawing/2014/main" id="{F8706299-43A7-42A6-8078-1284D0CD35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368" y="1431057"/>
            <a:ext cx="4923809" cy="4742857"/>
          </a:xfrm>
          <a:prstGeom prst="rect">
            <a:avLst/>
          </a:prstGeom>
        </p:spPr>
      </p:pic>
      <p:sp>
        <p:nvSpPr>
          <p:cNvPr id="11" name="Título 1">
            <a:extLst>
              <a:ext uri="{FF2B5EF4-FFF2-40B4-BE49-F238E27FC236}">
                <a16:creationId xmlns:a16="http://schemas.microsoft.com/office/drawing/2014/main" id="{D5DE747F-63F8-43C5-8145-ED1F3A5AF868}"/>
              </a:ext>
            </a:extLst>
          </p:cNvPr>
          <p:cNvSpPr txBox="1">
            <a:spLocks/>
          </p:cNvSpPr>
          <p:nvPr/>
        </p:nvSpPr>
        <p:spPr>
          <a:xfrm>
            <a:off x="6096001" y="1419680"/>
            <a:ext cx="5041631" cy="45962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rgbClr val="002060"/>
                </a:solidFill>
                <a:latin typeface="+mn-lt"/>
                <a:cs typeface="Aharoni" panose="02010803020104030203" pitchFamily="2" charset="-79"/>
              </a:rPr>
              <a:t>Difundindo e promovendo a pesquisa científica nas área de Controle Interno, Correição, Transparência, Ouvidoria e Prevenção e Combate à Corrupção</a:t>
            </a:r>
          </a:p>
          <a:p>
            <a:endParaRPr lang="pt-BR" sz="3200" b="1" dirty="0">
              <a:solidFill>
                <a:srgbClr val="002060"/>
              </a:solidFill>
              <a:latin typeface="+mn-lt"/>
              <a:cs typeface="Aharoni" panose="02010803020104030203" pitchFamily="2" charset="-79"/>
            </a:endParaRPr>
          </a:p>
          <a:p>
            <a:r>
              <a:rPr lang="pt-BR" sz="3200" b="1" dirty="0">
                <a:solidFill>
                  <a:srgbClr val="002060"/>
                </a:solidFill>
                <a:latin typeface="+mn-lt"/>
                <a:cs typeface="Aharoni" panose="02010803020104030203" pitchFamily="2" charset="-79"/>
                <a:hlinkClick r:id="rId4"/>
              </a:rPr>
              <a:t>ojs.cgu.gov.br </a:t>
            </a:r>
            <a:endParaRPr lang="pt-BR" sz="2800" dirty="0">
              <a:solidFill>
                <a:srgbClr val="002060"/>
              </a:solidFill>
              <a:latin typeface="+mn-lt"/>
              <a:cs typeface="Aharoni" panose="02010803020104030203" pitchFamily="2" charset="-79"/>
            </a:endParaRP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1EF0F3E8-F590-4C5A-954C-32B3A8FD72B2}"/>
              </a:ext>
            </a:extLst>
          </p:cNvPr>
          <p:cNvSpPr txBox="1">
            <a:spLocks/>
          </p:cNvSpPr>
          <p:nvPr/>
        </p:nvSpPr>
        <p:spPr>
          <a:xfrm>
            <a:off x="3160891" y="5652652"/>
            <a:ext cx="8762351" cy="1205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BR" sz="1800" b="1" dirty="0">
                <a:solidFill>
                  <a:srgbClr val="002060"/>
                </a:solidFill>
                <a:latin typeface="+mn-lt"/>
                <a:cs typeface="Aharoni" panose="02010803020104030203" pitchFamily="2" charset="-79"/>
              </a:rPr>
              <a:t>Temístocles Murilo de Oliveira Júnior</a:t>
            </a:r>
          </a:p>
          <a:p>
            <a:pPr algn="r"/>
            <a:r>
              <a:rPr lang="pt-BR" sz="1600" dirty="0">
                <a:solidFill>
                  <a:srgbClr val="002060"/>
                </a:solidFill>
                <a:latin typeface="+mn-lt"/>
                <a:cs typeface="Aharoni" panose="02010803020104030203" pitchFamily="2" charset="-79"/>
              </a:rPr>
              <a:t>Editor da Revista da CGU</a:t>
            </a:r>
          </a:p>
        </p:txBody>
      </p:sp>
    </p:spTree>
    <p:extLst>
      <p:ext uri="{BB962C8B-B14F-4D97-AF65-F5344CB8AC3E}">
        <p14:creationId xmlns:p14="http://schemas.microsoft.com/office/powerpoint/2010/main" val="3756054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B2164F70-50B5-4507-80B9-449E86F8C9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8529" y="6267074"/>
            <a:ext cx="613471" cy="590926"/>
          </a:xfrm>
          <a:prstGeom prst="rect">
            <a:avLst/>
          </a:prstGeom>
        </p:spPr>
      </p:pic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9C7F754C-1517-4F09-9DDA-29FD68E38C77}"/>
              </a:ext>
            </a:extLst>
          </p:cNvPr>
          <p:cNvSpPr/>
          <p:nvPr/>
        </p:nvSpPr>
        <p:spPr>
          <a:xfrm>
            <a:off x="648425" y="1300766"/>
            <a:ext cx="11019834" cy="4816699"/>
          </a:xfrm>
          <a:prstGeom prst="roundRect">
            <a:avLst/>
          </a:prstGeom>
          <a:noFill/>
          <a:ln>
            <a:solidFill>
              <a:srgbClr val="312D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lvl="0" indent="-457200" algn="just">
              <a:lnSpc>
                <a:spcPct val="125000"/>
              </a:lnSpc>
              <a:spcAft>
                <a:spcPts val="600"/>
              </a:spcAft>
              <a:buAutoNum type="arabicPeriod"/>
            </a:pPr>
            <a:r>
              <a:rPr lang="pt-BR" sz="2600" dirty="0">
                <a:solidFill>
                  <a:srgbClr val="002060"/>
                </a:solidFill>
              </a:rPr>
              <a:t>Foco e escopo</a:t>
            </a:r>
          </a:p>
          <a:p>
            <a:pPr marL="457200" lvl="0" indent="-457200" algn="just">
              <a:lnSpc>
                <a:spcPct val="125000"/>
              </a:lnSpc>
              <a:spcAft>
                <a:spcPts val="600"/>
              </a:spcAft>
              <a:buAutoNum type="arabicPeriod"/>
            </a:pPr>
            <a:r>
              <a:rPr lang="pt-BR" sz="2600" dirty="0">
                <a:solidFill>
                  <a:srgbClr val="002060"/>
                </a:solidFill>
              </a:rPr>
              <a:t>Equipe Editorial</a:t>
            </a:r>
          </a:p>
          <a:p>
            <a:pPr marL="457200" lvl="0" indent="-457200" algn="just">
              <a:lnSpc>
                <a:spcPct val="125000"/>
              </a:lnSpc>
              <a:spcAft>
                <a:spcPts val="600"/>
              </a:spcAft>
              <a:buAutoNum type="arabicPeriod"/>
            </a:pPr>
            <a:r>
              <a:rPr lang="pt-BR" sz="2600" dirty="0">
                <a:solidFill>
                  <a:srgbClr val="002060"/>
                </a:solidFill>
              </a:rPr>
              <a:t>Submissão e Processo de Avaliação</a:t>
            </a:r>
          </a:p>
          <a:p>
            <a:pPr marL="457200" lvl="0" indent="-457200" algn="just">
              <a:lnSpc>
                <a:spcPct val="125000"/>
              </a:lnSpc>
              <a:spcAft>
                <a:spcPts val="600"/>
              </a:spcAft>
              <a:buAutoNum type="arabicPeriod"/>
            </a:pPr>
            <a:r>
              <a:rPr lang="pt-BR" sz="2600" dirty="0">
                <a:solidFill>
                  <a:srgbClr val="002060"/>
                </a:solidFill>
              </a:rPr>
              <a:t>Periodicidade e Política de Livre Acesso</a:t>
            </a:r>
          </a:p>
        </p:txBody>
      </p:sp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B6C7FA80-EB98-4B50-AEA4-AE625C2903CF}"/>
              </a:ext>
            </a:extLst>
          </p:cNvPr>
          <p:cNvSpPr/>
          <p:nvPr/>
        </p:nvSpPr>
        <p:spPr>
          <a:xfrm>
            <a:off x="966860" y="1090171"/>
            <a:ext cx="3064227" cy="4428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Aft>
                <a:spcPts val="0"/>
              </a:spcAft>
            </a:pPr>
            <a:r>
              <a:rPr lang="pt-BR" sz="2400" b="1" dirty="0">
                <a:solidFill>
                  <a:srgbClr val="2D33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Informações gerais</a:t>
            </a:r>
            <a:endParaRPr lang="en-US" b="1" dirty="0">
              <a:solidFill>
                <a:srgbClr val="2D33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38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B2164F70-50B5-4507-80B9-449E86F8C9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8529" y="6267074"/>
            <a:ext cx="613471" cy="590926"/>
          </a:xfrm>
          <a:prstGeom prst="rect">
            <a:avLst/>
          </a:prstGeom>
        </p:spPr>
      </p:pic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9C7F754C-1517-4F09-9DDA-29FD68E38C77}"/>
              </a:ext>
            </a:extLst>
          </p:cNvPr>
          <p:cNvSpPr/>
          <p:nvPr/>
        </p:nvSpPr>
        <p:spPr>
          <a:xfrm>
            <a:off x="648425" y="1300766"/>
            <a:ext cx="11019834" cy="4816699"/>
          </a:xfrm>
          <a:prstGeom prst="roundRect">
            <a:avLst/>
          </a:prstGeom>
          <a:noFill/>
          <a:ln>
            <a:solidFill>
              <a:srgbClr val="312D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lvl="0" indent="-457200" algn="just">
              <a:lnSpc>
                <a:spcPct val="125000"/>
              </a:lnSpc>
              <a:spcAft>
                <a:spcPts val="600"/>
              </a:spcAft>
              <a:buAutoNum type="arabicPeriod"/>
            </a:pPr>
            <a:r>
              <a:rPr lang="pt-BR" sz="2600" dirty="0">
                <a:solidFill>
                  <a:srgbClr val="002060"/>
                </a:solidFill>
              </a:rPr>
              <a:t>Fortalecimento do papel de veículo de promoção científica</a:t>
            </a:r>
          </a:p>
          <a:p>
            <a:pPr marL="457200" lvl="0" indent="-457200" algn="just">
              <a:lnSpc>
                <a:spcPct val="125000"/>
              </a:lnSpc>
              <a:spcAft>
                <a:spcPts val="600"/>
              </a:spcAft>
              <a:buAutoNum type="arabicPeriod"/>
            </a:pPr>
            <a:r>
              <a:rPr lang="pt-BR" sz="2600" dirty="0">
                <a:solidFill>
                  <a:srgbClr val="002060"/>
                </a:solidFill>
              </a:rPr>
              <a:t>Melhoria do Fator de Impacto</a:t>
            </a:r>
          </a:p>
          <a:p>
            <a:pPr marL="457200" lvl="0" indent="-457200" algn="just">
              <a:lnSpc>
                <a:spcPct val="125000"/>
              </a:lnSpc>
              <a:spcAft>
                <a:spcPts val="600"/>
              </a:spcAft>
              <a:buAutoNum type="arabicPeriod"/>
            </a:pPr>
            <a:r>
              <a:rPr lang="pt-BR" sz="2600" dirty="0">
                <a:solidFill>
                  <a:srgbClr val="002060"/>
                </a:solidFill>
              </a:rPr>
              <a:t>Aprimoramento do Projeto Editorial</a:t>
            </a:r>
          </a:p>
          <a:p>
            <a:pPr marL="457200" lvl="0" indent="-457200" algn="just">
              <a:lnSpc>
                <a:spcPct val="125000"/>
              </a:lnSpc>
              <a:spcAft>
                <a:spcPts val="600"/>
              </a:spcAft>
              <a:buAutoNum type="arabicPeriod"/>
            </a:pPr>
            <a:r>
              <a:rPr lang="pt-BR" sz="2600" dirty="0">
                <a:solidFill>
                  <a:srgbClr val="002060"/>
                </a:solidFill>
              </a:rPr>
              <a:t>Estabelecimento de Planos Anuais Editoriais</a:t>
            </a:r>
          </a:p>
          <a:p>
            <a:pPr marL="457200" lvl="0" indent="-457200" algn="just">
              <a:lnSpc>
                <a:spcPct val="125000"/>
              </a:lnSpc>
              <a:spcAft>
                <a:spcPts val="600"/>
              </a:spcAft>
              <a:buAutoNum type="arabicPeriod"/>
            </a:pPr>
            <a:r>
              <a:rPr lang="pt-BR" sz="2600" dirty="0">
                <a:solidFill>
                  <a:srgbClr val="002060"/>
                </a:solidFill>
              </a:rPr>
              <a:t>Edições Especiais e Eventos de Promoção</a:t>
            </a:r>
          </a:p>
        </p:txBody>
      </p:sp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B6C7FA80-EB98-4B50-AEA4-AE625C2903CF}"/>
              </a:ext>
            </a:extLst>
          </p:cNvPr>
          <p:cNvSpPr/>
          <p:nvPr/>
        </p:nvSpPr>
        <p:spPr>
          <a:xfrm>
            <a:off x="966860" y="1090171"/>
            <a:ext cx="4429229" cy="4428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Aft>
                <a:spcPts val="0"/>
              </a:spcAft>
            </a:pPr>
            <a:r>
              <a:rPr lang="pt-BR" sz="2400" b="1" dirty="0">
                <a:solidFill>
                  <a:srgbClr val="2D33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Próximos passos 2020-2023 </a:t>
            </a:r>
            <a:endParaRPr lang="en-US" b="1" dirty="0">
              <a:solidFill>
                <a:srgbClr val="2D33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9407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B2164F70-50B5-4507-80B9-449E86F8C9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8529" y="6267074"/>
            <a:ext cx="613471" cy="590926"/>
          </a:xfrm>
          <a:prstGeom prst="rect">
            <a:avLst/>
          </a:prstGeom>
        </p:spPr>
      </p:pic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9C7F754C-1517-4F09-9DDA-29FD68E38C77}"/>
              </a:ext>
            </a:extLst>
          </p:cNvPr>
          <p:cNvSpPr/>
          <p:nvPr/>
        </p:nvSpPr>
        <p:spPr>
          <a:xfrm>
            <a:off x="648425" y="1300766"/>
            <a:ext cx="11019834" cy="4816699"/>
          </a:xfrm>
          <a:prstGeom prst="roundRect">
            <a:avLst/>
          </a:prstGeom>
          <a:noFill/>
          <a:ln>
            <a:solidFill>
              <a:srgbClr val="312D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lvl="0" indent="-457200" algn="just">
              <a:lnSpc>
                <a:spcPct val="125000"/>
              </a:lnSpc>
              <a:spcAft>
                <a:spcPts val="600"/>
              </a:spcAft>
              <a:buAutoNum type="arabicPeriod"/>
            </a:pPr>
            <a:endParaRPr lang="pt-BR" sz="1600" dirty="0">
              <a:solidFill>
                <a:srgbClr val="002060"/>
              </a:solidFill>
            </a:endParaRPr>
          </a:p>
          <a:p>
            <a:pPr marL="457200" lvl="0" indent="-457200" algn="just">
              <a:lnSpc>
                <a:spcPct val="125000"/>
              </a:lnSpc>
              <a:spcAft>
                <a:spcPts val="600"/>
              </a:spcAft>
              <a:buAutoNum type="arabicPeriod"/>
            </a:pPr>
            <a:r>
              <a:rPr lang="pt-BR" sz="1600" dirty="0">
                <a:solidFill>
                  <a:srgbClr val="002060"/>
                </a:solidFill>
              </a:rPr>
              <a:t>Legislação Colaborativa: o processo em foco na produção de políticas anticorrupção - </a:t>
            </a:r>
            <a:r>
              <a:rPr lang="pt-BR" sz="1600" b="1" dirty="0">
                <a:solidFill>
                  <a:srgbClr val="002060"/>
                </a:solidFill>
              </a:rPr>
              <a:t>Guilherme de Jesus France</a:t>
            </a:r>
          </a:p>
          <a:p>
            <a:pPr marL="457200" lvl="0" indent="-457200" algn="just">
              <a:lnSpc>
                <a:spcPct val="125000"/>
              </a:lnSpc>
              <a:spcAft>
                <a:spcPts val="600"/>
              </a:spcAft>
              <a:buAutoNum type="arabicPeriod"/>
            </a:pPr>
            <a:r>
              <a:rPr lang="pt-BR" sz="1600" dirty="0">
                <a:solidFill>
                  <a:srgbClr val="002060"/>
                </a:solidFill>
              </a:rPr>
              <a:t>Accountability Legal e Corrupção </a:t>
            </a:r>
            <a:r>
              <a:rPr lang="pt-BR" sz="1600" b="1" dirty="0">
                <a:solidFill>
                  <a:srgbClr val="002060"/>
                </a:solidFill>
              </a:rPr>
              <a:t>- Luciano Da </a:t>
            </a:r>
            <a:r>
              <a:rPr lang="pt-BR" sz="1600" b="1" dirty="0" err="1">
                <a:solidFill>
                  <a:srgbClr val="002060"/>
                </a:solidFill>
              </a:rPr>
              <a:t>Ros</a:t>
            </a:r>
            <a:endParaRPr lang="pt-BR" sz="1600" b="1" dirty="0">
              <a:solidFill>
                <a:srgbClr val="002060"/>
              </a:solidFill>
            </a:endParaRPr>
          </a:p>
          <a:p>
            <a:pPr marL="457200" lvl="0" indent="-457200" algn="just">
              <a:lnSpc>
                <a:spcPct val="125000"/>
              </a:lnSpc>
              <a:spcAft>
                <a:spcPts val="600"/>
              </a:spcAft>
              <a:buAutoNum type="arabicPeriod"/>
            </a:pPr>
            <a:r>
              <a:rPr lang="pt-BR" sz="1600" dirty="0">
                <a:solidFill>
                  <a:srgbClr val="002060"/>
                </a:solidFill>
              </a:rPr>
              <a:t>Combate à Corrupção: novos tempos - </a:t>
            </a:r>
            <a:r>
              <a:rPr lang="pt-BR" sz="1600" b="1" dirty="0">
                <a:solidFill>
                  <a:srgbClr val="002060"/>
                </a:solidFill>
              </a:rPr>
              <a:t>Maria Tereza </a:t>
            </a:r>
            <a:r>
              <a:rPr lang="pt-BR" sz="1600" b="1" dirty="0" err="1">
                <a:solidFill>
                  <a:srgbClr val="002060"/>
                </a:solidFill>
              </a:rPr>
              <a:t>Aina</a:t>
            </a:r>
            <a:r>
              <a:rPr lang="pt-BR" sz="1600" b="1" dirty="0">
                <a:solidFill>
                  <a:srgbClr val="002060"/>
                </a:solidFill>
              </a:rPr>
              <a:t> </a:t>
            </a:r>
            <a:r>
              <a:rPr lang="pt-BR" sz="1600" b="1" dirty="0" err="1">
                <a:solidFill>
                  <a:srgbClr val="002060"/>
                </a:solidFill>
              </a:rPr>
              <a:t>Sadek</a:t>
            </a:r>
            <a:endParaRPr lang="pt-BR" sz="1600" b="1" dirty="0">
              <a:solidFill>
                <a:srgbClr val="002060"/>
              </a:solidFill>
            </a:endParaRPr>
          </a:p>
          <a:p>
            <a:pPr marL="457200" lvl="0" indent="-457200" algn="just">
              <a:lnSpc>
                <a:spcPct val="125000"/>
              </a:lnSpc>
              <a:spcAft>
                <a:spcPts val="600"/>
              </a:spcAft>
              <a:buAutoNum type="arabicPeriod"/>
            </a:pPr>
            <a:r>
              <a:rPr lang="pt-BR" sz="1600" dirty="0">
                <a:solidFill>
                  <a:srgbClr val="002060"/>
                </a:solidFill>
              </a:rPr>
              <a:t>Confiança pública e legitimidade do Poder Judiciário: literatura internacional e a agenda de pesquisa pendente no Brasil - </a:t>
            </a:r>
            <a:r>
              <a:rPr lang="pt-BR" sz="1600" b="1" dirty="0">
                <a:solidFill>
                  <a:srgbClr val="002060"/>
                </a:solidFill>
              </a:rPr>
              <a:t>Paulo Alexandre Batista de Castro</a:t>
            </a:r>
          </a:p>
          <a:p>
            <a:pPr marL="457200" lvl="0" indent="-457200" algn="just">
              <a:lnSpc>
                <a:spcPct val="125000"/>
              </a:lnSpc>
              <a:spcAft>
                <a:spcPts val="600"/>
              </a:spcAft>
              <a:buAutoNum type="arabicPeriod"/>
            </a:pPr>
            <a:r>
              <a:rPr lang="pt-BR" sz="1600" dirty="0">
                <a:solidFill>
                  <a:srgbClr val="002060"/>
                </a:solidFill>
              </a:rPr>
              <a:t>Os impactos da transparência no Brasil para a gestão pública, a prestação de contas e a participação social - </a:t>
            </a:r>
            <a:r>
              <a:rPr lang="pt-BR" sz="1600" b="1" dirty="0">
                <a:solidFill>
                  <a:srgbClr val="002060"/>
                </a:solidFill>
              </a:rPr>
              <a:t>Vanessa Rodrigues de Macedo</a:t>
            </a:r>
          </a:p>
          <a:p>
            <a:pPr marL="457200" lvl="0" indent="-457200" algn="just">
              <a:lnSpc>
                <a:spcPct val="125000"/>
              </a:lnSpc>
              <a:spcAft>
                <a:spcPts val="600"/>
              </a:spcAft>
              <a:buAutoNum type="arabicPeriod"/>
            </a:pPr>
            <a:r>
              <a:rPr lang="pt-BR" sz="1600" dirty="0" err="1">
                <a:solidFill>
                  <a:srgbClr val="002060"/>
                </a:solidFill>
              </a:rPr>
              <a:t>Brazil’s</a:t>
            </a:r>
            <a:r>
              <a:rPr lang="pt-BR" sz="1600" dirty="0">
                <a:solidFill>
                  <a:srgbClr val="002060"/>
                </a:solidFill>
              </a:rPr>
              <a:t> </a:t>
            </a:r>
            <a:r>
              <a:rPr lang="pt-BR" sz="1600" dirty="0" err="1">
                <a:solidFill>
                  <a:srgbClr val="002060"/>
                </a:solidFill>
              </a:rPr>
              <a:t>Information</a:t>
            </a:r>
            <a:r>
              <a:rPr lang="pt-BR" sz="1600" dirty="0">
                <a:solidFill>
                  <a:srgbClr val="002060"/>
                </a:solidFill>
              </a:rPr>
              <a:t> </a:t>
            </a:r>
            <a:r>
              <a:rPr lang="pt-BR" sz="1600" dirty="0" err="1">
                <a:solidFill>
                  <a:srgbClr val="002060"/>
                </a:solidFill>
              </a:rPr>
              <a:t>Ecosystem</a:t>
            </a:r>
            <a:r>
              <a:rPr lang="pt-BR" sz="1600" dirty="0">
                <a:solidFill>
                  <a:srgbClr val="002060"/>
                </a:solidFill>
              </a:rPr>
              <a:t>: </a:t>
            </a:r>
            <a:r>
              <a:rPr lang="pt-BR" sz="1600" dirty="0" err="1">
                <a:solidFill>
                  <a:srgbClr val="002060"/>
                </a:solidFill>
              </a:rPr>
              <a:t>What</a:t>
            </a:r>
            <a:r>
              <a:rPr lang="pt-BR" sz="1600" dirty="0">
                <a:solidFill>
                  <a:srgbClr val="002060"/>
                </a:solidFill>
              </a:rPr>
              <a:t> </a:t>
            </a:r>
            <a:r>
              <a:rPr lang="pt-BR" sz="1600" dirty="0" err="1">
                <a:solidFill>
                  <a:srgbClr val="002060"/>
                </a:solidFill>
              </a:rPr>
              <a:t>is</a:t>
            </a:r>
            <a:r>
              <a:rPr lang="pt-BR" sz="1600" dirty="0">
                <a:solidFill>
                  <a:srgbClr val="002060"/>
                </a:solidFill>
              </a:rPr>
              <a:t> </a:t>
            </a:r>
            <a:r>
              <a:rPr lang="pt-BR" sz="1600" dirty="0" err="1">
                <a:solidFill>
                  <a:srgbClr val="002060"/>
                </a:solidFill>
              </a:rPr>
              <a:t>Transparency’s</a:t>
            </a:r>
            <a:r>
              <a:rPr lang="pt-BR" sz="1600" dirty="0">
                <a:solidFill>
                  <a:srgbClr val="002060"/>
                </a:solidFill>
              </a:rPr>
              <a:t> </a:t>
            </a:r>
            <a:r>
              <a:rPr lang="pt-BR" sz="1600" dirty="0" err="1">
                <a:solidFill>
                  <a:srgbClr val="002060"/>
                </a:solidFill>
              </a:rPr>
              <a:t>Impact</a:t>
            </a:r>
            <a:r>
              <a:rPr lang="pt-BR" sz="1600" dirty="0">
                <a:solidFill>
                  <a:srgbClr val="002060"/>
                </a:solidFill>
              </a:rPr>
              <a:t>? - Gregory Michener</a:t>
            </a:r>
          </a:p>
          <a:p>
            <a:pPr marL="457200" lvl="0" indent="-457200" algn="just">
              <a:lnSpc>
                <a:spcPct val="125000"/>
              </a:lnSpc>
              <a:spcAft>
                <a:spcPts val="600"/>
              </a:spcAft>
              <a:buAutoNum type="arabicPeriod"/>
            </a:pPr>
            <a:r>
              <a:rPr lang="pt-BR" sz="1600" dirty="0">
                <a:solidFill>
                  <a:srgbClr val="002060"/>
                </a:solidFill>
              </a:rPr>
              <a:t>Alcançando a Accountability: Uma Abordagem para o Planejamento e Implementação de Estratégias Anticorrupção - </a:t>
            </a:r>
            <a:r>
              <a:rPr lang="pt-BR" sz="1600" b="1" dirty="0">
                <a:solidFill>
                  <a:srgbClr val="002060"/>
                </a:solidFill>
              </a:rPr>
              <a:t>Matthew M. Taylor</a:t>
            </a:r>
          </a:p>
          <a:p>
            <a:pPr marL="457200" lvl="0" indent="-457200" algn="just">
              <a:lnSpc>
                <a:spcPct val="125000"/>
              </a:lnSpc>
              <a:spcAft>
                <a:spcPts val="600"/>
              </a:spcAft>
              <a:buAutoNum type="arabicPeriod"/>
            </a:pPr>
            <a:r>
              <a:rPr lang="pt-BR" sz="1600" dirty="0">
                <a:solidFill>
                  <a:srgbClr val="002060"/>
                </a:solidFill>
              </a:rPr>
              <a:t>Controle Social: o que as evidências realmente mostram? - </a:t>
            </a:r>
            <a:r>
              <a:rPr lang="pt-BR" sz="1600" b="1" dirty="0">
                <a:solidFill>
                  <a:srgbClr val="002060"/>
                </a:solidFill>
              </a:rPr>
              <a:t>Jonathan Fox</a:t>
            </a:r>
          </a:p>
        </p:txBody>
      </p:sp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B6C7FA80-EB98-4B50-AEA4-AE625C2903CF}"/>
              </a:ext>
            </a:extLst>
          </p:cNvPr>
          <p:cNvSpPr/>
          <p:nvPr/>
        </p:nvSpPr>
        <p:spPr>
          <a:xfrm>
            <a:off x="966861" y="1090171"/>
            <a:ext cx="7386918" cy="4428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000" b="1" dirty="0">
                <a:solidFill>
                  <a:srgbClr val="2D33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Última edição – “</a:t>
            </a:r>
            <a:r>
              <a:rPr lang="pt-B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uma atitude científica nas discussões sobre estratégias anticorrupção”</a:t>
            </a:r>
          </a:p>
        </p:txBody>
      </p:sp>
    </p:spTree>
    <p:extLst>
      <p:ext uri="{BB962C8B-B14F-4D97-AF65-F5344CB8AC3E}">
        <p14:creationId xmlns:p14="http://schemas.microsoft.com/office/powerpoint/2010/main" val="1151527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B2164F70-50B5-4507-80B9-449E86F8C9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8529" y="6267074"/>
            <a:ext cx="613471" cy="590926"/>
          </a:xfrm>
          <a:prstGeom prst="rect">
            <a:avLst/>
          </a:prstGeom>
        </p:spPr>
      </p:pic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F748DE1A-E379-4029-9F89-3E579082F96F}"/>
              </a:ext>
            </a:extLst>
          </p:cNvPr>
          <p:cNvSpPr/>
          <p:nvPr/>
        </p:nvSpPr>
        <p:spPr>
          <a:xfrm>
            <a:off x="648425" y="1300766"/>
            <a:ext cx="11019834" cy="4816699"/>
          </a:xfrm>
          <a:prstGeom prst="roundRect">
            <a:avLst/>
          </a:prstGeom>
          <a:noFill/>
          <a:ln>
            <a:solidFill>
              <a:srgbClr val="312D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lnSpc>
                <a:spcPct val="125000"/>
              </a:lnSpc>
              <a:spcAft>
                <a:spcPts val="600"/>
              </a:spcAft>
            </a:pPr>
            <a:endParaRPr lang="pt-BR" sz="2600" dirty="0">
              <a:solidFill>
                <a:srgbClr val="002060"/>
              </a:solidFill>
            </a:endParaRPr>
          </a:p>
        </p:txBody>
      </p:sp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B6C7FA80-EB98-4B50-AEA4-AE625C2903CF}"/>
              </a:ext>
            </a:extLst>
          </p:cNvPr>
          <p:cNvSpPr/>
          <p:nvPr/>
        </p:nvSpPr>
        <p:spPr>
          <a:xfrm>
            <a:off x="966860" y="1090171"/>
            <a:ext cx="2493032" cy="4428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Aft>
                <a:spcPts val="0"/>
              </a:spcAft>
            </a:pPr>
            <a:r>
              <a:rPr lang="pt-BR" sz="2400" b="1" dirty="0">
                <a:solidFill>
                  <a:srgbClr val="2D33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Último Evento</a:t>
            </a:r>
            <a:endParaRPr lang="en-US" b="1" dirty="0">
              <a:solidFill>
                <a:srgbClr val="2D33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558F8C2A-2CA0-4AB0-90BB-D895A0B2F8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0687" y="1623140"/>
            <a:ext cx="6067425" cy="41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58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FBFD6B99-71DC-4CE9-A031-168D9B3D4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0075"/>
            <a:ext cx="10515600" cy="809237"/>
          </a:xfrm>
          <a:ln w="38100">
            <a:solidFill>
              <a:srgbClr val="00B0F0"/>
            </a:solidFill>
          </a:ln>
        </p:spPr>
        <p:txBody>
          <a:bodyPr/>
          <a:lstStyle/>
          <a:p>
            <a:pPr>
              <a:spcBef>
                <a:spcPts val="3600"/>
              </a:spcBef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Inovação na Prevenção da Corrupção</a:t>
            </a:r>
            <a:endParaRPr lang="pt-B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6CC6977-9C39-4E36-9C2D-58C8F0E4A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011" y="2094614"/>
            <a:ext cx="10447789" cy="3519377"/>
          </a:xfrm>
        </p:spPr>
        <p:txBody>
          <a:bodyPr/>
          <a:lstStyle/>
          <a:p>
            <a:pPr marL="0" indent="0">
              <a:buNone/>
            </a:pPr>
            <a:r>
              <a:rPr lang="pt-BR" sz="3200" dirty="0"/>
              <a:t>Amparo Legal</a:t>
            </a:r>
          </a:p>
          <a:p>
            <a:pPr marL="0" indent="0">
              <a:buNone/>
            </a:pPr>
            <a:endParaRPr lang="pt-BR" sz="3200" dirty="0"/>
          </a:p>
          <a:p>
            <a:pPr marL="0" indent="0">
              <a:buNone/>
            </a:pPr>
            <a:r>
              <a:rPr lang="pt-BR" sz="3200" dirty="0"/>
              <a:t>Programa Observatório da Prevenção da Corrupção</a:t>
            </a:r>
          </a:p>
          <a:p>
            <a:pPr marL="0" indent="0">
              <a:buNone/>
            </a:pPr>
            <a:endParaRPr lang="pt-BR" sz="3200" dirty="0"/>
          </a:p>
          <a:p>
            <a:pPr marL="0" indent="0">
              <a:buNone/>
            </a:pPr>
            <a:r>
              <a:rPr lang="pt-BR" sz="3200" dirty="0"/>
              <a:t>Programa </a:t>
            </a:r>
            <a:r>
              <a:rPr lang="pt-BR" sz="3200" dirty="0" err="1"/>
              <a:t>InovaPrevenção</a:t>
            </a:r>
            <a:endParaRPr lang="pt-BR" sz="3200" dirty="0"/>
          </a:p>
          <a:p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231956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FBFD6B99-71DC-4CE9-A031-168D9B3D4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3447"/>
            <a:ext cx="10515600" cy="562972"/>
          </a:xfrm>
        </p:spPr>
        <p:txBody>
          <a:bodyPr/>
          <a:lstStyle/>
          <a:p>
            <a:pPr>
              <a:spcBef>
                <a:spcPts val="3600"/>
              </a:spcBef>
            </a:pPr>
            <a:r>
              <a:rPr lang="pt-BR" sz="3600" b="1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Amparo Legal</a:t>
            </a:r>
            <a:endParaRPr lang="pt-BR" sz="3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6CC6977-9C39-4E36-9C2D-58C8F0E4A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302" y="1244010"/>
            <a:ext cx="11142921" cy="4667693"/>
          </a:xfrm>
        </p:spPr>
        <p:txBody>
          <a:bodyPr/>
          <a:lstStyle/>
          <a:p>
            <a:pPr marL="0" indent="0">
              <a:buNone/>
            </a:pPr>
            <a:r>
              <a:rPr lang="pt-BR" sz="3200" dirty="0">
                <a:sym typeface="Wingdings" panose="05000000000000000000" pitchFamily="2" charset="2"/>
              </a:rPr>
              <a:t> </a:t>
            </a:r>
            <a:r>
              <a:rPr lang="pt-BR" sz="3200" dirty="0"/>
              <a:t>Constituição Federal (artigo 219)</a:t>
            </a:r>
          </a:p>
          <a:p>
            <a:pPr marL="0" indent="0">
              <a:buNone/>
            </a:pPr>
            <a:r>
              <a:rPr lang="pt-BR" sz="3200" dirty="0">
                <a:sym typeface="Wingdings" panose="05000000000000000000" pitchFamily="2" charset="2"/>
              </a:rPr>
              <a:t> </a:t>
            </a:r>
            <a:r>
              <a:rPr lang="pt-BR" sz="3200" dirty="0"/>
              <a:t>Lei nº 10.973, de 02/12/2004 (Incentivos à inovação e à pesquisa científica e tecnológica no ambiente produtivo)</a:t>
            </a:r>
          </a:p>
          <a:p>
            <a:pPr marL="0" indent="0">
              <a:buNone/>
            </a:pPr>
            <a:r>
              <a:rPr lang="pt-BR" sz="3200" dirty="0">
                <a:sym typeface="Wingdings" panose="05000000000000000000" pitchFamily="2" charset="2"/>
              </a:rPr>
              <a:t> </a:t>
            </a:r>
            <a:r>
              <a:rPr lang="pt-BR" sz="3200" dirty="0"/>
              <a:t>Lei nº 13.243, de 11/01/16 (Marco da Ciência, Tecnologia e Inovação)</a:t>
            </a:r>
          </a:p>
          <a:p>
            <a:pPr marL="0" indent="0">
              <a:buNone/>
            </a:pPr>
            <a:r>
              <a:rPr lang="pt-BR" sz="3200" dirty="0">
                <a:sym typeface="Wingdings" panose="05000000000000000000" pitchFamily="2" charset="2"/>
              </a:rPr>
              <a:t> </a:t>
            </a:r>
            <a:r>
              <a:rPr lang="pt-BR" sz="3200" dirty="0"/>
              <a:t>Decreto 9.681, de 03/01/19 (Estrutura Regimental da CGU)</a:t>
            </a:r>
          </a:p>
          <a:p>
            <a:pPr marL="0" indent="0">
              <a:buNone/>
            </a:pPr>
            <a:r>
              <a:rPr lang="pt-BR" sz="3200" dirty="0">
                <a:sym typeface="Wingdings" panose="05000000000000000000" pitchFamily="2" charset="2"/>
              </a:rPr>
              <a:t> </a:t>
            </a:r>
            <a:r>
              <a:rPr lang="pt-BR" sz="3200" dirty="0"/>
              <a:t>Convenção das Nações Unidas contra a Corrupção</a:t>
            </a:r>
          </a:p>
          <a:p>
            <a:pPr>
              <a:buFont typeface="Wingdings" panose="05000000000000000000" pitchFamily="2" charset="2"/>
              <a:buChar char="&amp;"/>
            </a:pPr>
            <a:r>
              <a:rPr lang="pt-BR" sz="3200" dirty="0"/>
              <a:t>Agenda 2030 para o Desenvolvimento Sustentável</a:t>
            </a:r>
          </a:p>
          <a:p>
            <a:pPr>
              <a:buFont typeface="Wingdings" panose="05000000000000000000" pitchFamily="2" charset="2"/>
              <a:buChar char="&amp;"/>
            </a:pPr>
            <a:r>
              <a:rPr lang="pt-BR" sz="3200" dirty="0"/>
              <a:t>Recomendações da OCDE para Integridade Pública</a:t>
            </a:r>
          </a:p>
          <a:p>
            <a:pPr marL="0" indent="0">
              <a:buNone/>
            </a:pP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894367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FBFD6B99-71DC-4CE9-A031-168D9B3D4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0075"/>
            <a:ext cx="10515600" cy="733833"/>
          </a:xfrm>
        </p:spPr>
        <p:txBody>
          <a:bodyPr/>
          <a:lstStyle/>
          <a:p>
            <a:pPr algn="ctr">
              <a:spcBef>
                <a:spcPts val="3600"/>
              </a:spcBef>
            </a:pPr>
            <a:r>
              <a:rPr lang="pt-BR" sz="3600" b="1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Programa Observatório da Prevenção da Corrupção</a:t>
            </a:r>
            <a:endParaRPr lang="pt-BR" sz="3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6CC6977-9C39-4E36-9C2D-58C8F0E4A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010" y="1825625"/>
            <a:ext cx="10447789" cy="4351338"/>
          </a:xfrm>
        </p:spPr>
        <p:txBody>
          <a:bodyPr/>
          <a:lstStyle/>
          <a:p>
            <a:pPr marL="0" indent="0">
              <a:buNone/>
            </a:pPr>
            <a:endParaRPr lang="pt-BR" sz="3200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4D48C30B-56EE-4F1A-967E-5B9C08B86A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435024"/>
            <a:ext cx="4906962" cy="1987952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F529C01F-4C64-4433-BDAF-B4B46C1A12E0}"/>
              </a:ext>
            </a:extLst>
          </p:cNvPr>
          <p:cNvSpPr txBox="1">
            <a:spLocks/>
          </p:cNvSpPr>
          <p:nvPr/>
        </p:nvSpPr>
        <p:spPr>
          <a:xfrm>
            <a:off x="6314996" y="2435024"/>
            <a:ext cx="5038803" cy="26458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dirty="0">
                <a:solidFill>
                  <a:srgbClr val="002060"/>
                </a:solidFill>
                <a:latin typeface="Aharoni" panose="020B0604020202020204" pitchFamily="2" charset="-79"/>
                <a:cs typeface="Aharoni" panose="020B0604020202020204" pitchFamily="2" charset="-79"/>
              </a:rPr>
              <a:t>Plataforma de serviços de produção, gestão e disseminação de dados e informações para alavancagem do conhecimento sobre o fenômeno da corrupção</a:t>
            </a:r>
          </a:p>
        </p:txBody>
      </p:sp>
    </p:spTree>
    <p:extLst>
      <p:ext uri="{BB962C8B-B14F-4D97-AF65-F5344CB8AC3E}">
        <p14:creationId xmlns:p14="http://schemas.microsoft.com/office/powerpoint/2010/main" val="3858499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6CC6977-9C39-4E36-9C2D-58C8F0E4A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010" y="1825625"/>
            <a:ext cx="10447789" cy="4351338"/>
          </a:xfrm>
        </p:spPr>
        <p:txBody>
          <a:bodyPr/>
          <a:lstStyle/>
          <a:p>
            <a:pPr marL="0" indent="0">
              <a:buNone/>
            </a:pPr>
            <a:endParaRPr lang="pt-BR" sz="3200" dirty="0"/>
          </a:p>
        </p:txBody>
      </p:sp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BCAE42BF-E545-4953-B6D4-95E733F1F779}"/>
              </a:ext>
            </a:extLst>
          </p:cNvPr>
          <p:cNvSpPr/>
          <p:nvPr/>
        </p:nvSpPr>
        <p:spPr>
          <a:xfrm>
            <a:off x="766273" y="1640030"/>
            <a:ext cx="10659454" cy="2361264"/>
          </a:xfrm>
          <a:prstGeom prst="roundRect">
            <a:avLst/>
          </a:prstGeom>
          <a:noFill/>
          <a:ln>
            <a:solidFill>
              <a:srgbClr val="312D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lnSpc>
                <a:spcPct val="114000"/>
              </a:lnSpc>
              <a:spcAft>
                <a:spcPts val="0"/>
              </a:spcAft>
            </a:pPr>
            <a:r>
              <a:rPr lang="pt-BR" sz="2400" dirty="0">
                <a:solidFill>
                  <a:srgbClr val="002060"/>
                </a:solidFill>
              </a:rPr>
              <a:t>Não há serviços estruturados e permanentes de produção de estatísticas, índices e informações sobre práticas relacionadas à corrupção a partir de diferentes perspectivas sobre a ocorrência dessas práticas para aprimoramento de processos e controles proporcionais e direcionados.</a:t>
            </a:r>
            <a:endParaRPr lang="en-US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34286279-8F78-48B0-8010-8F278664E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126CF0FE-CA94-43D9-8F1E-787F3C11EDE9}"/>
              </a:ext>
            </a:extLst>
          </p:cNvPr>
          <p:cNvSpPr/>
          <p:nvPr/>
        </p:nvSpPr>
        <p:spPr>
          <a:xfrm>
            <a:off x="1104282" y="1349284"/>
            <a:ext cx="3223826" cy="47634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Aft>
                <a:spcPts val="0"/>
              </a:spcAft>
            </a:pPr>
            <a:r>
              <a:rPr lang="pt-BR" sz="2400" b="1" dirty="0">
                <a:solidFill>
                  <a:srgbClr val="2D33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Lacunas verificadas</a:t>
            </a:r>
            <a:endParaRPr lang="en-US" b="1" dirty="0">
              <a:solidFill>
                <a:srgbClr val="2D33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741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Retângulo: Cantos Arredondados 220">
            <a:extLst>
              <a:ext uri="{FF2B5EF4-FFF2-40B4-BE49-F238E27FC236}">
                <a16:creationId xmlns:a16="http://schemas.microsoft.com/office/drawing/2014/main" id="{7D31217D-E84B-4255-9C1D-00F954DAADA2}"/>
              </a:ext>
            </a:extLst>
          </p:cNvPr>
          <p:cNvSpPr/>
          <p:nvPr/>
        </p:nvSpPr>
        <p:spPr>
          <a:xfrm>
            <a:off x="386366" y="1339403"/>
            <a:ext cx="11397803" cy="5306095"/>
          </a:xfrm>
          <a:prstGeom prst="roundRect">
            <a:avLst/>
          </a:prstGeom>
          <a:solidFill>
            <a:schemeClr val="bg1"/>
          </a:solidFill>
          <a:ln>
            <a:solidFill>
              <a:srgbClr val="2D33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pt-BR" sz="4000"/>
          </a:p>
        </p:txBody>
      </p:sp>
      <p:sp>
        <p:nvSpPr>
          <p:cNvPr id="32" name="Retângulo: Cantos Arredondados 31">
            <a:extLst>
              <a:ext uri="{FF2B5EF4-FFF2-40B4-BE49-F238E27FC236}">
                <a16:creationId xmlns:a16="http://schemas.microsoft.com/office/drawing/2014/main" id="{AAEDC80F-8A3F-41A2-97EA-11D186812358}"/>
              </a:ext>
            </a:extLst>
          </p:cNvPr>
          <p:cNvSpPr/>
          <p:nvPr/>
        </p:nvSpPr>
        <p:spPr>
          <a:xfrm>
            <a:off x="9291876" y="1853295"/>
            <a:ext cx="2343014" cy="438432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Prevenção Baseada em Referenciais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Retângulo: Cantos Arredondados 32">
            <a:extLst>
              <a:ext uri="{FF2B5EF4-FFF2-40B4-BE49-F238E27FC236}">
                <a16:creationId xmlns:a16="http://schemas.microsoft.com/office/drawing/2014/main" id="{9AD2C89F-513E-442A-A941-88A15FFA6348}"/>
              </a:ext>
            </a:extLst>
          </p:cNvPr>
          <p:cNvSpPr/>
          <p:nvPr/>
        </p:nvSpPr>
        <p:spPr>
          <a:xfrm>
            <a:off x="3740892" y="1853295"/>
            <a:ext cx="4684455" cy="205440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Taxonomia da Prevenção e Combate</a:t>
            </a:r>
          </a:p>
        </p:txBody>
      </p:sp>
      <p:sp>
        <p:nvSpPr>
          <p:cNvPr id="34" name="Retângulo: Cantos Arredondados 33">
            <a:extLst>
              <a:ext uri="{FF2B5EF4-FFF2-40B4-BE49-F238E27FC236}">
                <a16:creationId xmlns:a16="http://schemas.microsoft.com/office/drawing/2014/main" id="{3D4437C0-D212-4AC3-B278-8FFA4F5AC68A}"/>
              </a:ext>
            </a:extLst>
          </p:cNvPr>
          <p:cNvSpPr/>
          <p:nvPr/>
        </p:nvSpPr>
        <p:spPr>
          <a:xfrm>
            <a:off x="3647256" y="4725138"/>
            <a:ext cx="4853631" cy="151248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Portal Prevenção da Corrupção</a:t>
            </a:r>
          </a:p>
        </p:txBody>
      </p:sp>
      <p:sp>
        <p:nvSpPr>
          <p:cNvPr id="35" name="Retângulo: Cantos Arredondados 34">
            <a:extLst>
              <a:ext uri="{FF2B5EF4-FFF2-40B4-BE49-F238E27FC236}">
                <a16:creationId xmlns:a16="http://schemas.microsoft.com/office/drawing/2014/main" id="{C5F8CCAF-50C8-4736-8249-3779191A51A1}"/>
              </a:ext>
            </a:extLst>
          </p:cNvPr>
          <p:cNvSpPr/>
          <p:nvPr/>
        </p:nvSpPr>
        <p:spPr>
          <a:xfrm>
            <a:off x="517123" y="1853295"/>
            <a:ext cx="2343014" cy="438432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Prevenção Baseada em Evidências</a:t>
            </a:r>
          </a:p>
        </p:txBody>
      </p:sp>
      <p:sp>
        <p:nvSpPr>
          <p:cNvPr id="36" name="Retângulo: Cantos Arredondados 35">
            <a:extLst>
              <a:ext uri="{FF2B5EF4-FFF2-40B4-BE49-F238E27FC236}">
                <a16:creationId xmlns:a16="http://schemas.microsoft.com/office/drawing/2014/main" id="{BF45CEE2-39AA-49CB-A962-7E855CD2B9C1}"/>
              </a:ext>
            </a:extLst>
          </p:cNvPr>
          <p:cNvSpPr/>
          <p:nvPr/>
        </p:nvSpPr>
        <p:spPr>
          <a:xfrm>
            <a:off x="720415" y="3353597"/>
            <a:ext cx="1956966" cy="513139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Exposição / Vitimização</a:t>
            </a:r>
            <a:endParaRPr lang="en-US" sz="1600" dirty="0"/>
          </a:p>
        </p:txBody>
      </p:sp>
      <p:sp>
        <p:nvSpPr>
          <p:cNvPr id="37" name="Retângulo: Cantos Arredondados 36">
            <a:extLst>
              <a:ext uri="{FF2B5EF4-FFF2-40B4-BE49-F238E27FC236}">
                <a16:creationId xmlns:a16="http://schemas.microsoft.com/office/drawing/2014/main" id="{F4486C75-D83A-43CA-8B17-015808DDFCDA}"/>
              </a:ext>
            </a:extLst>
          </p:cNvPr>
          <p:cNvSpPr/>
          <p:nvPr/>
        </p:nvSpPr>
        <p:spPr>
          <a:xfrm>
            <a:off x="724430" y="4072040"/>
            <a:ext cx="1956966" cy="439865"/>
          </a:xfrm>
          <a:prstGeom prst="round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Denúncias</a:t>
            </a:r>
          </a:p>
        </p:txBody>
      </p:sp>
      <p:sp>
        <p:nvSpPr>
          <p:cNvPr id="40" name="Retângulo: Cantos Arredondados 39">
            <a:extLst>
              <a:ext uri="{FF2B5EF4-FFF2-40B4-BE49-F238E27FC236}">
                <a16:creationId xmlns:a16="http://schemas.microsoft.com/office/drawing/2014/main" id="{5AA7A9C2-30BC-46B3-BABE-48DBDE8F02B9}"/>
              </a:ext>
            </a:extLst>
          </p:cNvPr>
          <p:cNvSpPr/>
          <p:nvPr/>
        </p:nvSpPr>
        <p:spPr>
          <a:xfrm>
            <a:off x="714821" y="4790482"/>
            <a:ext cx="1956966" cy="439865"/>
          </a:xfrm>
          <a:prstGeom prst="round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Achados </a:t>
            </a:r>
          </a:p>
        </p:txBody>
      </p:sp>
      <p:sp>
        <p:nvSpPr>
          <p:cNvPr id="42" name="Retângulo: Cantos Arredondados 41">
            <a:extLst>
              <a:ext uri="{FF2B5EF4-FFF2-40B4-BE49-F238E27FC236}">
                <a16:creationId xmlns:a16="http://schemas.microsoft.com/office/drawing/2014/main" id="{8F2DA53B-8D14-4CF3-BE88-57228A903CFD}"/>
              </a:ext>
            </a:extLst>
          </p:cNvPr>
          <p:cNvSpPr/>
          <p:nvPr/>
        </p:nvSpPr>
        <p:spPr>
          <a:xfrm>
            <a:off x="9544803" y="2637022"/>
            <a:ext cx="1896448" cy="438912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Normas</a:t>
            </a:r>
          </a:p>
        </p:txBody>
      </p:sp>
      <p:sp>
        <p:nvSpPr>
          <p:cNvPr id="43" name="Retângulo: Cantos Arredondados 42">
            <a:extLst>
              <a:ext uri="{FF2B5EF4-FFF2-40B4-BE49-F238E27FC236}">
                <a16:creationId xmlns:a16="http://schemas.microsoft.com/office/drawing/2014/main" id="{5F6EA8F3-9CFC-4B2A-829E-09C3A879E165}"/>
              </a:ext>
            </a:extLst>
          </p:cNvPr>
          <p:cNvSpPr/>
          <p:nvPr/>
        </p:nvSpPr>
        <p:spPr>
          <a:xfrm>
            <a:off x="9527169" y="4756773"/>
            <a:ext cx="1896448" cy="438912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Padrões</a:t>
            </a:r>
          </a:p>
        </p:txBody>
      </p:sp>
      <p:sp>
        <p:nvSpPr>
          <p:cNvPr id="51" name="Retângulo: Cantos Arredondados 50">
            <a:extLst>
              <a:ext uri="{FF2B5EF4-FFF2-40B4-BE49-F238E27FC236}">
                <a16:creationId xmlns:a16="http://schemas.microsoft.com/office/drawing/2014/main" id="{F88795C5-5A02-4D8F-81A4-E2CFCBF05936}"/>
              </a:ext>
            </a:extLst>
          </p:cNvPr>
          <p:cNvSpPr/>
          <p:nvPr/>
        </p:nvSpPr>
        <p:spPr>
          <a:xfrm>
            <a:off x="9544803" y="4057470"/>
            <a:ext cx="1896448" cy="438912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Convenções</a:t>
            </a:r>
          </a:p>
        </p:txBody>
      </p:sp>
      <p:sp>
        <p:nvSpPr>
          <p:cNvPr id="54" name="Retângulo: Cantos Arredondados 53">
            <a:extLst>
              <a:ext uri="{FF2B5EF4-FFF2-40B4-BE49-F238E27FC236}">
                <a16:creationId xmlns:a16="http://schemas.microsoft.com/office/drawing/2014/main" id="{31847630-F02A-4549-B86A-8E49F33B7356}"/>
              </a:ext>
            </a:extLst>
          </p:cNvPr>
          <p:cNvSpPr/>
          <p:nvPr/>
        </p:nvSpPr>
        <p:spPr>
          <a:xfrm>
            <a:off x="3741009" y="4964258"/>
            <a:ext cx="1483100" cy="804100"/>
          </a:xfrm>
          <a:prstGeom prst="round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i="1" dirty="0"/>
              <a:t>Business </a:t>
            </a:r>
            <a:r>
              <a:rPr lang="pt-BR" sz="1600" i="1" dirty="0" err="1"/>
              <a:t>Intelligence</a:t>
            </a:r>
            <a:endParaRPr lang="pt-BR" sz="1600" i="1" dirty="0"/>
          </a:p>
        </p:txBody>
      </p:sp>
      <p:sp>
        <p:nvSpPr>
          <p:cNvPr id="69" name="Retângulo: Cantos Arredondados 68">
            <a:extLst>
              <a:ext uri="{FF2B5EF4-FFF2-40B4-BE49-F238E27FC236}">
                <a16:creationId xmlns:a16="http://schemas.microsoft.com/office/drawing/2014/main" id="{FEC3C2AD-AF2A-4B26-B17F-A4A8A69F4232}"/>
              </a:ext>
            </a:extLst>
          </p:cNvPr>
          <p:cNvSpPr/>
          <p:nvPr/>
        </p:nvSpPr>
        <p:spPr>
          <a:xfrm>
            <a:off x="4326193" y="2377750"/>
            <a:ext cx="3499556" cy="58386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Estrutura Hierárquica de Termos</a:t>
            </a:r>
          </a:p>
          <a:p>
            <a:pPr algn="ctr"/>
            <a:r>
              <a:rPr lang="pt-BR" sz="1600" dirty="0"/>
              <a:t>|Práticas |</a:t>
            </a:r>
            <a:r>
              <a:rPr lang="pt-BR" sz="1600" dirty="0" err="1"/>
              <a:t>Atores|Processos|Setores</a:t>
            </a:r>
            <a:r>
              <a:rPr lang="pt-BR" sz="1600" dirty="0"/>
              <a:t>|</a:t>
            </a:r>
            <a:endParaRPr lang="en-US" sz="1600" dirty="0"/>
          </a:p>
        </p:txBody>
      </p:sp>
      <p:sp>
        <p:nvSpPr>
          <p:cNvPr id="72" name="Retângulo: Cantos Arredondados 71">
            <a:extLst>
              <a:ext uri="{FF2B5EF4-FFF2-40B4-BE49-F238E27FC236}">
                <a16:creationId xmlns:a16="http://schemas.microsoft.com/office/drawing/2014/main" id="{3FD166B8-2051-487D-9A23-EBDEDF71DEFB}"/>
              </a:ext>
            </a:extLst>
          </p:cNvPr>
          <p:cNvSpPr/>
          <p:nvPr/>
        </p:nvSpPr>
        <p:spPr>
          <a:xfrm>
            <a:off x="722010" y="5503996"/>
            <a:ext cx="1956966" cy="439865"/>
          </a:xfrm>
          <a:prstGeom prst="round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Responsabilização</a:t>
            </a:r>
          </a:p>
        </p:txBody>
      </p:sp>
      <p:sp>
        <p:nvSpPr>
          <p:cNvPr id="73" name="Retângulo: Cantos Arredondados 72">
            <a:extLst>
              <a:ext uri="{FF2B5EF4-FFF2-40B4-BE49-F238E27FC236}">
                <a16:creationId xmlns:a16="http://schemas.microsoft.com/office/drawing/2014/main" id="{9E8D7386-D732-4CF3-A204-917A49AE69AD}"/>
              </a:ext>
            </a:extLst>
          </p:cNvPr>
          <p:cNvSpPr/>
          <p:nvPr/>
        </p:nvSpPr>
        <p:spPr>
          <a:xfrm>
            <a:off x="9515159" y="5500935"/>
            <a:ext cx="1896448" cy="438912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Experiências</a:t>
            </a:r>
          </a:p>
        </p:txBody>
      </p:sp>
      <p:sp>
        <p:nvSpPr>
          <p:cNvPr id="76" name="Retângulo: Cantos Arredondados 75">
            <a:extLst>
              <a:ext uri="{FF2B5EF4-FFF2-40B4-BE49-F238E27FC236}">
                <a16:creationId xmlns:a16="http://schemas.microsoft.com/office/drawing/2014/main" id="{7C6CF6D3-6E9C-44D8-AEA5-4CCA35368243}"/>
              </a:ext>
            </a:extLst>
          </p:cNvPr>
          <p:cNvSpPr/>
          <p:nvPr/>
        </p:nvSpPr>
        <p:spPr>
          <a:xfrm>
            <a:off x="711227" y="2640083"/>
            <a:ext cx="1956966" cy="439865"/>
          </a:xfrm>
          <a:prstGeom prst="round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Percepção</a:t>
            </a:r>
            <a:endParaRPr lang="en-US" sz="1600" dirty="0"/>
          </a:p>
        </p:txBody>
      </p:sp>
      <p:sp>
        <p:nvSpPr>
          <p:cNvPr id="78" name="Retângulo: Cantos Arredondados 77">
            <a:extLst>
              <a:ext uri="{FF2B5EF4-FFF2-40B4-BE49-F238E27FC236}">
                <a16:creationId xmlns:a16="http://schemas.microsoft.com/office/drawing/2014/main" id="{1FC97103-85F8-499A-AE39-2C6E083D99E1}"/>
              </a:ext>
            </a:extLst>
          </p:cNvPr>
          <p:cNvSpPr/>
          <p:nvPr/>
        </p:nvSpPr>
        <p:spPr>
          <a:xfrm>
            <a:off x="9527169" y="3350536"/>
            <a:ext cx="1896448" cy="438912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Estudos</a:t>
            </a:r>
          </a:p>
        </p:txBody>
      </p:sp>
      <p:sp>
        <p:nvSpPr>
          <p:cNvPr id="48" name="Retângulo: Cantos Arredondados 47">
            <a:extLst>
              <a:ext uri="{FF2B5EF4-FFF2-40B4-BE49-F238E27FC236}">
                <a16:creationId xmlns:a16="http://schemas.microsoft.com/office/drawing/2014/main" id="{0F9AE4D2-7484-4F37-976B-B1B827C417D6}"/>
              </a:ext>
            </a:extLst>
          </p:cNvPr>
          <p:cNvSpPr/>
          <p:nvPr/>
        </p:nvSpPr>
        <p:spPr>
          <a:xfrm>
            <a:off x="6914041" y="4946781"/>
            <a:ext cx="1483100" cy="821578"/>
          </a:xfrm>
          <a:prstGeom prst="roundRect">
            <a:avLst/>
          </a:prstGeom>
          <a:solidFill>
            <a:srgbClr val="7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Base de Conhecimento</a:t>
            </a:r>
            <a:endParaRPr lang="en-US" sz="1600" dirty="0"/>
          </a:p>
        </p:txBody>
      </p:sp>
      <p:sp>
        <p:nvSpPr>
          <p:cNvPr id="112" name="Retângulo: Cantos Arredondados 111">
            <a:extLst>
              <a:ext uri="{FF2B5EF4-FFF2-40B4-BE49-F238E27FC236}">
                <a16:creationId xmlns:a16="http://schemas.microsoft.com/office/drawing/2014/main" id="{4C27CEA7-0E89-4E42-8328-F15DA0CE2824}"/>
              </a:ext>
            </a:extLst>
          </p:cNvPr>
          <p:cNvSpPr/>
          <p:nvPr/>
        </p:nvSpPr>
        <p:spPr>
          <a:xfrm>
            <a:off x="4326193" y="3237150"/>
            <a:ext cx="3499556" cy="461406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Indexação das Fontes</a:t>
            </a:r>
            <a:endParaRPr lang="en-US" sz="1600" dirty="0"/>
          </a:p>
        </p:txBody>
      </p:sp>
      <p:cxnSp>
        <p:nvCxnSpPr>
          <p:cNvPr id="199" name="Conector: Angulado 198">
            <a:extLst>
              <a:ext uri="{FF2B5EF4-FFF2-40B4-BE49-F238E27FC236}">
                <a16:creationId xmlns:a16="http://schemas.microsoft.com/office/drawing/2014/main" id="{D9D5BC33-9A53-418C-8F28-94BA82980AEC}"/>
              </a:ext>
            </a:extLst>
          </p:cNvPr>
          <p:cNvCxnSpPr>
            <a:cxnSpLocks/>
            <a:stCxn id="76" idx="3"/>
            <a:endCxn id="112" idx="1"/>
          </p:cNvCxnSpPr>
          <p:nvPr/>
        </p:nvCxnSpPr>
        <p:spPr>
          <a:xfrm>
            <a:off x="2668193" y="2860016"/>
            <a:ext cx="1658000" cy="607837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Conector: Angulado 201">
            <a:extLst>
              <a:ext uri="{FF2B5EF4-FFF2-40B4-BE49-F238E27FC236}">
                <a16:creationId xmlns:a16="http://schemas.microsoft.com/office/drawing/2014/main" id="{93FBD103-AA05-460B-9437-498171BC62CF}"/>
              </a:ext>
            </a:extLst>
          </p:cNvPr>
          <p:cNvCxnSpPr>
            <a:cxnSpLocks/>
            <a:stCxn id="36" idx="3"/>
            <a:endCxn id="112" idx="1"/>
          </p:cNvCxnSpPr>
          <p:nvPr/>
        </p:nvCxnSpPr>
        <p:spPr>
          <a:xfrm flipV="1">
            <a:off x="2677381" y="3467853"/>
            <a:ext cx="1648812" cy="142314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Conector: Angulado 204">
            <a:extLst>
              <a:ext uri="{FF2B5EF4-FFF2-40B4-BE49-F238E27FC236}">
                <a16:creationId xmlns:a16="http://schemas.microsoft.com/office/drawing/2014/main" id="{A5036AF3-B498-4197-B0CD-B820D1F81E0D}"/>
              </a:ext>
            </a:extLst>
          </p:cNvPr>
          <p:cNvCxnSpPr>
            <a:cxnSpLocks/>
            <a:stCxn id="37" idx="3"/>
            <a:endCxn id="112" idx="1"/>
          </p:cNvCxnSpPr>
          <p:nvPr/>
        </p:nvCxnSpPr>
        <p:spPr>
          <a:xfrm flipV="1">
            <a:off x="2681396" y="3467853"/>
            <a:ext cx="1644797" cy="824120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Conector: Angulado 207">
            <a:extLst>
              <a:ext uri="{FF2B5EF4-FFF2-40B4-BE49-F238E27FC236}">
                <a16:creationId xmlns:a16="http://schemas.microsoft.com/office/drawing/2014/main" id="{327AC1FE-9DBB-449D-9320-8B72A08BC931}"/>
              </a:ext>
            </a:extLst>
          </p:cNvPr>
          <p:cNvCxnSpPr>
            <a:cxnSpLocks/>
            <a:stCxn id="40" idx="3"/>
            <a:endCxn id="112" idx="1"/>
          </p:cNvCxnSpPr>
          <p:nvPr/>
        </p:nvCxnSpPr>
        <p:spPr>
          <a:xfrm flipV="1">
            <a:off x="2671787" y="3467853"/>
            <a:ext cx="1654406" cy="1542562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Conector: Angulado 210">
            <a:extLst>
              <a:ext uri="{FF2B5EF4-FFF2-40B4-BE49-F238E27FC236}">
                <a16:creationId xmlns:a16="http://schemas.microsoft.com/office/drawing/2014/main" id="{3993F0BC-E85B-4ED1-9EBF-C55B8506A30A}"/>
              </a:ext>
            </a:extLst>
          </p:cNvPr>
          <p:cNvCxnSpPr>
            <a:cxnSpLocks/>
            <a:stCxn id="72" idx="3"/>
            <a:endCxn id="112" idx="1"/>
          </p:cNvCxnSpPr>
          <p:nvPr/>
        </p:nvCxnSpPr>
        <p:spPr>
          <a:xfrm flipV="1">
            <a:off x="2678976" y="3467853"/>
            <a:ext cx="1647217" cy="2256076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4" name="Agrupar 293">
            <a:extLst>
              <a:ext uri="{FF2B5EF4-FFF2-40B4-BE49-F238E27FC236}">
                <a16:creationId xmlns:a16="http://schemas.microsoft.com/office/drawing/2014/main" id="{6F224434-2A29-48DE-9367-EE8D7DD70D45}"/>
              </a:ext>
            </a:extLst>
          </p:cNvPr>
          <p:cNvGrpSpPr/>
          <p:nvPr/>
        </p:nvGrpSpPr>
        <p:grpSpPr>
          <a:xfrm>
            <a:off x="7825749" y="2856477"/>
            <a:ext cx="1719054" cy="2863914"/>
            <a:chOff x="7825749" y="2856477"/>
            <a:chExt cx="1719054" cy="2863914"/>
          </a:xfrm>
        </p:grpSpPr>
        <p:cxnSp>
          <p:nvCxnSpPr>
            <p:cNvPr id="242" name="Conector: Angulado 241">
              <a:extLst>
                <a:ext uri="{FF2B5EF4-FFF2-40B4-BE49-F238E27FC236}">
                  <a16:creationId xmlns:a16="http://schemas.microsoft.com/office/drawing/2014/main" id="{4409CE49-3F0B-4088-AE58-C5172B54CF36}"/>
                </a:ext>
              </a:extLst>
            </p:cNvPr>
            <p:cNvCxnSpPr>
              <a:cxnSpLocks/>
              <a:stCxn id="42" idx="1"/>
              <a:endCxn id="112" idx="3"/>
            </p:cNvCxnSpPr>
            <p:nvPr/>
          </p:nvCxnSpPr>
          <p:spPr>
            <a:xfrm rot="10800000" flipV="1">
              <a:off x="7825749" y="2856477"/>
              <a:ext cx="1719054" cy="611375"/>
            </a:xfrm>
            <a:prstGeom prst="bentConnector3">
              <a:avLst>
                <a:gd name="adj1" fmla="val 50000"/>
              </a:avLst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ector: Angulado 244">
              <a:extLst>
                <a:ext uri="{FF2B5EF4-FFF2-40B4-BE49-F238E27FC236}">
                  <a16:creationId xmlns:a16="http://schemas.microsoft.com/office/drawing/2014/main" id="{7858095A-8416-4BF0-83A0-071AD7BB6375}"/>
                </a:ext>
              </a:extLst>
            </p:cNvPr>
            <p:cNvCxnSpPr>
              <a:cxnSpLocks/>
              <a:stCxn id="78" idx="1"/>
              <a:endCxn id="112" idx="3"/>
            </p:cNvCxnSpPr>
            <p:nvPr/>
          </p:nvCxnSpPr>
          <p:spPr>
            <a:xfrm rot="10800000">
              <a:off x="7825749" y="3467854"/>
              <a:ext cx="1701420" cy="102139"/>
            </a:xfrm>
            <a:prstGeom prst="bentConnector3">
              <a:avLst>
                <a:gd name="adj1" fmla="val 50000"/>
              </a:avLst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Conector: Angulado 247">
              <a:extLst>
                <a:ext uri="{FF2B5EF4-FFF2-40B4-BE49-F238E27FC236}">
                  <a16:creationId xmlns:a16="http://schemas.microsoft.com/office/drawing/2014/main" id="{5CCF6169-B86A-40C2-BE20-A0607AA45B35}"/>
                </a:ext>
              </a:extLst>
            </p:cNvPr>
            <p:cNvCxnSpPr>
              <a:cxnSpLocks/>
              <a:stCxn id="51" idx="1"/>
              <a:endCxn id="112" idx="3"/>
            </p:cNvCxnSpPr>
            <p:nvPr/>
          </p:nvCxnSpPr>
          <p:spPr>
            <a:xfrm rot="10800000">
              <a:off x="7825749" y="3467854"/>
              <a:ext cx="1719054" cy="809073"/>
            </a:xfrm>
            <a:prstGeom prst="bentConnector3">
              <a:avLst>
                <a:gd name="adj1" fmla="val 50000"/>
              </a:avLst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ector: Angulado 250">
              <a:extLst>
                <a:ext uri="{FF2B5EF4-FFF2-40B4-BE49-F238E27FC236}">
                  <a16:creationId xmlns:a16="http://schemas.microsoft.com/office/drawing/2014/main" id="{081AD529-87EF-4A6F-A327-C826B2897E20}"/>
                </a:ext>
              </a:extLst>
            </p:cNvPr>
            <p:cNvCxnSpPr>
              <a:cxnSpLocks/>
              <a:stCxn id="43" idx="1"/>
              <a:endCxn id="112" idx="3"/>
            </p:cNvCxnSpPr>
            <p:nvPr/>
          </p:nvCxnSpPr>
          <p:spPr>
            <a:xfrm rot="10800000">
              <a:off x="7825749" y="3467853"/>
              <a:ext cx="1701420" cy="1508376"/>
            </a:xfrm>
            <a:prstGeom prst="bentConnector3">
              <a:avLst>
                <a:gd name="adj1" fmla="val 50000"/>
              </a:avLst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ector: Angulado 253">
              <a:extLst>
                <a:ext uri="{FF2B5EF4-FFF2-40B4-BE49-F238E27FC236}">
                  <a16:creationId xmlns:a16="http://schemas.microsoft.com/office/drawing/2014/main" id="{EF1E1698-82F4-47C5-8DF0-579D0E09FDB3}"/>
                </a:ext>
              </a:extLst>
            </p:cNvPr>
            <p:cNvCxnSpPr>
              <a:cxnSpLocks/>
              <a:stCxn id="73" idx="1"/>
              <a:endCxn id="112" idx="3"/>
            </p:cNvCxnSpPr>
            <p:nvPr/>
          </p:nvCxnSpPr>
          <p:spPr>
            <a:xfrm rot="10800000">
              <a:off x="7825749" y="3467853"/>
              <a:ext cx="1689410" cy="2252538"/>
            </a:xfrm>
            <a:prstGeom prst="bentConnector3">
              <a:avLst>
                <a:gd name="adj1" fmla="val 50000"/>
              </a:avLst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0" name="Retângulo: Cantos Arredondados 169">
            <a:extLst>
              <a:ext uri="{FF2B5EF4-FFF2-40B4-BE49-F238E27FC236}">
                <a16:creationId xmlns:a16="http://schemas.microsoft.com/office/drawing/2014/main" id="{2E096B46-F320-4D59-B389-CE757EEC82F5}"/>
              </a:ext>
            </a:extLst>
          </p:cNvPr>
          <p:cNvSpPr/>
          <p:nvPr/>
        </p:nvSpPr>
        <p:spPr>
          <a:xfrm>
            <a:off x="5308466" y="4967172"/>
            <a:ext cx="1513115" cy="804100"/>
          </a:xfrm>
          <a:prstGeom prst="roundRect">
            <a:avLst/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Glossário de Termos</a:t>
            </a:r>
            <a:endParaRPr lang="pt-BR" sz="1600" i="1" dirty="0"/>
          </a:p>
        </p:txBody>
      </p:sp>
      <p:grpSp>
        <p:nvGrpSpPr>
          <p:cNvPr id="295" name="Agrupar 294">
            <a:extLst>
              <a:ext uri="{FF2B5EF4-FFF2-40B4-BE49-F238E27FC236}">
                <a16:creationId xmlns:a16="http://schemas.microsoft.com/office/drawing/2014/main" id="{03B35234-4AAF-4E03-99B2-033449958066}"/>
              </a:ext>
            </a:extLst>
          </p:cNvPr>
          <p:cNvGrpSpPr/>
          <p:nvPr/>
        </p:nvGrpSpPr>
        <p:grpSpPr>
          <a:xfrm>
            <a:off x="4482559" y="3698555"/>
            <a:ext cx="3173033" cy="1265703"/>
            <a:chOff x="4482559" y="3698555"/>
            <a:chExt cx="3173033" cy="1265703"/>
          </a:xfrm>
        </p:grpSpPr>
        <p:cxnSp>
          <p:nvCxnSpPr>
            <p:cNvPr id="64" name="Conector: Angulado 63">
              <a:extLst>
                <a:ext uri="{FF2B5EF4-FFF2-40B4-BE49-F238E27FC236}">
                  <a16:creationId xmlns:a16="http://schemas.microsoft.com/office/drawing/2014/main" id="{63770735-36FB-4AF4-9B7F-46AEF284BCB9}"/>
                </a:ext>
              </a:extLst>
            </p:cNvPr>
            <p:cNvCxnSpPr>
              <a:cxnSpLocks/>
              <a:stCxn id="112" idx="2"/>
              <a:endCxn id="48" idx="0"/>
            </p:cNvCxnSpPr>
            <p:nvPr/>
          </p:nvCxnSpPr>
          <p:spPr>
            <a:xfrm rot="16200000" flipH="1">
              <a:off x="6241669" y="3532858"/>
              <a:ext cx="1248225" cy="1579620"/>
            </a:xfrm>
            <a:prstGeom prst="bentConnector3">
              <a:avLst>
                <a:gd name="adj1" fmla="val 50000"/>
              </a:avLst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ector: Angulado 64">
              <a:extLst>
                <a:ext uri="{FF2B5EF4-FFF2-40B4-BE49-F238E27FC236}">
                  <a16:creationId xmlns:a16="http://schemas.microsoft.com/office/drawing/2014/main" id="{A0676AF8-A0BA-46EC-BCAA-5491828C49A3}"/>
                </a:ext>
              </a:extLst>
            </p:cNvPr>
            <p:cNvCxnSpPr>
              <a:cxnSpLocks/>
              <a:stCxn id="112" idx="2"/>
              <a:endCxn id="54" idx="0"/>
            </p:cNvCxnSpPr>
            <p:nvPr/>
          </p:nvCxnSpPr>
          <p:spPr>
            <a:xfrm rot="5400000">
              <a:off x="4646414" y="3534701"/>
              <a:ext cx="1265702" cy="1593412"/>
            </a:xfrm>
            <a:prstGeom prst="bentConnector3">
              <a:avLst>
                <a:gd name="adj1" fmla="val 50000"/>
              </a:avLst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2" name="Conector de Seta Reta 131">
            <a:extLst>
              <a:ext uri="{FF2B5EF4-FFF2-40B4-BE49-F238E27FC236}">
                <a16:creationId xmlns:a16="http://schemas.microsoft.com/office/drawing/2014/main" id="{1EB2713D-DE4A-4EAE-9FD8-9C6C9CCBF32A}"/>
              </a:ext>
            </a:extLst>
          </p:cNvPr>
          <p:cNvCxnSpPr>
            <a:stCxn id="69" idx="2"/>
          </p:cNvCxnSpPr>
          <p:nvPr/>
        </p:nvCxnSpPr>
        <p:spPr>
          <a:xfrm>
            <a:off x="6075971" y="2961611"/>
            <a:ext cx="0" cy="251588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ector de Seta Reta 147">
            <a:extLst>
              <a:ext uri="{FF2B5EF4-FFF2-40B4-BE49-F238E27FC236}">
                <a16:creationId xmlns:a16="http://schemas.microsoft.com/office/drawing/2014/main" id="{8B55CB0A-B095-4DCE-BFBB-9C93DB1FAA2C}"/>
              </a:ext>
            </a:extLst>
          </p:cNvPr>
          <p:cNvCxnSpPr>
            <a:cxnSpLocks/>
            <a:stCxn id="112" idx="2"/>
            <a:endCxn id="170" idx="0"/>
          </p:cNvCxnSpPr>
          <p:nvPr/>
        </p:nvCxnSpPr>
        <p:spPr>
          <a:xfrm flipH="1">
            <a:off x="6065024" y="3698556"/>
            <a:ext cx="10947" cy="1268616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0" name="Imagem 219">
            <a:extLst>
              <a:ext uri="{FF2B5EF4-FFF2-40B4-BE49-F238E27FC236}">
                <a16:creationId xmlns:a16="http://schemas.microsoft.com/office/drawing/2014/main" id="{5837879F-738D-4364-A35F-C613B9F1CB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122" y="868438"/>
            <a:ext cx="2136967" cy="86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664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" grpId="0" animBg="1"/>
      <p:bldP spid="36" grpId="0" animBg="1"/>
      <p:bldP spid="37" grpId="0" animBg="1"/>
      <p:bldP spid="40" grpId="0" animBg="1"/>
      <p:bldP spid="42" grpId="0" animBg="1"/>
      <p:bldP spid="43" grpId="0" animBg="1"/>
      <p:bldP spid="51" grpId="0" animBg="1"/>
      <p:bldP spid="54" grpId="0" animBg="1"/>
      <p:bldP spid="69" grpId="0" animBg="1"/>
      <p:bldP spid="72" grpId="0" animBg="1"/>
      <p:bldP spid="73" grpId="0" animBg="1"/>
      <p:bldP spid="76" grpId="0" animBg="1"/>
      <p:bldP spid="78" grpId="0" animBg="1"/>
      <p:bldP spid="48" grpId="0" animBg="1"/>
      <p:bldP spid="112" grpId="0" animBg="1"/>
      <p:bldP spid="17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FBFD6B99-71DC-4CE9-A031-168D9B3D4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0075"/>
            <a:ext cx="10515600" cy="733833"/>
          </a:xfrm>
        </p:spPr>
        <p:txBody>
          <a:bodyPr/>
          <a:lstStyle/>
          <a:p>
            <a:pPr algn="ctr">
              <a:spcBef>
                <a:spcPts val="3600"/>
              </a:spcBef>
            </a:pPr>
            <a:r>
              <a:rPr lang="pt-BR" sz="3600" b="1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Programa </a:t>
            </a:r>
            <a:r>
              <a:rPr lang="pt-BR" sz="3600" b="1" u="sng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InovaPrevenção</a:t>
            </a:r>
            <a:endParaRPr lang="pt-BR" sz="3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6CC6977-9C39-4E36-9C2D-58C8F0E4A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010" y="1825625"/>
            <a:ext cx="10447789" cy="4351338"/>
          </a:xfrm>
        </p:spPr>
        <p:txBody>
          <a:bodyPr/>
          <a:lstStyle/>
          <a:p>
            <a:pPr marL="0" indent="0">
              <a:buNone/>
            </a:pPr>
            <a:endParaRPr lang="pt-BR" sz="3200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EA37E9A5-0DBC-4172-96F7-0591C5642B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620" y="1578459"/>
            <a:ext cx="6214446" cy="3701082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96027520-928E-4D7C-954D-0AEDA548F087}"/>
              </a:ext>
            </a:extLst>
          </p:cNvPr>
          <p:cNvSpPr txBox="1">
            <a:spLocks/>
          </p:cNvSpPr>
          <p:nvPr/>
        </p:nvSpPr>
        <p:spPr>
          <a:xfrm>
            <a:off x="7723031" y="2106078"/>
            <a:ext cx="4468969" cy="26458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dirty="0">
                <a:solidFill>
                  <a:srgbClr val="7BA21A"/>
                </a:solidFill>
                <a:latin typeface="Aharoni" panose="020B0604020202020204" pitchFamily="2" charset="-79"/>
                <a:cs typeface="Aharoni" panose="020B0604020202020204" pitchFamily="2" charset="-79"/>
              </a:rPr>
              <a:t>Iniciativa de Fomento a Pesquisa e Desenvolvimento para Prevenção da Corrupção</a:t>
            </a:r>
          </a:p>
        </p:txBody>
      </p:sp>
    </p:spTree>
    <p:extLst>
      <p:ext uri="{BB962C8B-B14F-4D97-AF65-F5344CB8AC3E}">
        <p14:creationId xmlns:p14="http://schemas.microsoft.com/office/powerpoint/2010/main" val="4063028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B8018940-571C-4498-B9C4-84A389E12045}"/>
              </a:ext>
            </a:extLst>
          </p:cNvPr>
          <p:cNvSpPr/>
          <p:nvPr/>
        </p:nvSpPr>
        <p:spPr>
          <a:xfrm>
            <a:off x="686831" y="1024638"/>
            <a:ext cx="10886145" cy="4878550"/>
          </a:xfrm>
          <a:prstGeom prst="roundRect">
            <a:avLst/>
          </a:prstGeom>
          <a:noFill/>
          <a:ln>
            <a:solidFill>
              <a:srgbClr val="312D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lnSpc>
                <a:spcPct val="114000"/>
              </a:lnSpc>
              <a:spcAft>
                <a:spcPts val="0"/>
              </a:spcAft>
            </a:pPr>
            <a:endParaRPr lang="en-US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6CC6977-9C39-4E36-9C2D-58C8F0E4A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010" y="1825625"/>
            <a:ext cx="10447789" cy="4351338"/>
          </a:xfrm>
        </p:spPr>
        <p:txBody>
          <a:bodyPr/>
          <a:lstStyle/>
          <a:p>
            <a:pPr marL="0" indent="0">
              <a:buNone/>
            </a:pPr>
            <a:endParaRPr lang="pt-BR" sz="3200" dirty="0"/>
          </a:p>
        </p:txBody>
      </p:sp>
      <p:sp>
        <p:nvSpPr>
          <p:cNvPr id="6" name="Título 5">
            <a:extLst>
              <a:ext uri="{FF2B5EF4-FFF2-40B4-BE49-F238E27FC236}">
                <a16:creationId xmlns:a16="http://schemas.microsoft.com/office/drawing/2014/main" id="{7B677B50-DA28-432C-86FA-353D4BFB2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9D2D06A1-E479-4FC3-8877-93E5A477C903}"/>
              </a:ext>
            </a:extLst>
          </p:cNvPr>
          <p:cNvSpPr/>
          <p:nvPr/>
        </p:nvSpPr>
        <p:spPr>
          <a:xfrm>
            <a:off x="1624321" y="729514"/>
            <a:ext cx="9015663" cy="50496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Aft>
                <a:spcPts val="0"/>
              </a:spcAft>
            </a:pPr>
            <a:r>
              <a:rPr lang="pt-BR" sz="2400" b="1" dirty="0">
                <a:solidFill>
                  <a:srgbClr val="2D33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Estrutura da CGU para inovação na prevenção da corrupção</a:t>
            </a:r>
            <a:endParaRPr lang="en-US" sz="2400" b="1" dirty="0">
              <a:solidFill>
                <a:srgbClr val="2D33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367D587C-EAF5-4063-8B35-0D45A98BB49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12936670"/>
              </p:ext>
            </p:extLst>
          </p:nvPr>
        </p:nvGraphicFramePr>
        <p:xfrm>
          <a:off x="1973676" y="1554431"/>
          <a:ext cx="8666308" cy="43973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88973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93AC3175-9EEC-456B-9EC5-90F7384C6AD8}"/>
              </a:ext>
            </a:extLst>
          </p:cNvPr>
          <p:cNvSpPr/>
          <p:nvPr/>
        </p:nvSpPr>
        <p:spPr>
          <a:xfrm>
            <a:off x="435774" y="3005199"/>
            <a:ext cx="11019834" cy="2918579"/>
          </a:xfrm>
          <a:prstGeom prst="roundRect">
            <a:avLst/>
          </a:prstGeom>
          <a:noFill/>
          <a:ln>
            <a:solidFill>
              <a:srgbClr val="312D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14400" lvl="1" indent="-457200" algn="just">
              <a:lnSpc>
                <a:spcPct val="125000"/>
              </a:lnSpc>
              <a:spcAft>
                <a:spcPts val="600"/>
              </a:spcAft>
              <a:buAutoNum type="arabicPeriod"/>
            </a:pPr>
            <a:r>
              <a:rPr lang="pt-BR" sz="2400" dirty="0">
                <a:solidFill>
                  <a:srgbClr val="002060"/>
                </a:solidFill>
              </a:rPr>
              <a:t>definição de temas prioritários para PD&amp;I. </a:t>
            </a:r>
          </a:p>
          <a:p>
            <a:pPr marL="914400" lvl="1" indent="-457200" algn="just">
              <a:lnSpc>
                <a:spcPct val="125000"/>
              </a:lnSpc>
              <a:spcAft>
                <a:spcPts val="600"/>
              </a:spcAft>
              <a:buAutoNum type="arabicPeriod"/>
            </a:pPr>
            <a:r>
              <a:rPr lang="pt-BR" sz="2400" dirty="0">
                <a:solidFill>
                  <a:srgbClr val="002060"/>
                </a:solidFill>
              </a:rPr>
              <a:t>promoção de eventos para fomento de PD&amp;I.</a:t>
            </a:r>
          </a:p>
          <a:p>
            <a:pPr marL="914400" lvl="1" indent="-457200" algn="just">
              <a:lnSpc>
                <a:spcPct val="125000"/>
              </a:lnSpc>
              <a:spcAft>
                <a:spcPts val="600"/>
              </a:spcAft>
              <a:buAutoNum type="arabicPeriod"/>
            </a:pPr>
            <a:r>
              <a:rPr lang="pt-BR" sz="2400" dirty="0">
                <a:solidFill>
                  <a:srgbClr val="002060"/>
                </a:solidFill>
              </a:rPr>
              <a:t>participação em fóruns profissionais e científicos. </a:t>
            </a:r>
          </a:p>
          <a:p>
            <a:pPr marL="914400" lvl="1" indent="-457200" algn="just">
              <a:lnSpc>
                <a:spcPct val="125000"/>
              </a:lnSpc>
              <a:spcAft>
                <a:spcPts val="600"/>
              </a:spcAft>
              <a:buAutoNum type="arabicPeriod"/>
            </a:pPr>
            <a:r>
              <a:rPr lang="pt-BR" sz="2400" dirty="0">
                <a:solidFill>
                  <a:srgbClr val="002060"/>
                </a:solidFill>
              </a:rPr>
              <a:t>desenvolvimento de capacidades e realização de cursos e treinamentos.</a:t>
            </a:r>
          </a:p>
          <a:p>
            <a:pPr marL="914400" lvl="1" indent="-457200" algn="just">
              <a:lnSpc>
                <a:spcPct val="125000"/>
              </a:lnSpc>
              <a:spcAft>
                <a:spcPts val="600"/>
              </a:spcAft>
              <a:buAutoNum type="arabicPeriod"/>
            </a:pPr>
            <a:r>
              <a:rPr lang="pt-BR" sz="2400" dirty="0">
                <a:solidFill>
                  <a:srgbClr val="002060"/>
                </a:solidFill>
              </a:rPr>
              <a:t>realização de ações de fomento, como concursos, </a:t>
            </a:r>
            <a:r>
              <a:rPr lang="pt-BR" sz="2400" i="1" dirty="0" err="1">
                <a:solidFill>
                  <a:srgbClr val="002060"/>
                </a:solidFill>
              </a:rPr>
              <a:t>innovathons</a:t>
            </a:r>
            <a:r>
              <a:rPr lang="pt-BR" sz="2400" dirty="0">
                <a:solidFill>
                  <a:srgbClr val="002060"/>
                </a:solidFill>
              </a:rPr>
              <a:t>, etc.</a:t>
            </a:r>
          </a:p>
        </p:txBody>
      </p: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F575F463-A531-42F6-A00A-EBB6DF9B9376}"/>
              </a:ext>
            </a:extLst>
          </p:cNvPr>
          <p:cNvSpPr/>
          <p:nvPr/>
        </p:nvSpPr>
        <p:spPr>
          <a:xfrm>
            <a:off x="435774" y="1166796"/>
            <a:ext cx="11019834" cy="1345452"/>
          </a:xfrm>
          <a:prstGeom prst="roundRect">
            <a:avLst/>
          </a:prstGeom>
          <a:noFill/>
          <a:ln>
            <a:solidFill>
              <a:srgbClr val="312D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>
              <a:lnSpc>
                <a:spcPct val="125000"/>
              </a:lnSpc>
            </a:pPr>
            <a:r>
              <a:rPr lang="pt-BR" sz="2400" dirty="0">
                <a:solidFill>
                  <a:srgbClr val="002060"/>
                </a:solidFill>
              </a:rPr>
              <a:t>Fomentar a pesquisa, desenvolvimento e inovação (PD&amp;I) para prevenção da corrupção na Administração Pública federal</a:t>
            </a:r>
            <a:endParaRPr lang="en-US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2453897C-8751-451B-800C-7C608C31D096}"/>
              </a:ext>
            </a:extLst>
          </p:cNvPr>
          <p:cNvSpPr/>
          <p:nvPr/>
        </p:nvSpPr>
        <p:spPr>
          <a:xfrm>
            <a:off x="906010" y="934222"/>
            <a:ext cx="4326357" cy="46514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Aft>
                <a:spcPts val="0"/>
              </a:spcAft>
            </a:pPr>
            <a:r>
              <a:rPr lang="pt-BR" sz="2400" b="1" dirty="0">
                <a:solidFill>
                  <a:srgbClr val="2D33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 </a:t>
            </a:r>
            <a:r>
              <a:rPr lang="pt-BR" sz="2400" b="1" dirty="0" err="1">
                <a:solidFill>
                  <a:srgbClr val="2D33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InovaPrevenção</a:t>
            </a:r>
            <a:endParaRPr lang="en-US" sz="2400" b="1" dirty="0">
              <a:solidFill>
                <a:srgbClr val="2D33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4921166B-B486-4A81-BB27-06C362C86C1B}"/>
              </a:ext>
            </a:extLst>
          </p:cNvPr>
          <p:cNvSpPr/>
          <p:nvPr/>
        </p:nvSpPr>
        <p:spPr>
          <a:xfrm>
            <a:off x="906010" y="2778911"/>
            <a:ext cx="3965749" cy="4428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Aft>
                <a:spcPts val="0"/>
              </a:spcAft>
            </a:pPr>
            <a:r>
              <a:rPr lang="pt-BR" sz="2400" b="1" dirty="0">
                <a:solidFill>
                  <a:srgbClr val="2D33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Serviços </a:t>
            </a:r>
            <a:r>
              <a:rPr lang="pt-BR" sz="2400" b="1" dirty="0" err="1">
                <a:solidFill>
                  <a:srgbClr val="2D33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InovaPrevenção</a:t>
            </a:r>
            <a:endParaRPr lang="en-US" b="1" dirty="0">
              <a:solidFill>
                <a:srgbClr val="2D33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449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7" grpId="0" animBg="1"/>
      <p:bldP spid="11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6E2FCE06E7DE244B15C555EE2A5EEC3" ma:contentTypeVersion="9" ma:contentTypeDescription="Crie um novo documento." ma:contentTypeScope="" ma:versionID="27e220c9ce184e52ce235791793626aa">
  <xsd:schema xmlns:xsd="http://www.w3.org/2001/XMLSchema" xmlns:xs="http://www.w3.org/2001/XMLSchema" xmlns:p="http://schemas.microsoft.com/office/2006/metadata/properties" xmlns:ns2="a11d50bf-47d9-4223-a1cd-955052e48095" xmlns:ns3="a2b8b34a-8b7b-4f1b-a890-a7c2347930c6" targetNamespace="http://schemas.microsoft.com/office/2006/metadata/properties" ma:root="true" ma:fieldsID="a1b8d40cf85da16bda68347c45ebe024" ns2:_="" ns3:_="">
    <xsd:import namespace="a11d50bf-47d9-4223-a1cd-955052e48095"/>
    <xsd:import namespace="a2b8b34a-8b7b-4f1b-a890-a7c2347930c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1d50bf-47d9-4223-a1cd-955052e480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b8b34a-8b7b-4f1b-a890-a7c2347930c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E615263-55C1-47BB-8D69-815A0AE3F38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E47604A-05A0-45E4-A192-E46E4D06CA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11d50bf-47d9-4223-a1cd-955052e48095"/>
    <ds:schemaRef ds:uri="a2b8b34a-8b7b-4f1b-a890-a7c2347930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BBFD61B-AB5A-4285-A6BC-8B661F6437A9}">
  <ds:schemaRefs>
    <ds:schemaRef ds:uri="http://purl.org/dc/elements/1.1/"/>
    <ds:schemaRef ds:uri="a11d50bf-47d9-4223-a1cd-955052e48095"/>
    <ds:schemaRef ds:uri="http://schemas.microsoft.com/office/2006/documentManagement/types"/>
    <ds:schemaRef ds:uri="http://schemas.openxmlformats.org/package/2006/metadata/core-properties"/>
    <ds:schemaRef ds:uri="a2b8b34a-8b7b-4f1b-a890-a7c2347930c6"/>
    <ds:schemaRef ds:uri="http://www.w3.org/XML/1998/namespace"/>
    <ds:schemaRef ds:uri="http://purl.org/dc/dcmitype/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8446</TotalTime>
  <Words>611</Words>
  <Application>Microsoft Office PowerPoint</Application>
  <PresentationFormat>Widescreen</PresentationFormat>
  <Paragraphs>100</Paragraphs>
  <Slides>15</Slides>
  <Notes>6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21" baseType="lpstr">
      <vt:lpstr>Aharoni</vt:lpstr>
      <vt:lpstr>Arial</vt:lpstr>
      <vt:lpstr>Calibri</vt:lpstr>
      <vt:lpstr>Calibri Light</vt:lpstr>
      <vt:lpstr>Wingdings</vt:lpstr>
      <vt:lpstr>Tema do Office</vt:lpstr>
      <vt:lpstr>Apresentação do PowerPoint</vt:lpstr>
      <vt:lpstr>Inovação na Prevenção da Corrupção</vt:lpstr>
      <vt:lpstr>Amparo Legal</vt:lpstr>
      <vt:lpstr>Programa Observatório da Prevenção da Corrupção</vt:lpstr>
      <vt:lpstr>Apresentação do PowerPoint</vt:lpstr>
      <vt:lpstr>Apresentação do PowerPoint</vt:lpstr>
      <vt:lpstr>Programa InovaPrevenção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Gabriela de Alencar Araripe Pereira</dc:creator>
  <cp:lastModifiedBy>Nara de Oliveira Caiafa Duarte</cp:lastModifiedBy>
  <cp:revision>13</cp:revision>
  <dcterms:created xsi:type="dcterms:W3CDTF">2019-12-04T08:08:22Z</dcterms:created>
  <dcterms:modified xsi:type="dcterms:W3CDTF">2019-12-06T12:45:01Z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0x01010066E2FCE06E7DE244B15C555EE2A5EEC3</vt:lpwstr>
  </property>
</Properties>
</file>