
<file path=[Content_Types].xml><?xml version="1.0" encoding="utf-8"?>
<Types xmlns="http://schemas.openxmlformats.org/package/2006/content-types">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447" r:id="rId3"/>
    <p:sldId id="445" r:id="rId4"/>
    <p:sldId id="427" r:id="rId5"/>
    <p:sldId id="448" r:id="rId6"/>
    <p:sldId id="446" r:id="rId7"/>
    <p:sldId id="441" r:id="rId8"/>
    <p:sldId id="437" r:id="rId9"/>
    <p:sldId id="315" r:id="rId10"/>
    <p:sldId id="439" r:id="rId11"/>
    <p:sldId id="440" r:id="rId12"/>
    <p:sldId id="390" r:id="rId13"/>
    <p:sldId id="444" r:id="rId14"/>
    <p:sldId id="306" r:id="rId15"/>
    <p:sldId id="259" r:id="rId16"/>
    <p:sldId id="442" r:id="rId17"/>
    <p:sldId id="428" r:id="rId18"/>
    <p:sldId id="431" r:id="rId19"/>
    <p:sldId id="433" r:id="rId20"/>
    <p:sldId id="434" r:id="rId21"/>
    <p:sldId id="436" r:id="rId22"/>
    <p:sldId id="435" r:id="rId23"/>
  </p:sldIdLst>
  <p:sldSz cx="12192000" cy="6858000"/>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79" autoAdjust="0"/>
    <p:restoredTop sz="94660"/>
  </p:normalViewPr>
  <p:slideViewPr>
    <p:cSldViewPr snapToGrid="0">
      <p:cViewPr varScale="1">
        <p:scale>
          <a:sx n="74" d="100"/>
          <a:sy n="74" d="100"/>
        </p:scale>
        <p:origin x="176" y="9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11D360-09B6-E148-9331-9D2C9D64349B}" type="doc">
      <dgm:prSet loTypeId="urn:microsoft.com/office/officeart/2005/8/layout/gear1" loCatId="" qsTypeId="urn:microsoft.com/office/officeart/2005/8/quickstyle/3d9" qsCatId="3D" csTypeId="urn:microsoft.com/office/officeart/2005/8/colors/accent1_2" csCatId="accent1" phldr="1"/>
      <dgm:spPr/>
    </dgm:pt>
    <dgm:pt modelId="{77795F47-D73B-8C42-9EA7-7245F8F253ED}">
      <dgm:prSet phldrT="[Texto]" custT="1"/>
      <dgm:spPr>
        <a:solidFill>
          <a:schemeClr val="accent1">
            <a:lumMod val="60000"/>
            <a:lumOff val="40000"/>
          </a:schemeClr>
        </a:solidFill>
      </dgm:spPr>
      <dgm:t>
        <a:bodyPr/>
        <a:lstStyle/>
        <a:p>
          <a:r>
            <a:rPr lang="pt-BR" sz="3600" b="1" dirty="0"/>
            <a:t>Prevenir</a:t>
          </a:r>
        </a:p>
      </dgm:t>
    </dgm:pt>
    <dgm:pt modelId="{65F71C13-4CDE-1643-AD3D-859D7ABBB081}" type="parTrans" cxnId="{A9369DFB-0FFD-414F-85D8-F488DD77BD97}">
      <dgm:prSet/>
      <dgm:spPr/>
      <dgm:t>
        <a:bodyPr/>
        <a:lstStyle/>
        <a:p>
          <a:endParaRPr lang="pt-BR"/>
        </a:p>
      </dgm:t>
    </dgm:pt>
    <dgm:pt modelId="{02A5155D-F882-F141-8322-3FDFC3658983}" type="sibTrans" cxnId="{A9369DFB-0FFD-414F-85D8-F488DD77BD97}">
      <dgm:prSet/>
      <dgm:spPr>
        <a:solidFill>
          <a:schemeClr val="accent1">
            <a:lumMod val="60000"/>
            <a:lumOff val="40000"/>
          </a:schemeClr>
        </a:solidFill>
      </dgm:spPr>
      <dgm:t>
        <a:bodyPr/>
        <a:lstStyle/>
        <a:p>
          <a:endParaRPr lang="pt-BR"/>
        </a:p>
      </dgm:t>
    </dgm:pt>
    <dgm:pt modelId="{16EFBFAB-50BB-644D-8574-099DA4123BD8}">
      <dgm:prSet phldrT="[Texto]" custT="1"/>
      <dgm:spPr>
        <a:solidFill>
          <a:schemeClr val="accent1">
            <a:lumMod val="75000"/>
          </a:schemeClr>
        </a:solidFill>
      </dgm:spPr>
      <dgm:t>
        <a:bodyPr/>
        <a:lstStyle/>
        <a:p>
          <a:r>
            <a:rPr lang="pt-BR" sz="2300" b="1" dirty="0"/>
            <a:t>Detectar</a:t>
          </a:r>
        </a:p>
      </dgm:t>
    </dgm:pt>
    <dgm:pt modelId="{C2374B79-BAB7-B44E-8F61-93B3489C474F}" type="parTrans" cxnId="{9629E5B8-42AD-CC4B-91C3-2166029FEE23}">
      <dgm:prSet/>
      <dgm:spPr/>
      <dgm:t>
        <a:bodyPr/>
        <a:lstStyle/>
        <a:p>
          <a:endParaRPr lang="pt-BR"/>
        </a:p>
      </dgm:t>
    </dgm:pt>
    <dgm:pt modelId="{BF55D0D8-96FF-774E-8445-AAE062CF9AF5}" type="sibTrans" cxnId="{9629E5B8-42AD-CC4B-91C3-2166029FEE23}">
      <dgm:prSet/>
      <dgm:spPr>
        <a:solidFill>
          <a:schemeClr val="accent1">
            <a:lumMod val="75000"/>
          </a:schemeClr>
        </a:solidFill>
      </dgm:spPr>
      <dgm:t>
        <a:bodyPr/>
        <a:lstStyle/>
        <a:p>
          <a:endParaRPr lang="pt-BR"/>
        </a:p>
      </dgm:t>
    </dgm:pt>
    <dgm:pt modelId="{F64BCCD4-254D-D94B-8DA9-20429FE7DAFC}">
      <dgm:prSet phldrT="[Texto]"/>
      <dgm:spPr>
        <a:solidFill>
          <a:schemeClr val="accent1">
            <a:lumMod val="50000"/>
          </a:schemeClr>
        </a:solidFill>
      </dgm:spPr>
      <dgm:t>
        <a:bodyPr/>
        <a:lstStyle/>
        <a:p>
          <a:r>
            <a:rPr lang="pt-BR" b="1"/>
            <a:t>Sancionar</a:t>
          </a:r>
          <a:endParaRPr lang="pt-BR" b="1" dirty="0"/>
        </a:p>
      </dgm:t>
    </dgm:pt>
    <dgm:pt modelId="{18A17F32-D08B-7348-941A-62E9A2F518EB}" type="parTrans" cxnId="{564CD58D-6649-144F-8780-8565AAA9DE40}">
      <dgm:prSet/>
      <dgm:spPr/>
      <dgm:t>
        <a:bodyPr/>
        <a:lstStyle/>
        <a:p>
          <a:endParaRPr lang="pt-BR"/>
        </a:p>
      </dgm:t>
    </dgm:pt>
    <dgm:pt modelId="{B8084714-143F-0B4F-9C8C-51BB59199FE9}" type="sibTrans" cxnId="{564CD58D-6649-144F-8780-8565AAA9DE40}">
      <dgm:prSet/>
      <dgm:spPr>
        <a:solidFill>
          <a:schemeClr val="accent1">
            <a:lumMod val="50000"/>
          </a:schemeClr>
        </a:solidFill>
      </dgm:spPr>
      <dgm:t>
        <a:bodyPr/>
        <a:lstStyle/>
        <a:p>
          <a:endParaRPr lang="pt-BR"/>
        </a:p>
      </dgm:t>
    </dgm:pt>
    <dgm:pt modelId="{DA3558FA-21C1-214E-9DE4-C172F061CA9C}" type="pres">
      <dgm:prSet presAssocID="{AE11D360-09B6-E148-9331-9D2C9D64349B}" presName="composite" presStyleCnt="0">
        <dgm:presLayoutVars>
          <dgm:chMax val="3"/>
          <dgm:animLvl val="lvl"/>
          <dgm:resizeHandles val="exact"/>
        </dgm:presLayoutVars>
      </dgm:prSet>
      <dgm:spPr/>
    </dgm:pt>
    <dgm:pt modelId="{87BBA882-8F79-AC4A-9459-70104333C0DC}" type="pres">
      <dgm:prSet presAssocID="{77795F47-D73B-8C42-9EA7-7245F8F253ED}" presName="gear1" presStyleLbl="node1" presStyleIdx="0" presStyleCnt="3">
        <dgm:presLayoutVars>
          <dgm:chMax val="1"/>
          <dgm:bulletEnabled val="1"/>
        </dgm:presLayoutVars>
      </dgm:prSet>
      <dgm:spPr/>
    </dgm:pt>
    <dgm:pt modelId="{97132C48-499E-7942-A91C-89336CC61479}" type="pres">
      <dgm:prSet presAssocID="{77795F47-D73B-8C42-9EA7-7245F8F253ED}" presName="gear1srcNode" presStyleLbl="node1" presStyleIdx="0" presStyleCnt="3"/>
      <dgm:spPr/>
    </dgm:pt>
    <dgm:pt modelId="{C1364155-8141-B047-AD3D-BE912DE5C4A5}" type="pres">
      <dgm:prSet presAssocID="{77795F47-D73B-8C42-9EA7-7245F8F253ED}" presName="gear1dstNode" presStyleLbl="node1" presStyleIdx="0" presStyleCnt="3"/>
      <dgm:spPr/>
    </dgm:pt>
    <dgm:pt modelId="{D892A054-80C1-2349-893A-7F3ACC46EA95}" type="pres">
      <dgm:prSet presAssocID="{16EFBFAB-50BB-644D-8574-099DA4123BD8}" presName="gear2" presStyleLbl="node1" presStyleIdx="1" presStyleCnt="3">
        <dgm:presLayoutVars>
          <dgm:chMax val="1"/>
          <dgm:bulletEnabled val="1"/>
        </dgm:presLayoutVars>
      </dgm:prSet>
      <dgm:spPr/>
    </dgm:pt>
    <dgm:pt modelId="{197BA688-6A3D-E040-94D2-189200893D18}" type="pres">
      <dgm:prSet presAssocID="{16EFBFAB-50BB-644D-8574-099DA4123BD8}" presName="gear2srcNode" presStyleLbl="node1" presStyleIdx="1" presStyleCnt="3"/>
      <dgm:spPr/>
    </dgm:pt>
    <dgm:pt modelId="{9FA0066E-41B5-A24D-982E-C06051D1FD04}" type="pres">
      <dgm:prSet presAssocID="{16EFBFAB-50BB-644D-8574-099DA4123BD8}" presName="gear2dstNode" presStyleLbl="node1" presStyleIdx="1" presStyleCnt="3"/>
      <dgm:spPr/>
    </dgm:pt>
    <dgm:pt modelId="{F22890AC-F530-6042-B71C-CC7D71C10FE0}" type="pres">
      <dgm:prSet presAssocID="{F64BCCD4-254D-D94B-8DA9-20429FE7DAFC}" presName="gear3" presStyleLbl="node1" presStyleIdx="2" presStyleCnt="3"/>
      <dgm:spPr/>
    </dgm:pt>
    <dgm:pt modelId="{11243C98-D9AE-6043-9E5D-45F0DD8CC4AD}" type="pres">
      <dgm:prSet presAssocID="{F64BCCD4-254D-D94B-8DA9-20429FE7DAFC}" presName="gear3tx" presStyleLbl="node1" presStyleIdx="2" presStyleCnt="3">
        <dgm:presLayoutVars>
          <dgm:chMax val="1"/>
          <dgm:bulletEnabled val="1"/>
        </dgm:presLayoutVars>
      </dgm:prSet>
      <dgm:spPr/>
    </dgm:pt>
    <dgm:pt modelId="{9507ACF4-0032-FA49-B012-A63C8C1F124A}" type="pres">
      <dgm:prSet presAssocID="{F64BCCD4-254D-D94B-8DA9-20429FE7DAFC}" presName="gear3srcNode" presStyleLbl="node1" presStyleIdx="2" presStyleCnt="3"/>
      <dgm:spPr/>
    </dgm:pt>
    <dgm:pt modelId="{B4FAB196-702C-F545-B250-771874E8BE45}" type="pres">
      <dgm:prSet presAssocID="{F64BCCD4-254D-D94B-8DA9-20429FE7DAFC}" presName="gear3dstNode" presStyleLbl="node1" presStyleIdx="2" presStyleCnt="3"/>
      <dgm:spPr/>
    </dgm:pt>
    <dgm:pt modelId="{1B71BB54-F809-7A4C-9CBC-C3A742B4EDF6}" type="pres">
      <dgm:prSet presAssocID="{02A5155D-F882-F141-8322-3FDFC3658983}" presName="connector1" presStyleLbl="sibTrans2D1" presStyleIdx="0" presStyleCnt="3"/>
      <dgm:spPr/>
    </dgm:pt>
    <dgm:pt modelId="{F1D8B1A2-7003-034C-B516-9769A378D6BF}" type="pres">
      <dgm:prSet presAssocID="{BF55D0D8-96FF-774E-8445-AAE062CF9AF5}" presName="connector2" presStyleLbl="sibTrans2D1" presStyleIdx="1" presStyleCnt="3"/>
      <dgm:spPr/>
    </dgm:pt>
    <dgm:pt modelId="{EF69F0A8-D828-7949-83C8-1F0218E28EB1}" type="pres">
      <dgm:prSet presAssocID="{B8084714-143F-0B4F-9C8C-51BB59199FE9}" presName="connector3" presStyleLbl="sibTrans2D1" presStyleIdx="2" presStyleCnt="3"/>
      <dgm:spPr/>
    </dgm:pt>
  </dgm:ptLst>
  <dgm:cxnLst>
    <dgm:cxn modelId="{D6277E05-09C5-BE4F-9BF5-10EFCF0AB360}" type="presOf" srcId="{77795F47-D73B-8C42-9EA7-7245F8F253ED}" destId="{C1364155-8141-B047-AD3D-BE912DE5C4A5}" srcOrd="2" destOrd="0" presId="urn:microsoft.com/office/officeart/2005/8/layout/gear1"/>
    <dgm:cxn modelId="{4854971E-A35E-724D-A93C-AD0D8678412B}" type="presOf" srcId="{77795F47-D73B-8C42-9EA7-7245F8F253ED}" destId="{97132C48-499E-7942-A91C-89336CC61479}" srcOrd="1" destOrd="0" presId="urn:microsoft.com/office/officeart/2005/8/layout/gear1"/>
    <dgm:cxn modelId="{37D28C24-E144-7C43-A9E5-B0D771E0D20E}" type="presOf" srcId="{02A5155D-F882-F141-8322-3FDFC3658983}" destId="{1B71BB54-F809-7A4C-9CBC-C3A742B4EDF6}" srcOrd="0" destOrd="0" presId="urn:microsoft.com/office/officeart/2005/8/layout/gear1"/>
    <dgm:cxn modelId="{45C66E28-ADC3-E14B-8CF2-F00859C8D377}" type="presOf" srcId="{16EFBFAB-50BB-644D-8574-099DA4123BD8}" destId="{197BA688-6A3D-E040-94D2-189200893D18}" srcOrd="1" destOrd="0" presId="urn:microsoft.com/office/officeart/2005/8/layout/gear1"/>
    <dgm:cxn modelId="{B91B5A42-818A-6546-93C9-045218B8695D}" type="presOf" srcId="{F64BCCD4-254D-D94B-8DA9-20429FE7DAFC}" destId="{9507ACF4-0032-FA49-B012-A63C8C1F124A}" srcOrd="2" destOrd="0" presId="urn:microsoft.com/office/officeart/2005/8/layout/gear1"/>
    <dgm:cxn modelId="{D900864F-0CD6-8F4E-892B-29ED823558F3}" type="presOf" srcId="{16EFBFAB-50BB-644D-8574-099DA4123BD8}" destId="{9FA0066E-41B5-A24D-982E-C06051D1FD04}" srcOrd="2" destOrd="0" presId="urn:microsoft.com/office/officeart/2005/8/layout/gear1"/>
    <dgm:cxn modelId="{238CCB76-6F35-2445-A6A4-456C5442C66A}" type="presOf" srcId="{16EFBFAB-50BB-644D-8574-099DA4123BD8}" destId="{D892A054-80C1-2349-893A-7F3ACC46EA95}" srcOrd="0" destOrd="0" presId="urn:microsoft.com/office/officeart/2005/8/layout/gear1"/>
    <dgm:cxn modelId="{3DB0208B-EF90-5B47-B5EA-B36F29753D00}" type="presOf" srcId="{77795F47-D73B-8C42-9EA7-7245F8F253ED}" destId="{87BBA882-8F79-AC4A-9459-70104333C0DC}" srcOrd="0" destOrd="0" presId="urn:microsoft.com/office/officeart/2005/8/layout/gear1"/>
    <dgm:cxn modelId="{564CD58D-6649-144F-8780-8565AAA9DE40}" srcId="{AE11D360-09B6-E148-9331-9D2C9D64349B}" destId="{F64BCCD4-254D-D94B-8DA9-20429FE7DAFC}" srcOrd="2" destOrd="0" parTransId="{18A17F32-D08B-7348-941A-62E9A2F518EB}" sibTransId="{B8084714-143F-0B4F-9C8C-51BB59199FE9}"/>
    <dgm:cxn modelId="{90C03790-C056-EF4B-8B9F-8E2CE4726AB4}" type="presOf" srcId="{BF55D0D8-96FF-774E-8445-AAE062CF9AF5}" destId="{F1D8B1A2-7003-034C-B516-9769A378D6BF}" srcOrd="0" destOrd="0" presId="urn:microsoft.com/office/officeart/2005/8/layout/gear1"/>
    <dgm:cxn modelId="{6B6C1C9B-E8F2-B84A-8008-256194618873}" type="presOf" srcId="{F64BCCD4-254D-D94B-8DA9-20429FE7DAFC}" destId="{11243C98-D9AE-6043-9E5D-45F0DD8CC4AD}" srcOrd="1" destOrd="0" presId="urn:microsoft.com/office/officeart/2005/8/layout/gear1"/>
    <dgm:cxn modelId="{52A0C5B0-05E6-B246-AF8A-E70043CC1DF1}" type="presOf" srcId="{F64BCCD4-254D-D94B-8DA9-20429FE7DAFC}" destId="{F22890AC-F530-6042-B71C-CC7D71C10FE0}" srcOrd="0" destOrd="0" presId="urn:microsoft.com/office/officeart/2005/8/layout/gear1"/>
    <dgm:cxn modelId="{9629E5B8-42AD-CC4B-91C3-2166029FEE23}" srcId="{AE11D360-09B6-E148-9331-9D2C9D64349B}" destId="{16EFBFAB-50BB-644D-8574-099DA4123BD8}" srcOrd="1" destOrd="0" parTransId="{C2374B79-BAB7-B44E-8F61-93B3489C474F}" sibTransId="{BF55D0D8-96FF-774E-8445-AAE062CF9AF5}"/>
    <dgm:cxn modelId="{A00070EC-273D-CC4F-90C1-6CAEB8E77518}" type="presOf" srcId="{F64BCCD4-254D-D94B-8DA9-20429FE7DAFC}" destId="{B4FAB196-702C-F545-B250-771874E8BE45}" srcOrd="3" destOrd="0" presId="urn:microsoft.com/office/officeart/2005/8/layout/gear1"/>
    <dgm:cxn modelId="{EDBF37F4-3666-6542-A1F3-7323CA9116D8}" type="presOf" srcId="{B8084714-143F-0B4F-9C8C-51BB59199FE9}" destId="{EF69F0A8-D828-7949-83C8-1F0218E28EB1}" srcOrd="0" destOrd="0" presId="urn:microsoft.com/office/officeart/2005/8/layout/gear1"/>
    <dgm:cxn modelId="{A9369DFB-0FFD-414F-85D8-F488DD77BD97}" srcId="{AE11D360-09B6-E148-9331-9D2C9D64349B}" destId="{77795F47-D73B-8C42-9EA7-7245F8F253ED}" srcOrd="0" destOrd="0" parTransId="{65F71C13-4CDE-1643-AD3D-859D7ABBB081}" sibTransId="{02A5155D-F882-F141-8322-3FDFC3658983}"/>
    <dgm:cxn modelId="{B28D62FE-9614-6C4C-8B81-76F2CD5FAA82}" type="presOf" srcId="{AE11D360-09B6-E148-9331-9D2C9D64349B}" destId="{DA3558FA-21C1-214E-9DE4-C172F061CA9C}" srcOrd="0" destOrd="0" presId="urn:microsoft.com/office/officeart/2005/8/layout/gear1"/>
    <dgm:cxn modelId="{C71AB500-BD7C-774E-8F27-75094DE9A4E3}" type="presParOf" srcId="{DA3558FA-21C1-214E-9DE4-C172F061CA9C}" destId="{87BBA882-8F79-AC4A-9459-70104333C0DC}" srcOrd="0" destOrd="0" presId="urn:microsoft.com/office/officeart/2005/8/layout/gear1"/>
    <dgm:cxn modelId="{5D4A7848-A863-2844-AE92-3101CBB9FE74}" type="presParOf" srcId="{DA3558FA-21C1-214E-9DE4-C172F061CA9C}" destId="{97132C48-499E-7942-A91C-89336CC61479}" srcOrd="1" destOrd="0" presId="urn:microsoft.com/office/officeart/2005/8/layout/gear1"/>
    <dgm:cxn modelId="{29950EDE-7C6C-8B4C-A6FD-E518D974C371}" type="presParOf" srcId="{DA3558FA-21C1-214E-9DE4-C172F061CA9C}" destId="{C1364155-8141-B047-AD3D-BE912DE5C4A5}" srcOrd="2" destOrd="0" presId="urn:microsoft.com/office/officeart/2005/8/layout/gear1"/>
    <dgm:cxn modelId="{CE1FA3E0-65C0-9449-AA34-07AE5194347A}" type="presParOf" srcId="{DA3558FA-21C1-214E-9DE4-C172F061CA9C}" destId="{D892A054-80C1-2349-893A-7F3ACC46EA95}" srcOrd="3" destOrd="0" presId="urn:microsoft.com/office/officeart/2005/8/layout/gear1"/>
    <dgm:cxn modelId="{B51A891D-BDF2-7448-86B7-17D3AE1DB8A7}" type="presParOf" srcId="{DA3558FA-21C1-214E-9DE4-C172F061CA9C}" destId="{197BA688-6A3D-E040-94D2-189200893D18}" srcOrd="4" destOrd="0" presId="urn:microsoft.com/office/officeart/2005/8/layout/gear1"/>
    <dgm:cxn modelId="{1E64416B-1EF9-1942-85F1-211C6BCE76D3}" type="presParOf" srcId="{DA3558FA-21C1-214E-9DE4-C172F061CA9C}" destId="{9FA0066E-41B5-A24D-982E-C06051D1FD04}" srcOrd="5" destOrd="0" presId="urn:microsoft.com/office/officeart/2005/8/layout/gear1"/>
    <dgm:cxn modelId="{E8215899-0747-B84E-93D9-E84E47737E03}" type="presParOf" srcId="{DA3558FA-21C1-214E-9DE4-C172F061CA9C}" destId="{F22890AC-F530-6042-B71C-CC7D71C10FE0}" srcOrd="6" destOrd="0" presId="urn:microsoft.com/office/officeart/2005/8/layout/gear1"/>
    <dgm:cxn modelId="{2D8D32A4-FFC5-4640-BF7C-BB8393517162}" type="presParOf" srcId="{DA3558FA-21C1-214E-9DE4-C172F061CA9C}" destId="{11243C98-D9AE-6043-9E5D-45F0DD8CC4AD}" srcOrd="7" destOrd="0" presId="urn:microsoft.com/office/officeart/2005/8/layout/gear1"/>
    <dgm:cxn modelId="{8CE7628D-BA53-3246-BBA5-1BF8D4F7A073}" type="presParOf" srcId="{DA3558FA-21C1-214E-9DE4-C172F061CA9C}" destId="{9507ACF4-0032-FA49-B012-A63C8C1F124A}" srcOrd="8" destOrd="0" presId="urn:microsoft.com/office/officeart/2005/8/layout/gear1"/>
    <dgm:cxn modelId="{0085D895-8400-5F4E-9D7B-40CCF827EDC2}" type="presParOf" srcId="{DA3558FA-21C1-214E-9DE4-C172F061CA9C}" destId="{B4FAB196-702C-F545-B250-771874E8BE45}" srcOrd="9" destOrd="0" presId="urn:microsoft.com/office/officeart/2005/8/layout/gear1"/>
    <dgm:cxn modelId="{264F4FC5-23AE-0145-BF8E-29CF0E5A4275}" type="presParOf" srcId="{DA3558FA-21C1-214E-9DE4-C172F061CA9C}" destId="{1B71BB54-F809-7A4C-9CBC-C3A742B4EDF6}" srcOrd="10" destOrd="0" presId="urn:microsoft.com/office/officeart/2005/8/layout/gear1"/>
    <dgm:cxn modelId="{9326E798-3D63-F145-A76F-34EDD1E07910}" type="presParOf" srcId="{DA3558FA-21C1-214E-9DE4-C172F061CA9C}" destId="{F1D8B1A2-7003-034C-B516-9769A378D6BF}" srcOrd="11" destOrd="0" presId="urn:microsoft.com/office/officeart/2005/8/layout/gear1"/>
    <dgm:cxn modelId="{2273FAEA-16A9-2E41-BA58-E261C01B3665}" type="presParOf" srcId="{DA3558FA-21C1-214E-9DE4-C172F061CA9C}" destId="{EF69F0A8-D828-7949-83C8-1F0218E28EB1}" srcOrd="12" destOrd="0" presId="urn:microsoft.com/office/officeart/2005/8/layout/gear1"/>
  </dgm:cxnLst>
  <dgm:bg>
    <a:solidFill>
      <a:schemeClr val="bg1"/>
    </a:solidFill>
    <a:effect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5F42C57-3CC9-43FA-A27A-93F444A790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2B722AF3-46CB-4C51-9F0E-BC32E0AD063B}">
      <dgm:prSet phldrT="[Texto]" custT="1"/>
      <dgm:spPr>
        <a:solidFill>
          <a:schemeClr val="accent1">
            <a:lumMod val="50000"/>
          </a:schemeClr>
        </a:solidFill>
      </dgm:spPr>
      <dgm:t>
        <a:bodyPr/>
        <a:lstStyle/>
        <a:p>
          <a:r>
            <a:rPr lang="pt-BR" sz="2800" dirty="0"/>
            <a:t>Ações </a:t>
          </a:r>
          <a:r>
            <a:rPr lang="pt-BR" sz="2800" dirty="0" err="1"/>
            <a:t>detectivas</a:t>
          </a:r>
          <a:endParaRPr lang="pt-BR" sz="2800" dirty="0"/>
        </a:p>
      </dgm:t>
    </dgm:pt>
    <dgm:pt modelId="{35BFBBC5-C8EB-44B8-947B-37A996956B0B}" type="parTrans" cxnId="{BA7CBE7E-0859-428C-8299-1DB999868831}">
      <dgm:prSet/>
      <dgm:spPr/>
      <dgm:t>
        <a:bodyPr/>
        <a:lstStyle/>
        <a:p>
          <a:endParaRPr lang="pt-BR"/>
        </a:p>
      </dgm:t>
    </dgm:pt>
    <dgm:pt modelId="{E1FF3307-FA3F-479F-8A1A-6D21F63FA30B}" type="sibTrans" cxnId="{BA7CBE7E-0859-428C-8299-1DB999868831}">
      <dgm:prSet/>
      <dgm:spPr/>
      <dgm:t>
        <a:bodyPr/>
        <a:lstStyle/>
        <a:p>
          <a:endParaRPr lang="pt-BR"/>
        </a:p>
      </dgm:t>
    </dgm:pt>
    <dgm:pt modelId="{DEF496C2-84FC-45E3-B62D-F18A9F9FE971}">
      <dgm:prSet phldrT="[Texto]" custT="1"/>
      <dgm:spPr/>
      <dgm:t>
        <a:bodyPr/>
        <a:lstStyle/>
        <a:p>
          <a:r>
            <a:rPr lang="pt-BR" sz="2800" dirty="0"/>
            <a:t>Canais de Comunicação</a:t>
          </a:r>
        </a:p>
      </dgm:t>
    </dgm:pt>
    <dgm:pt modelId="{F2569EE7-BEB8-4904-9F45-D5CC4C1350C1}" type="parTrans" cxnId="{FCF8224A-D7AE-4F45-A069-168553B68AE1}">
      <dgm:prSet/>
      <dgm:spPr/>
      <dgm:t>
        <a:bodyPr/>
        <a:lstStyle/>
        <a:p>
          <a:endParaRPr lang="pt-BR"/>
        </a:p>
      </dgm:t>
    </dgm:pt>
    <dgm:pt modelId="{61F86B1D-1285-4FAB-A2E0-8AC70DB79416}" type="sibTrans" cxnId="{FCF8224A-D7AE-4F45-A069-168553B68AE1}">
      <dgm:prSet/>
      <dgm:spPr/>
      <dgm:t>
        <a:bodyPr/>
        <a:lstStyle/>
        <a:p>
          <a:endParaRPr lang="pt-BR"/>
        </a:p>
      </dgm:t>
    </dgm:pt>
    <dgm:pt modelId="{FD8D739D-39FA-49E0-B067-C4D6FCCE31E5}">
      <dgm:prSet phldrT="[Texto]"/>
      <dgm:spPr/>
      <dgm:t>
        <a:bodyPr/>
        <a:lstStyle/>
        <a:p>
          <a:endParaRPr lang="pt-BR" sz="3300" dirty="0"/>
        </a:p>
      </dgm:t>
    </dgm:pt>
    <dgm:pt modelId="{B4140FA9-761F-4D96-AC75-A51DE15F4D03}" type="parTrans" cxnId="{959BB7C6-F9F8-4671-9883-3C898D948528}">
      <dgm:prSet/>
      <dgm:spPr/>
      <dgm:t>
        <a:bodyPr/>
        <a:lstStyle/>
        <a:p>
          <a:endParaRPr lang="pt-BR"/>
        </a:p>
      </dgm:t>
    </dgm:pt>
    <dgm:pt modelId="{641A668A-D812-459B-BF3E-9AD855B39C5F}" type="sibTrans" cxnId="{959BB7C6-F9F8-4671-9883-3C898D948528}">
      <dgm:prSet/>
      <dgm:spPr/>
      <dgm:t>
        <a:bodyPr/>
        <a:lstStyle/>
        <a:p>
          <a:endParaRPr lang="pt-BR"/>
        </a:p>
      </dgm:t>
    </dgm:pt>
    <dgm:pt modelId="{E603FD25-A633-4874-ADF3-D19217E5479F}">
      <dgm:prSet phldrT="[Texto]" custT="1"/>
      <dgm:spPr/>
      <dgm:t>
        <a:bodyPr/>
        <a:lstStyle/>
        <a:p>
          <a:r>
            <a:rPr lang="pt-BR" sz="2800" dirty="0"/>
            <a:t>Controle social</a:t>
          </a:r>
        </a:p>
      </dgm:t>
    </dgm:pt>
    <dgm:pt modelId="{68AA38B6-68DC-4BC9-8D6B-0DE21B0576DD}" type="parTrans" cxnId="{3861E435-2BE5-42A3-8878-D62B52938F9B}">
      <dgm:prSet/>
      <dgm:spPr/>
      <dgm:t>
        <a:bodyPr/>
        <a:lstStyle/>
        <a:p>
          <a:endParaRPr lang="pt-BR"/>
        </a:p>
      </dgm:t>
    </dgm:pt>
    <dgm:pt modelId="{A0149D71-EA53-43C7-B869-0E3BB70BD6EE}" type="sibTrans" cxnId="{3861E435-2BE5-42A3-8878-D62B52938F9B}">
      <dgm:prSet/>
      <dgm:spPr/>
      <dgm:t>
        <a:bodyPr/>
        <a:lstStyle/>
        <a:p>
          <a:endParaRPr lang="pt-BR"/>
        </a:p>
      </dgm:t>
    </dgm:pt>
    <dgm:pt modelId="{02B3BF1F-1C23-405F-83F1-6B9587DEE9E0}">
      <dgm:prSet phldrT="[Texto]" custT="1"/>
      <dgm:spPr/>
      <dgm:t>
        <a:bodyPr/>
        <a:lstStyle/>
        <a:p>
          <a:r>
            <a:rPr lang="pt-BR" sz="2800" dirty="0"/>
            <a:t>Ouvidoria Interna</a:t>
          </a:r>
        </a:p>
      </dgm:t>
    </dgm:pt>
    <dgm:pt modelId="{AC2209CE-1778-49A8-B71A-6F039628660B}" type="parTrans" cxnId="{78A0B1FD-1FE7-4923-B01F-73AD8ACA3487}">
      <dgm:prSet/>
      <dgm:spPr/>
      <dgm:t>
        <a:bodyPr/>
        <a:lstStyle/>
        <a:p>
          <a:endParaRPr lang="pt-BR"/>
        </a:p>
      </dgm:t>
    </dgm:pt>
    <dgm:pt modelId="{767D19E5-3ED3-4197-9F68-AE51374F38B5}" type="sibTrans" cxnId="{78A0B1FD-1FE7-4923-B01F-73AD8ACA3487}">
      <dgm:prSet/>
      <dgm:spPr/>
      <dgm:t>
        <a:bodyPr/>
        <a:lstStyle/>
        <a:p>
          <a:endParaRPr lang="pt-BR"/>
        </a:p>
      </dgm:t>
    </dgm:pt>
    <dgm:pt modelId="{A61BAFEF-229C-7E4A-A2AF-EF9F52E957A6}">
      <dgm:prSet phldrT="[Texto]" custT="1"/>
      <dgm:spPr/>
      <dgm:t>
        <a:bodyPr/>
        <a:lstStyle/>
        <a:p>
          <a:r>
            <a:rPr lang="pt-BR" sz="2800" dirty="0"/>
            <a:t>Auditoria</a:t>
          </a:r>
        </a:p>
      </dgm:t>
    </dgm:pt>
    <dgm:pt modelId="{9AD08454-F93D-8942-BD3E-E09D7FF5F1A4}" type="parTrans" cxnId="{7AE0D687-2DA7-9241-95CA-851DE108187E}">
      <dgm:prSet/>
      <dgm:spPr/>
      <dgm:t>
        <a:bodyPr/>
        <a:lstStyle/>
        <a:p>
          <a:endParaRPr lang="pt-BR"/>
        </a:p>
      </dgm:t>
    </dgm:pt>
    <dgm:pt modelId="{BA869E4B-5033-1C47-B115-9DA66DB225AF}" type="sibTrans" cxnId="{7AE0D687-2DA7-9241-95CA-851DE108187E}">
      <dgm:prSet/>
      <dgm:spPr/>
      <dgm:t>
        <a:bodyPr/>
        <a:lstStyle/>
        <a:p>
          <a:endParaRPr lang="pt-BR"/>
        </a:p>
      </dgm:t>
    </dgm:pt>
    <dgm:pt modelId="{14AB88F2-73B3-4641-86DB-3E8C4F4CF157}" type="pres">
      <dgm:prSet presAssocID="{75F42C57-3CC9-43FA-A27A-93F444A790E8}" presName="linear" presStyleCnt="0">
        <dgm:presLayoutVars>
          <dgm:animLvl val="lvl"/>
          <dgm:resizeHandles val="exact"/>
        </dgm:presLayoutVars>
      </dgm:prSet>
      <dgm:spPr/>
    </dgm:pt>
    <dgm:pt modelId="{25D76B61-0394-4F17-8143-FABC16EA4630}" type="pres">
      <dgm:prSet presAssocID="{2B722AF3-46CB-4C51-9F0E-BC32E0AD063B}" presName="parentText" presStyleLbl="node1" presStyleIdx="0" presStyleCnt="1" custScaleY="49603">
        <dgm:presLayoutVars>
          <dgm:chMax val="0"/>
          <dgm:bulletEnabled val="1"/>
        </dgm:presLayoutVars>
      </dgm:prSet>
      <dgm:spPr/>
    </dgm:pt>
    <dgm:pt modelId="{325AD704-B7A9-4996-8438-8E59BFC550FB}" type="pres">
      <dgm:prSet presAssocID="{2B722AF3-46CB-4C51-9F0E-BC32E0AD063B}" presName="childText" presStyleLbl="revTx" presStyleIdx="0" presStyleCnt="1">
        <dgm:presLayoutVars>
          <dgm:bulletEnabled val="1"/>
        </dgm:presLayoutVars>
      </dgm:prSet>
      <dgm:spPr/>
    </dgm:pt>
  </dgm:ptLst>
  <dgm:cxnLst>
    <dgm:cxn modelId="{C5E2292A-5536-4365-8726-8EF3A03D603A}" type="presOf" srcId="{2B722AF3-46CB-4C51-9F0E-BC32E0AD063B}" destId="{25D76B61-0394-4F17-8143-FABC16EA4630}" srcOrd="0" destOrd="0" presId="urn:microsoft.com/office/officeart/2005/8/layout/vList2"/>
    <dgm:cxn modelId="{3861E435-2BE5-42A3-8878-D62B52938F9B}" srcId="{2B722AF3-46CB-4C51-9F0E-BC32E0AD063B}" destId="{E603FD25-A633-4874-ADF3-D19217E5479F}" srcOrd="2" destOrd="0" parTransId="{68AA38B6-68DC-4BC9-8D6B-0DE21B0576DD}" sibTransId="{A0149D71-EA53-43C7-B869-0E3BB70BD6EE}"/>
    <dgm:cxn modelId="{92456C3C-A6E0-48A8-AB6A-4980D1C01EF9}" type="presOf" srcId="{02B3BF1F-1C23-405F-83F1-6B9587DEE9E0}" destId="{325AD704-B7A9-4996-8438-8E59BFC550FB}" srcOrd="0" destOrd="1" presId="urn:microsoft.com/office/officeart/2005/8/layout/vList2"/>
    <dgm:cxn modelId="{FCF8224A-D7AE-4F45-A069-168553B68AE1}" srcId="{2B722AF3-46CB-4C51-9F0E-BC32E0AD063B}" destId="{DEF496C2-84FC-45E3-B62D-F18A9F9FE971}" srcOrd="0" destOrd="0" parTransId="{F2569EE7-BEB8-4904-9F45-D5CC4C1350C1}" sibTransId="{61F86B1D-1285-4FAB-A2E0-8AC70DB79416}"/>
    <dgm:cxn modelId="{BA7CBE7E-0859-428C-8299-1DB999868831}" srcId="{75F42C57-3CC9-43FA-A27A-93F444A790E8}" destId="{2B722AF3-46CB-4C51-9F0E-BC32E0AD063B}" srcOrd="0" destOrd="0" parTransId="{35BFBBC5-C8EB-44B8-947B-37A996956B0B}" sibTransId="{E1FF3307-FA3F-479F-8A1A-6D21F63FA30B}"/>
    <dgm:cxn modelId="{D766E485-71BA-4932-814A-CF690AAF363C}" type="presOf" srcId="{E603FD25-A633-4874-ADF3-D19217E5479F}" destId="{325AD704-B7A9-4996-8438-8E59BFC550FB}" srcOrd="0" destOrd="2" presId="urn:microsoft.com/office/officeart/2005/8/layout/vList2"/>
    <dgm:cxn modelId="{B371CE87-6B82-4FF0-A650-97A37BF8C104}" type="presOf" srcId="{75F42C57-3CC9-43FA-A27A-93F444A790E8}" destId="{14AB88F2-73B3-4641-86DB-3E8C4F4CF157}" srcOrd="0" destOrd="0" presId="urn:microsoft.com/office/officeart/2005/8/layout/vList2"/>
    <dgm:cxn modelId="{7AE0D687-2DA7-9241-95CA-851DE108187E}" srcId="{2B722AF3-46CB-4C51-9F0E-BC32E0AD063B}" destId="{A61BAFEF-229C-7E4A-A2AF-EF9F52E957A6}" srcOrd="3" destOrd="0" parTransId="{9AD08454-F93D-8942-BD3E-E09D7FF5F1A4}" sibTransId="{BA869E4B-5033-1C47-B115-9DA66DB225AF}"/>
    <dgm:cxn modelId="{959BB7C6-F9F8-4671-9883-3C898D948528}" srcId="{2B722AF3-46CB-4C51-9F0E-BC32E0AD063B}" destId="{FD8D739D-39FA-49E0-B067-C4D6FCCE31E5}" srcOrd="4" destOrd="0" parTransId="{B4140FA9-761F-4D96-AC75-A51DE15F4D03}" sibTransId="{641A668A-D812-459B-BF3E-9AD855B39C5F}"/>
    <dgm:cxn modelId="{95CD65EA-367A-2C43-8DCB-3A4AB897C415}" type="presOf" srcId="{A61BAFEF-229C-7E4A-A2AF-EF9F52E957A6}" destId="{325AD704-B7A9-4996-8438-8E59BFC550FB}" srcOrd="0" destOrd="3" presId="urn:microsoft.com/office/officeart/2005/8/layout/vList2"/>
    <dgm:cxn modelId="{E03E6CF8-EF41-436F-A9DA-460DC4ECCA72}" type="presOf" srcId="{FD8D739D-39FA-49E0-B067-C4D6FCCE31E5}" destId="{325AD704-B7A9-4996-8438-8E59BFC550FB}" srcOrd="0" destOrd="4" presId="urn:microsoft.com/office/officeart/2005/8/layout/vList2"/>
    <dgm:cxn modelId="{3C9553FD-EADB-45E0-927B-06D858C2E7A8}" type="presOf" srcId="{DEF496C2-84FC-45E3-B62D-F18A9F9FE971}" destId="{325AD704-B7A9-4996-8438-8E59BFC550FB}" srcOrd="0" destOrd="0" presId="urn:microsoft.com/office/officeart/2005/8/layout/vList2"/>
    <dgm:cxn modelId="{78A0B1FD-1FE7-4923-B01F-73AD8ACA3487}" srcId="{2B722AF3-46CB-4C51-9F0E-BC32E0AD063B}" destId="{02B3BF1F-1C23-405F-83F1-6B9587DEE9E0}" srcOrd="1" destOrd="0" parTransId="{AC2209CE-1778-49A8-B71A-6F039628660B}" sibTransId="{767D19E5-3ED3-4197-9F68-AE51374F38B5}"/>
    <dgm:cxn modelId="{1CB6DCEC-FD1B-46B7-80F7-D7C37E5B9D64}" type="presParOf" srcId="{14AB88F2-73B3-4641-86DB-3E8C4F4CF157}" destId="{25D76B61-0394-4F17-8143-FABC16EA4630}" srcOrd="0" destOrd="0" presId="urn:microsoft.com/office/officeart/2005/8/layout/vList2"/>
    <dgm:cxn modelId="{5F4A0646-2DFE-44C0-855C-0B783D4899E3}" type="presParOf" srcId="{14AB88F2-73B3-4641-86DB-3E8C4F4CF157}" destId="{325AD704-B7A9-4996-8438-8E59BFC550F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F42C57-3CC9-43FA-A27A-93F444A790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2B722AF3-46CB-4C51-9F0E-BC32E0AD063B}">
      <dgm:prSet phldrT="[Texto]" custT="1"/>
      <dgm:spPr>
        <a:solidFill>
          <a:schemeClr val="accent1">
            <a:lumMod val="50000"/>
          </a:schemeClr>
        </a:solidFill>
      </dgm:spPr>
      <dgm:t>
        <a:bodyPr/>
        <a:lstStyle/>
        <a:p>
          <a:r>
            <a:rPr lang="pt-BR" sz="2800" dirty="0"/>
            <a:t>Ações punitivas</a:t>
          </a:r>
        </a:p>
      </dgm:t>
    </dgm:pt>
    <dgm:pt modelId="{35BFBBC5-C8EB-44B8-947B-37A996956B0B}" type="parTrans" cxnId="{BA7CBE7E-0859-428C-8299-1DB999868831}">
      <dgm:prSet/>
      <dgm:spPr/>
      <dgm:t>
        <a:bodyPr/>
        <a:lstStyle/>
        <a:p>
          <a:endParaRPr lang="pt-BR"/>
        </a:p>
      </dgm:t>
    </dgm:pt>
    <dgm:pt modelId="{E1FF3307-FA3F-479F-8A1A-6D21F63FA30B}" type="sibTrans" cxnId="{BA7CBE7E-0859-428C-8299-1DB999868831}">
      <dgm:prSet/>
      <dgm:spPr/>
      <dgm:t>
        <a:bodyPr/>
        <a:lstStyle/>
        <a:p>
          <a:endParaRPr lang="pt-BR"/>
        </a:p>
      </dgm:t>
    </dgm:pt>
    <dgm:pt modelId="{DEF496C2-84FC-45E3-B62D-F18A9F9FE971}">
      <dgm:prSet phldrT="[Texto]" custT="1"/>
      <dgm:spPr/>
      <dgm:t>
        <a:bodyPr/>
        <a:lstStyle/>
        <a:p>
          <a:r>
            <a:rPr lang="pt-BR" sz="2800" dirty="0"/>
            <a:t>Censura Ética</a:t>
          </a:r>
        </a:p>
      </dgm:t>
    </dgm:pt>
    <dgm:pt modelId="{F2569EE7-BEB8-4904-9F45-D5CC4C1350C1}" type="parTrans" cxnId="{FCF8224A-D7AE-4F45-A069-168553B68AE1}">
      <dgm:prSet/>
      <dgm:spPr/>
      <dgm:t>
        <a:bodyPr/>
        <a:lstStyle/>
        <a:p>
          <a:endParaRPr lang="pt-BR"/>
        </a:p>
      </dgm:t>
    </dgm:pt>
    <dgm:pt modelId="{61F86B1D-1285-4FAB-A2E0-8AC70DB79416}" type="sibTrans" cxnId="{FCF8224A-D7AE-4F45-A069-168553B68AE1}">
      <dgm:prSet/>
      <dgm:spPr/>
      <dgm:t>
        <a:bodyPr/>
        <a:lstStyle/>
        <a:p>
          <a:endParaRPr lang="pt-BR"/>
        </a:p>
      </dgm:t>
    </dgm:pt>
    <dgm:pt modelId="{78043A9C-FC3A-44A3-B385-387AE62F5188}">
      <dgm:prSet phldrT="[Texto]" custT="1"/>
      <dgm:spPr/>
      <dgm:t>
        <a:bodyPr/>
        <a:lstStyle/>
        <a:p>
          <a:r>
            <a:rPr lang="pt-BR" sz="2800" dirty="0"/>
            <a:t>Suspensão</a:t>
          </a:r>
        </a:p>
      </dgm:t>
    </dgm:pt>
    <dgm:pt modelId="{B91F89A3-B0FA-4310-9F3C-C6930995DA92}" type="parTrans" cxnId="{9ABBC0F2-3400-458F-B861-140275A88A7B}">
      <dgm:prSet/>
      <dgm:spPr/>
      <dgm:t>
        <a:bodyPr/>
        <a:lstStyle/>
        <a:p>
          <a:endParaRPr lang="pt-BR"/>
        </a:p>
      </dgm:t>
    </dgm:pt>
    <dgm:pt modelId="{19B24976-139D-4BA3-8C56-119F95F9BF7A}" type="sibTrans" cxnId="{9ABBC0F2-3400-458F-B861-140275A88A7B}">
      <dgm:prSet/>
      <dgm:spPr/>
      <dgm:t>
        <a:bodyPr/>
        <a:lstStyle/>
        <a:p>
          <a:endParaRPr lang="pt-BR"/>
        </a:p>
      </dgm:t>
    </dgm:pt>
    <dgm:pt modelId="{60BF515B-F3B4-467D-A44A-7E9B38AFFBE7}">
      <dgm:prSet phldrT="[Texto]" custT="1"/>
      <dgm:spPr/>
      <dgm:t>
        <a:bodyPr/>
        <a:lstStyle/>
        <a:p>
          <a:r>
            <a:rPr lang="pt-BR" sz="2800" dirty="0"/>
            <a:t>Demissão</a:t>
          </a:r>
        </a:p>
      </dgm:t>
    </dgm:pt>
    <dgm:pt modelId="{14EE7EBE-28CD-46CA-8EC3-A3FB2878901A}" type="parTrans" cxnId="{676028E4-8692-4210-8DEF-4F122B6027E5}">
      <dgm:prSet/>
      <dgm:spPr/>
      <dgm:t>
        <a:bodyPr/>
        <a:lstStyle/>
        <a:p>
          <a:endParaRPr lang="pt-BR"/>
        </a:p>
      </dgm:t>
    </dgm:pt>
    <dgm:pt modelId="{341E77E6-EE8F-4714-B7D8-56741F0D77FA}" type="sibTrans" cxnId="{676028E4-8692-4210-8DEF-4F122B6027E5}">
      <dgm:prSet/>
      <dgm:spPr/>
      <dgm:t>
        <a:bodyPr/>
        <a:lstStyle/>
        <a:p>
          <a:endParaRPr lang="pt-BR"/>
        </a:p>
      </dgm:t>
    </dgm:pt>
    <dgm:pt modelId="{2AB16F13-A9FB-4017-9F5D-E351E983875F}">
      <dgm:prSet phldrT="[Texto]" custT="1"/>
      <dgm:spPr/>
      <dgm:t>
        <a:bodyPr/>
        <a:lstStyle/>
        <a:p>
          <a:r>
            <a:rPr lang="pt-BR" sz="2800" dirty="0"/>
            <a:t>Advertência</a:t>
          </a:r>
        </a:p>
      </dgm:t>
    </dgm:pt>
    <dgm:pt modelId="{4903480A-AE98-47A0-B207-31451A13673F}" type="parTrans" cxnId="{FC86B8D1-3FFD-426E-A8E4-4AE227316807}">
      <dgm:prSet/>
      <dgm:spPr/>
      <dgm:t>
        <a:bodyPr/>
        <a:lstStyle/>
        <a:p>
          <a:endParaRPr lang="pt-BR"/>
        </a:p>
      </dgm:t>
    </dgm:pt>
    <dgm:pt modelId="{43A3C1BA-5A95-444E-A82E-82B2B5BF1BA2}" type="sibTrans" cxnId="{FC86B8D1-3FFD-426E-A8E4-4AE227316807}">
      <dgm:prSet/>
      <dgm:spPr/>
      <dgm:t>
        <a:bodyPr/>
        <a:lstStyle/>
        <a:p>
          <a:endParaRPr lang="pt-BR"/>
        </a:p>
      </dgm:t>
    </dgm:pt>
    <dgm:pt modelId="{14AB88F2-73B3-4641-86DB-3E8C4F4CF157}" type="pres">
      <dgm:prSet presAssocID="{75F42C57-3CC9-43FA-A27A-93F444A790E8}" presName="linear" presStyleCnt="0">
        <dgm:presLayoutVars>
          <dgm:animLvl val="lvl"/>
          <dgm:resizeHandles val="exact"/>
        </dgm:presLayoutVars>
      </dgm:prSet>
      <dgm:spPr/>
    </dgm:pt>
    <dgm:pt modelId="{25D76B61-0394-4F17-8143-FABC16EA4630}" type="pres">
      <dgm:prSet presAssocID="{2B722AF3-46CB-4C51-9F0E-BC32E0AD063B}" presName="parentText" presStyleLbl="node1" presStyleIdx="0" presStyleCnt="1" custScaleY="49603">
        <dgm:presLayoutVars>
          <dgm:chMax val="0"/>
          <dgm:bulletEnabled val="1"/>
        </dgm:presLayoutVars>
      </dgm:prSet>
      <dgm:spPr/>
    </dgm:pt>
    <dgm:pt modelId="{325AD704-B7A9-4996-8438-8E59BFC550FB}" type="pres">
      <dgm:prSet presAssocID="{2B722AF3-46CB-4C51-9F0E-BC32E0AD063B}" presName="childText" presStyleLbl="revTx" presStyleIdx="0" presStyleCnt="1">
        <dgm:presLayoutVars>
          <dgm:bulletEnabled val="1"/>
        </dgm:presLayoutVars>
      </dgm:prSet>
      <dgm:spPr/>
    </dgm:pt>
  </dgm:ptLst>
  <dgm:cxnLst>
    <dgm:cxn modelId="{C5E2292A-5536-4365-8726-8EF3A03D603A}" type="presOf" srcId="{2B722AF3-46CB-4C51-9F0E-BC32E0AD063B}" destId="{25D76B61-0394-4F17-8143-FABC16EA4630}" srcOrd="0" destOrd="0" presId="urn:microsoft.com/office/officeart/2005/8/layout/vList2"/>
    <dgm:cxn modelId="{FCF8224A-D7AE-4F45-A069-168553B68AE1}" srcId="{2B722AF3-46CB-4C51-9F0E-BC32E0AD063B}" destId="{DEF496C2-84FC-45E3-B62D-F18A9F9FE971}" srcOrd="0" destOrd="0" parTransId="{F2569EE7-BEB8-4904-9F45-D5CC4C1350C1}" sibTransId="{61F86B1D-1285-4FAB-A2E0-8AC70DB79416}"/>
    <dgm:cxn modelId="{1187D47A-2159-4392-8CAE-186716632459}" type="presOf" srcId="{60BF515B-F3B4-467D-A44A-7E9B38AFFBE7}" destId="{325AD704-B7A9-4996-8438-8E59BFC550FB}" srcOrd="0" destOrd="3" presId="urn:microsoft.com/office/officeart/2005/8/layout/vList2"/>
    <dgm:cxn modelId="{BA7CBE7E-0859-428C-8299-1DB999868831}" srcId="{75F42C57-3CC9-43FA-A27A-93F444A790E8}" destId="{2B722AF3-46CB-4C51-9F0E-BC32E0AD063B}" srcOrd="0" destOrd="0" parTransId="{35BFBBC5-C8EB-44B8-947B-37A996956B0B}" sibTransId="{E1FF3307-FA3F-479F-8A1A-6D21F63FA30B}"/>
    <dgm:cxn modelId="{B371CE87-6B82-4FF0-A650-97A37BF8C104}" type="presOf" srcId="{75F42C57-3CC9-43FA-A27A-93F444A790E8}" destId="{14AB88F2-73B3-4641-86DB-3E8C4F4CF157}" srcOrd="0" destOrd="0" presId="urn:microsoft.com/office/officeart/2005/8/layout/vList2"/>
    <dgm:cxn modelId="{FC86B8D1-3FFD-426E-A8E4-4AE227316807}" srcId="{2B722AF3-46CB-4C51-9F0E-BC32E0AD063B}" destId="{2AB16F13-A9FB-4017-9F5D-E351E983875F}" srcOrd="1" destOrd="0" parTransId="{4903480A-AE98-47A0-B207-31451A13673F}" sibTransId="{43A3C1BA-5A95-444E-A82E-82B2B5BF1BA2}"/>
    <dgm:cxn modelId="{676028E4-8692-4210-8DEF-4F122B6027E5}" srcId="{2B722AF3-46CB-4C51-9F0E-BC32E0AD063B}" destId="{60BF515B-F3B4-467D-A44A-7E9B38AFFBE7}" srcOrd="3" destOrd="0" parTransId="{14EE7EBE-28CD-46CA-8EC3-A3FB2878901A}" sibTransId="{341E77E6-EE8F-4714-B7D8-56741F0D77FA}"/>
    <dgm:cxn modelId="{9ABBC0F2-3400-458F-B861-140275A88A7B}" srcId="{2B722AF3-46CB-4C51-9F0E-BC32E0AD063B}" destId="{78043A9C-FC3A-44A3-B385-387AE62F5188}" srcOrd="2" destOrd="0" parTransId="{B91F89A3-B0FA-4310-9F3C-C6930995DA92}" sibTransId="{19B24976-139D-4BA3-8C56-119F95F9BF7A}"/>
    <dgm:cxn modelId="{B9FA24F6-7C45-4F15-8A6E-EED8CCF66C36}" type="presOf" srcId="{78043A9C-FC3A-44A3-B385-387AE62F5188}" destId="{325AD704-B7A9-4996-8438-8E59BFC550FB}" srcOrd="0" destOrd="2" presId="urn:microsoft.com/office/officeart/2005/8/layout/vList2"/>
    <dgm:cxn modelId="{894147F7-769B-4CA7-873F-3015EA4FDF3F}" type="presOf" srcId="{2AB16F13-A9FB-4017-9F5D-E351E983875F}" destId="{325AD704-B7A9-4996-8438-8E59BFC550FB}" srcOrd="0" destOrd="1" presId="urn:microsoft.com/office/officeart/2005/8/layout/vList2"/>
    <dgm:cxn modelId="{3C9553FD-EADB-45E0-927B-06D858C2E7A8}" type="presOf" srcId="{DEF496C2-84FC-45E3-B62D-F18A9F9FE971}" destId="{325AD704-B7A9-4996-8438-8E59BFC550FB}" srcOrd="0" destOrd="0" presId="urn:microsoft.com/office/officeart/2005/8/layout/vList2"/>
    <dgm:cxn modelId="{1CB6DCEC-FD1B-46B7-80F7-D7C37E5B9D64}" type="presParOf" srcId="{14AB88F2-73B3-4641-86DB-3E8C4F4CF157}" destId="{25D76B61-0394-4F17-8143-FABC16EA4630}" srcOrd="0" destOrd="0" presId="urn:microsoft.com/office/officeart/2005/8/layout/vList2"/>
    <dgm:cxn modelId="{5F4A0646-2DFE-44C0-855C-0B783D4899E3}" type="presParOf" srcId="{14AB88F2-73B3-4641-86DB-3E8C4F4CF157}" destId="{325AD704-B7A9-4996-8438-8E59BFC550F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5F42C57-3CC9-43FA-A27A-93F444A790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2B722AF3-46CB-4C51-9F0E-BC32E0AD063B}">
      <dgm:prSet phldrT="[Texto]" custT="1"/>
      <dgm:spPr>
        <a:solidFill>
          <a:schemeClr val="accent1">
            <a:lumMod val="50000"/>
          </a:schemeClr>
        </a:solidFill>
      </dgm:spPr>
      <dgm:t>
        <a:bodyPr/>
        <a:lstStyle/>
        <a:p>
          <a:r>
            <a:rPr lang="pt-BR" sz="2800" dirty="0"/>
            <a:t>Ações preventivas</a:t>
          </a:r>
        </a:p>
      </dgm:t>
    </dgm:pt>
    <dgm:pt modelId="{35BFBBC5-C8EB-44B8-947B-37A996956B0B}" type="parTrans" cxnId="{BA7CBE7E-0859-428C-8299-1DB999868831}">
      <dgm:prSet/>
      <dgm:spPr/>
      <dgm:t>
        <a:bodyPr/>
        <a:lstStyle/>
        <a:p>
          <a:endParaRPr lang="pt-BR"/>
        </a:p>
      </dgm:t>
    </dgm:pt>
    <dgm:pt modelId="{E1FF3307-FA3F-479F-8A1A-6D21F63FA30B}" type="sibTrans" cxnId="{BA7CBE7E-0859-428C-8299-1DB999868831}">
      <dgm:prSet/>
      <dgm:spPr/>
      <dgm:t>
        <a:bodyPr/>
        <a:lstStyle/>
        <a:p>
          <a:endParaRPr lang="pt-BR"/>
        </a:p>
      </dgm:t>
    </dgm:pt>
    <dgm:pt modelId="{DEF496C2-84FC-45E3-B62D-F18A9F9FE971}">
      <dgm:prSet phldrT="[Texto]" custT="1"/>
      <dgm:spPr/>
      <dgm:t>
        <a:bodyPr/>
        <a:lstStyle/>
        <a:p>
          <a:r>
            <a:rPr lang="pt-BR" sz="2800" dirty="0"/>
            <a:t>Definição de deveres e proibições</a:t>
          </a:r>
        </a:p>
      </dgm:t>
    </dgm:pt>
    <dgm:pt modelId="{F2569EE7-BEB8-4904-9F45-D5CC4C1350C1}" type="parTrans" cxnId="{FCF8224A-D7AE-4F45-A069-168553B68AE1}">
      <dgm:prSet/>
      <dgm:spPr/>
      <dgm:t>
        <a:bodyPr/>
        <a:lstStyle/>
        <a:p>
          <a:endParaRPr lang="pt-BR"/>
        </a:p>
      </dgm:t>
    </dgm:pt>
    <dgm:pt modelId="{61F86B1D-1285-4FAB-A2E0-8AC70DB79416}" type="sibTrans" cxnId="{FCF8224A-D7AE-4F45-A069-168553B68AE1}">
      <dgm:prSet/>
      <dgm:spPr/>
      <dgm:t>
        <a:bodyPr/>
        <a:lstStyle/>
        <a:p>
          <a:endParaRPr lang="pt-BR"/>
        </a:p>
      </dgm:t>
    </dgm:pt>
    <dgm:pt modelId="{FD8D739D-39FA-49E0-B067-C4D6FCCE31E5}">
      <dgm:prSet phldrT="[Texto]"/>
      <dgm:spPr/>
      <dgm:t>
        <a:bodyPr/>
        <a:lstStyle/>
        <a:p>
          <a:endParaRPr lang="pt-BR" sz="3300" dirty="0"/>
        </a:p>
      </dgm:t>
    </dgm:pt>
    <dgm:pt modelId="{B4140FA9-761F-4D96-AC75-A51DE15F4D03}" type="parTrans" cxnId="{959BB7C6-F9F8-4671-9883-3C898D948528}">
      <dgm:prSet/>
      <dgm:spPr/>
      <dgm:t>
        <a:bodyPr/>
        <a:lstStyle/>
        <a:p>
          <a:endParaRPr lang="pt-BR"/>
        </a:p>
      </dgm:t>
    </dgm:pt>
    <dgm:pt modelId="{641A668A-D812-459B-BF3E-9AD855B39C5F}" type="sibTrans" cxnId="{959BB7C6-F9F8-4671-9883-3C898D948528}">
      <dgm:prSet/>
      <dgm:spPr/>
      <dgm:t>
        <a:bodyPr/>
        <a:lstStyle/>
        <a:p>
          <a:endParaRPr lang="pt-BR"/>
        </a:p>
      </dgm:t>
    </dgm:pt>
    <dgm:pt modelId="{50B0573D-76B4-4EC1-A994-E86172D39725}">
      <dgm:prSet phldrT="[Texto]" custT="1"/>
      <dgm:spPr/>
      <dgm:t>
        <a:bodyPr/>
        <a:lstStyle/>
        <a:p>
          <a:r>
            <a:rPr lang="pt-BR" sz="2800" dirty="0"/>
            <a:t>Campanhas de sensibilização</a:t>
          </a:r>
        </a:p>
      </dgm:t>
    </dgm:pt>
    <dgm:pt modelId="{2C16640D-FD49-42D2-8FD2-2390ED9E8F0D}" type="parTrans" cxnId="{53BAFBC5-067A-4D60-959F-DE17266DB0A1}">
      <dgm:prSet/>
      <dgm:spPr/>
      <dgm:t>
        <a:bodyPr/>
        <a:lstStyle/>
        <a:p>
          <a:endParaRPr lang="pt-BR"/>
        </a:p>
      </dgm:t>
    </dgm:pt>
    <dgm:pt modelId="{4A275B16-BB06-48D9-A2CC-6FD5B3FE86B3}" type="sibTrans" cxnId="{53BAFBC5-067A-4D60-959F-DE17266DB0A1}">
      <dgm:prSet/>
      <dgm:spPr/>
      <dgm:t>
        <a:bodyPr/>
        <a:lstStyle/>
        <a:p>
          <a:endParaRPr lang="pt-BR"/>
        </a:p>
      </dgm:t>
    </dgm:pt>
    <dgm:pt modelId="{2D5DB9D9-1DFC-47C7-8D1C-61FA8F9EB2D6}">
      <dgm:prSet phldrT="[Texto]" custT="1"/>
      <dgm:spPr/>
      <dgm:t>
        <a:bodyPr/>
        <a:lstStyle/>
        <a:p>
          <a:r>
            <a:rPr lang="pt-BR" sz="2800" dirty="0"/>
            <a:t>Capacitação</a:t>
          </a:r>
        </a:p>
      </dgm:t>
    </dgm:pt>
    <dgm:pt modelId="{D07C9FEF-59FB-4FA1-9E77-EEED238AF279}" type="parTrans" cxnId="{A728418E-CB86-41C3-8D7D-201554039D49}">
      <dgm:prSet/>
      <dgm:spPr/>
      <dgm:t>
        <a:bodyPr/>
        <a:lstStyle/>
        <a:p>
          <a:endParaRPr lang="pt-BR"/>
        </a:p>
      </dgm:t>
    </dgm:pt>
    <dgm:pt modelId="{925E4B81-854A-4D33-BE40-AC3D218A0B25}" type="sibTrans" cxnId="{A728418E-CB86-41C3-8D7D-201554039D49}">
      <dgm:prSet/>
      <dgm:spPr/>
      <dgm:t>
        <a:bodyPr/>
        <a:lstStyle/>
        <a:p>
          <a:endParaRPr lang="pt-BR"/>
        </a:p>
      </dgm:t>
    </dgm:pt>
    <dgm:pt modelId="{F3C2279E-6EC4-4710-872A-588A4107E337}">
      <dgm:prSet phldrT="[Texto]" custT="1"/>
      <dgm:spPr/>
      <dgm:t>
        <a:bodyPr/>
        <a:lstStyle/>
        <a:p>
          <a:r>
            <a:rPr lang="pt-BR" sz="2800" dirty="0"/>
            <a:t>Criação de Código de Conduta</a:t>
          </a:r>
        </a:p>
      </dgm:t>
    </dgm:pt>
    <dgm:pt modelId="{FD10E2DE-0442-4C43-8458-7DA6EA5F8FB0}" type="parTrans" cxnId="{2CCB39DA-4B27-4B59-91F5-CAB7F861A836}">
      <dgm:prSet/>
      <dgm:spPr/>
      <dgm:t>
        <a:bodyPr/>
        <a:lstStyle/>
        <a:p>
          <a:endParaRPr lang="pt-BR"/>
        </a:p>
      </dgm:t>
    </dgm:pt>
    <dgm:pt modelId="{B4C4ADA9-A2F2-41C7-ADA6-99708416520F}" type="sibTrans" cxnId="{2CCB39DA-4B27-4B59-91F5-CAB7F861A836}">
      <dgm:prSet/>
      <dgm:spPr/>
      <dgm:t>
        <a:bodyPr/>
        <a:lstStyle/>
        <a:p>
          <a:endParaRPr lang="pt-BR"/>
        </a:p>
      </dgm:t>
    </dgm:pt>
    <dgm:pt modelId="{1587982C-CFA0-4AF5-870F-D14CE0506C17}">
      <dgm:prSet phldrT="[Texto]" custT="1"/>
      <dgm:spPr/>
      <dgm:t>
        <a:bodyPr/>
        <a:lstStyle/>
        <a:p>
          <a:r>
            <a:rPr lang="pt-BR" sz="2800" dirty="0"/>
            <a:t>Unidades responsáveis</a:t>
          </a:r>
        </a:p>
      </dgm:t>
    </dgm:pt>
    <dgm:pt modelId="{1C74A879-FB8C-45EA-B476-310D42DB16E9}" type="parTrans" cxnId="{EDD5228F-1FBE-48AA-BC96-FFF09F4DA1AE}">
      <dgm:prSet/>
      <dgm:spPr/>
      <dgm:t>
        <a:bodyPr/>
        <a:lstStyle/>
        <a:p>
          <a:endParaRPr lang="pt-BR"/>
        </a:p>
      </dgm:t>
    </dgm:pt>
    <dgm:pt modelId="{3F08D0F3-1455-44B6-8949-77363AB2B456}" type="sibTrans" cxnId="{EDD5228F-1FBE-48AA-BC96-FFF09F4DA1AE}">
      <dgm:prSet/>
      <dgm:spPr/>
      <dgm:t>
        <a:bodyPr/>
        <a:lstStyle/>
        <a:p>
          <a:endParaRPr lang="pt-BR"/>
        </a:p>
      </dgm:t>
    </dgm:pt>
    <dgm:pt modelId="{9B2B552A-946A-1848-8D80-8DE9A1F8C860}">
      <dgm:prSet phldrT="[Texto]" custT="1"/>
      <dgm:spPr/>
      <dgm:t>
        <a:bodyPr/>
        <a:lstStyle/>
        <a:p>
          <a:r>
            <a:rPr lang="pt-BR" sz="2800" dirty="0"/>
            <a:t>Integridade – Mudança de cultura</a:t>
          </a:r>
        </a:p>
      </dgm:t>
    </dgm:pt>
    <dgm:pt modelId="{CFC0D8A5-5A06-564E-8AA6-33692E11FDC2}" type="parTrans" cxnId="{3859EE2B-A8B7-CF4B-80E7-E589845F9826}">
      <dgm:prSet/>
      <dgm:spPr/>
    </dgm:pt>
    <dgm:pt modelId="{DC396AA4-E23D-9348-A1B0-B3D103F9A8B2}" type="sibTrans" cxnId="{3859EE2B-A8B7-CF4B-80E7-E589845F9826}">
      <dgm:prSet/>
      <dgm:spPr/>
    </dgm:pt>
    <dgm:pt modelId="{14AB88F2-73B3-4641-86DB-3E8C4F4CF157}" type="pres">
      <dgm:prSet presAssocID="{75F42C57-3CC9-43FA-A27A-93F444A790E8}" presName="linear" presStyleCnt="0">
        <dgm:presLayoutVars>
          <dgm:animLvl val="lvl"/>
          <dgm:resizeHandles val="exact"/>
        </dgm:presLayoutVars>
      </dgm:prSet>
      <dgm:spPr/>
    </dgm:pt>
    <dgm:pt modelId="{25D76B61-0394-4F17-8143-FABC16EA4630}" type="pres">
      <dgm:prSet presAssocID="{2B722AF3-46CB-4C51-9F0E-BC32E0AD063B}" presName="parentText" presStyleLbl="node1" presStyleIdx="0" presStyleCnt="1" custScaleY="49603">
        <dgm:presLayoutVars>
          <dgm:chMax val="0"/>
          <dgm:bulletEnabled val="1"/>
        </dgm:presLayoutVars>
      </dgm:prSet>
      <dgm:spPr/>
    </dgm:pt>
    <dgm:pt modelId="{325AD704-B7A9-4996-8438-8E59BFC550FB}" type="pres">
      <dgm:prSet presAssocID="{2B722AF3-46CB-4C51-9F0E-BC32E0AD063B}" presName="childText" presStyleLbl="revTx" presStyleIdx="0" presStyleCnt="1">
        <dgm:presLayoutVars>
          <dgm:bulletEnabled val="1"/>
        </dgm:presLayoutVars>
      </dgm:prSet>
      <dgm:spPr/>
    </dgm:pt>
  </dgm:ptLst>
  <dgm:cxnLst>
    <dgm:cxn modelId="{D6630E1E-E39A-E143-A3E1-99E39C5631BA}" type="presOf" srcId="{9B2B552A-946A-1848-8D80-8DE9A1F8C860}" destId="{325AD704-B7A9-4996-8438-8E59BFC550FB}" srcOrd="0" destOrd="5" presId="urn:microsoft.com/office/officeart/2005/8/layout/vList2"/>
    <dgm:cxn modelId="{598BAF1E-F9B2-4467-B0A5-92CF1A7B6A00}" type="presOf" srcId="{50B0573D-76B4-4EC1-A994-E86172D39725}" destId="{325AD704-B7A9-4996-8438-8E59BFC550FB}" srcOrd="0" destOrd="3" presId="urn:microsoft.com/office/officeart/2005/8/layout/vList2"/>
    <dgm:cxn modelId="{C5E2292A-5536-4365-8726-8EF3A03D603A}" type="presOf" srcId="{2B722AF3-46CB-4C51-9F0E-BC32E0AD063B}" destId="{25D76B61-0394-4F17-8143-FABC16EA4630}" srcOrd="0" destOrd="0" presId="urn:microsoft.com/office/officeart/2005/8/layout/vList2"/>
    <dgm:cxn modelId="{3859EE2B-A8B7-CF4B-80E7-E589845F9826}" srcId="{2B722AF3-46CB-4C51-9F0E-BC32E0AD063B}" destId="{9B2B552A-946A-1848-8D80-8DE9A1F8C860}" srcOrd="5" destOrd="0" parTransId="{CFC0D8A5-5A06-564E-8AA6-33692E11FDC2}" sibTransId="{DC396AA4-E23D-9348-A1B0-B3D103F9A8B2}"/>
    <dgm:cxn modelId="{FCF8224A-D7AE-4F45-A069-168553B68AE1}" srcId="{2B722AF3-46CB-4C51-9F0E-BC32E0AD063B}" destId="{DEF496C2-84FC-45E3-B62D-F18A9F9FE971}" srcOrd="0" destOrd="0" parTransId="{F2569EE7-BEB8-4904-9F45-D5CC4C1350C1}" sibTransId="{61F86B1D-1285-4FAB-A2E0-8AC70DB79416}"/>
    <dgm:cxn modelId="{418CE94A-2B9C-4AF2-9ECE-9189FDFDB0B7}" type="presOf" srcId="{1587982C-CFA0-4AF5-870F-D14CE0506C17}" destId="{325AD704-B7A9-4996-8438-8E59BFC550FB}" srcOrd="0" destOrd="2" presId="urn:microsoft.com/office/officeart/2005/8/layout/vList2"/>
    <dgm:cxn modelId="{E7388857-D9DB-4EEE-A52D-6F622231A5FB}" type="presOf" srcId="{2D5DB9D9-1DFC-47C7-8D1C-61FA8F9EB2D6}" destId="{325AD704-B7A9-4996-8438-8E59BFC550FB}" srcOrd="0" destOrd="4" presId="urn:microsoft.com/office/officeart/2005/8/layout/vList2"/>
    <dgm:cxn modelId="{BA7CBE7E-0859-428C-8299-1DB999868831}" srcId="{75F42C57-3CC9-43FA-A27A-93F444A790E8}" destId="{2B722AF3-46CB-4C51-9F0E-BC32E0AD063B}" srcOrd="0" destOrd="0" parTransId="{35BFBBC5-C8EB-44B8-947B-37A996956B0B}" sibTransId="{E1FF3307-FA3F-479F-8A1A-6D21F63FA30B}"/>
    <dgm:cxn modelId="{B371CE87-6B82-4FF0-A650-97A37BF8C104}" type="presOf" srcId="{75F42C57-3CC9-43FA-A27A-93F444A790E8}" destId="{14AB88F2-73B3-4641-86DB-3E8C4F4CF157}" srcOrd="0" destOrd="0" presId="urn:microsoft.com/office/officeart/2005/8/layout/vList2"/>
    <dgm:cxn modelId="{A728418E-CB86-41C3-8D7D-201554039D49}" srcId="{2B722AF3-46CB-4C51-9F0E-BC32E0AD063B}" destId="{2D5DB9D9-1DFC-47C7-8D1C-61FA8F9EB2D6}" srcOrd="4" destOrd="0" parTransId="{D07C9FEF-59FB-4FA1-9E77-EEED238AF279}" sibTransId="{925E4B81-854A-4D33-BE40-AC3D218A0B25}"/>
    <dgm:cxn modelId="{EDD5228F-1FBE-48AA-BC96-FFF09F4DA1AE}" srcId="{2B722AF3-46CB-4C51-9F0E-BC32E0AD063B}" destId="{1587982C-CFA0-4AF5-870F-D14CE0506C17}" srcOrd="2" destOrd="0" parTransId="{1C74A879-FB8C-45EA-B476-310D42DB16E9}" sibTransId="{3F08D0F3-1455-44B6-8949-77363AB2B456}"/>
    <dgm:cxn modelId="{53BAFBC5-067A-4D60-959F-DE17266DB0A1}" srcId="{2B722AF3-46CB-4C51-9F0E-BC32E0AD063B}" destId="{50B0573D-76B4-4EC1-A994-E86172D39725}" srcOrd="3" destOrd="0" parTransId="{2C16640D-FD49-42D2-8FD2-2390ED9E8F0D}" sibTransId="{4A275B16-BB06-48D9-A2CC-6FD5B3FE86B3}"/>
    <dgm:cxn modelId="{959BB7C6-F9F8-4671-9883-3C898D948528}" srcId="{2B722AF3-46CB-4C51-9F0E-BC32E0AD063B}" destId="{FD8D739D-39FA-49E0-B067-C4D6FCCE31E5}" srcOrd="6" destOrd="0" parTransId="{B4140FA9-761F-4D96-AC75-A51DE15F4D03}" sibTransId="{641A668A-D812-459B-BF3E-9AD855B39C5F}"/>
    <dgm:cxn modelId="{2CCB39DA-4B27-4B59-91F5-CAB7F861A836}" srcId="{2B722AF3-46CB-4C51-9F0E-BC32E0AD063B}" destId="{F3C2279E-6EC4-4710-872A-588A4107E337}" srcOrd="1" destOrd="0" parTransId="{FD10E2DE-0442-4C43-8458-7DA6EA5F8FB0}" sibTransId="{B4C4ADA9-A2F2-41C7-ADA6-99708416520F}"/>
    <dgm:cxn modelId="{99A44DEF-D90F-4D8C-9B9B-7DFBF3360286}" type="presOf" srcId="{F3C2279E-6EC4-4710-872A-588A4107E337}" destId="{325AD704-B7A9-4996-8438-8E59BFC550FB}" srcOrd="0" destOrd="1" presId="urn:microsoft.com/office/officeart/2005/8/layout/vList2"/>
    <dgm:cxn modelId="{E03E6CF8-EF41-436F-A9DA-460DC4ECCA72}" type="presOf" srcId="{FD8D739D-39FA-49E0-B067-C4D6FCCE31E5}" destId="{325AD704-B7A9-4996-8438-8E59BFC550FB}" srcOrd="0" destOrd="6" presId="urn:microsoft.com/office/officeart/2005/8/layout/vList2"/>
    <dgm:cxn modelId="{3C9553FD-EADB-45E0-927B-06D858C2E7A8}" type="presOf" srcId="{DEF496C2-84FC-45E3-B62D-F18A9F9FE971}" destId="{325AD704-B7A9-4996-8438-8E59BFC550FB}" srcOrd="0" destOrd="0" presId="urn:microsoft.com/office/officeart/2005/8/layout/vList2"/>
    <dgm:cxn modelId="{1CB6DCEC-FD1B-46B7-80F7-D7C37E5B9D64}" type="presParOf" srcId="{14AB88F2-73B3-4641-86DB-3E8C4F4CF157}" destId="{25D76B61-0394-4F17-8143-FABC16EA4630}" srcOrd="0" destOrd="0" presId="urn:microsoft.com/office/officeart/2005/8/layout/vList2"/>
    <dgm:cxn modelId="{5F4A0646-2DFE-44C0-855C-0B783D4899E3}" type="presParOf" srcId="{14AB88F2-73B3-4641-86DB-3E8C4F4CF157}" destId="{325AD704-B7A9-4996-8438-8E59BFC550F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5F42C57-3CC9-43FA-A27A-93F444A790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2B722AF3-46CB-4C51-9F0E-BC32E0AD063B}">
      <dgm:prSet phldrT="[Texto]" custT="1"/>
      <dgm:spPr>
        <a:solidFill>
          <a:schemeClr val="accent1">
            <a:lumMod val="50000"/>
          </a:schemeClr>
        </a:solidFill>
      </dgm:spPr>
      <dgm:t>
        <a:bodyPr/>
        <a:lstStyle/>
        <a:p>
          <a:r>
            <a:rPr lang="pt-BR" sz="2800" dirty="0"/>
            <a:t>Ações preventivas</a:t>
          </a:r>
        </a:p>
      </dgm:t>
    </dgm:pt>
    <dgm:pt modelId="{35BFBBC5-C8EB-44B8-947B-37A996956B0B}" type="parTrans" cxnId="{BA7CBE7E-0859-428C-8299-1DB999868831}">
      <dgm:prSet/>
      <dgm:spPr/>
      <dgm:t>
        <a:bodyPr/>
        <a:lstStyle/>
        <a:p>
          <a:endParaRPr lang="pt-BR"/>
        </a:p>
      </dgm:t>
    </dgm:pt>
    <dgm:pt modelId="{E1FF3307-FA3F-479F-8A1A-6D21F63FA30B}" type="sibTrans" cxnId="{BA7CBE7E-0859-428C-8299-1DB999868831}">
      <dgm:prSet/>
      <dgm:spPr/>
      <dgm:t>
        <a:bodyPr/>
        <a:lstStyle/>
        <a:p>
          <a:endParaRPr lang="pt-BR"/>
        </a:p>
      </dgm:t>
    </dgm:pt>
    <dgm:pt modelId="{DEF496C2-84FC-45E3-B62D-F18A9F9FE971}">
      <dgm:prSet phldrT="[Texto]" custT="1"/>
      <dgm:spPr/>
      <dgm:t>
        <a:bodyPr/>
        <a:lstStyle/>
        <a:p>
          <a:r>
            <a:rPr lang="pt-BR" sz="2800" dirty="0"/>
            <a:t>Definição de deveres e proibições</a:t>
          </a:r>
        </a:p>
      </dgm:t>
    </dgm:pt>
    <dgm:pt modelId="{F2569EE7-BEB8-4904-9F45-D5CC4C1350C1}" type="parTrans" cxnId="{FCF8224A-D7AE-4F45-A069-168553B68AE1}">
      <dgm:prSet/>
      <dgm:spPr/>
      <dgm:t>
        <a:bodyPr/>
        <a:lstStyle/>
        <a:p>
          <a:endParaRPr lang="pt-BR"/>
        </a:p>
      </dgm:t>
    </dgm:pt>
    <dgm:pt modelId="{61F86B1D-1285-4FAB-A2E0-8AC70DB79416}" type="sibTrans" cxnId="{FCF8224A-D7AE-4F45-A069-168553B68AE1}">
      <dgm:prSet/>
      <dgm:spPr/>
      <dgm:t>
        <a:bodyPr/>
        <a:lstStyle/>
        <a:p>
          <a:endParaRPr lang="pt-BR"/>
        </a:p>
      </dgm:t>
    </dgm:pt>
    <dgm:pt modelId="{FD8D739D-39FA-49E0-B067-C4D6FCCE31E5}">
      <dgm:prSet phldrT="[Texto]"/>
      <dgm:spPr/>
      <dgm:t>
        <a:bodyPr/>
        <a:lstStyle/>
        <a:p>
          <a:endParaRPr lang="pt-BR" sz="3300" dirty="0"/>
        </a:p>
      </dgm:t>
    </dgm:pt>
    <dgm:pt modelId="{B4140FA9-761F-4D96-AC75-A51DE15F4D03}" type="parTrans" cxnId="{959BB7C6-F9F8-4671-9883-3C898D948528}">
      <dgm:prSet/>
      <dgm:spPr/>
      <dgm:t>
        <a:bodyPr/>
        <a:lstStyle/>
        <a:p>
          <a:endParaRPr lang="pt-BR"/>
        </a:p>
      </dgm:t>
    </dgm:pt>
    <dgm:pt modelId="{641A668A-D812-459B-BF3E-9AD855B39C5F}" type="sibTrans" cxnId="{959BB7C6-F9F8-4671-9883-3C898D948528}">
      <dgm:prSet/>
      <dgm:spPr/>
      <dgm:t>
        <a:bodyPr/>
        <a:lstStyle/>
        <a:p>
          <a:endParaRPr lang="pt-BR"/>
        </a:p>
      </dgm:t>
    </dgm:pt>
    <dgm:pt modelId="{50B0573D-76B4-4EC1-A994-E86172D39725}">
      <dgm:prSet phldrT="[Texto]" custT="1"/>
      <dgm:spPr/>
      <dgm:t>
        <a:bodyPr/>
        <a:lstStyle/>
        <a:p>
          <a:r>
            <a:rPr lang="pt-BR" sz="2800" dirty="0"/>
            <a:t>Campanhas de sensibilização</a:t>
          </a:r>
        </a:p>
      </dgm:t>
    </dgm:pt>
    <dgm:pt modelId="{2C16640D-FD49-42D2-8FD2-2390ED9E8F0D}" type="parTrans" cxnId="{53BAFBC5-067A-4D60-959F-DE17266DB0A1}">
      <dgm:prSet/>
      <dgm:spPr/>
      <dgm:t>
        <a:bodyPr/>
        <a:lstStyle/>
        <a:p>
          <a:endParaRPr lang="pt-BR"/>
        </a:p>
      </dgm:t>
    </dgm:pt>
    <dgm:pt modelId="{4A275B16-BB06-48D9-A2CC-6FD5B3FE86B3}" type="sibTrans" cxnId="{53BAFBC5-067A-4D60-959F-DE17266DB0A1}">
      <dgm:prSet/>
      <dgm:spPr/>
      <dgm:t>
        <a:bodyPr/>
        <a:lstStyle/>
        <a:p>
          <a:endParaRPr lang="pt-BR"/>
        </a:p>
      </dgm:t>
    </dgm:pt>
    <dgm:pt modelId="{2D5DB9D9-1DFC-47C7-8D1C-61FA8F9EB2D6}">
      <dgm:prSet phldrT="[Texto]" custT="1"/>
      <dgm:spPr/>
      <dgm:t>
        <a:bodyPr/>
        <a:lstStyle/>
        <a:p>
          <a:r>
            <a:rPr lang="pt-BR" sz="2800" dirty="0"/>
            <a:t>Capacitação</a:t>
          </a:r>
        </a:p>
      </dgm:t>
    </dgm:pt>
    <dgm:pt modelId="{D07C9FEF-59FB-4FA1-9E77-EEED238AF279}" type="parTrans" cxnId="{A728418E-CB86-41C3-8D7D-201554039D49}">
      <dgm:prSet/>
      <dgm:spPr/>
      <dgm:t>
        <a:bodyPr/>
        <a:lstStyle/>
        <a:p>
          <a:endParaRPr lang="pt-BR"/>
        </a:p>
      </dgm:t>
    </dgm:pt>
    <dgm:pt modelId="{925E4B81-854A-4D33-BE40-AC3D218A0B25}" type="sibTrans" cxnId="{A728418E-CB86-41C3-8D7D-201554039D49}">
      <dgm:prSet/>
      <dgm:spPr/>
      <dgm:t>
        <a:bodyPr/>
        <a:lstStyle/>
        <a:p>
          <a:endParaRPr lang="pt-BR"/>
        </a:p>
      </dgm:t>
    </dgm:pt>
    <dgm:pt modelId="{F3C2279E-6EC4-4710-872A-588A4107E337}">
      <dgm:prSet phldrT="[Texto]" custT="1"/>
      <dgm:spPr/>
      <dgm:t>
        <a:bodyPr/>
        <a:lstStyle/>
        <a:p>
          <a:r>
            <a:rPr lang="pt-BR" sz="2800" dirty="0"/>
            <a:t>Criação de Código de Conduta</a:t>
          </a:r>
        </a:p>
      </dgm:t>
    </dgm:pt>
    <dgm:pt modelId="{FD10E2DE-0442-4C43-8458-7DA6EA5F8FB0}" type="parTrans" cxnId="{2CCB39DA-4B27-4B59-91F5-CAB7F861A836}">
      <dgm:prSet/>
      <dgm:spPr/>
      <dgm:t>
        <a:bodyPr/>
        <a:lstStyle/>
        <a:p>
          <a:endParaRPr lang="pt-BR"/>
        </a:p>
      </dgm:t>
    </dgm:pt>
    <dgm:pt modelId="{B4C4ADA9-A2F2-41C7-ADA6-99708416520F}" type="sibTrans" cxnId="{2CCB39DA-4B27-4B59-91F5-CAB7F861A836}">
      <dgm:prSet/>
      <dgm:spPr/>
      <dgm:t>
        <a:bodyPr/>
        <a:lstStyle/>
        <a:p>
          <a:endParaRPr lang="pt-BR"/>
        </a:p>
      </dgm:t>
    </dgm:pt>
    <dgm:pt modelId="{1587982C-CFA0-4AF5-870F-D14CE0506C17}">
      <dgm:prSet phldrT="[Texto]" custT="1"/>
      <dgm:spPr/>
      <dgm:t>
        <a:bodyPr/>
        <a:lstStyle/>
        <a:p>
          <a:r>
            <a:rPr lang="pt-BR" sz="2800" dirty="0"/>
            <a:t>Unidades responsáveis</a:t>
          </a:r>
        </a:p>
      </dgm:t>
    </dgm:pt>
    <dgm:pt modelId="{1C74A879-FB8C-45EA-B476-310D42DB16E9}" type="parTrans" cxnId="{EDD5228F-1FBE-48AA-BC96-FFF09F4DA1AE}">
      <dgm:prSet/>
      <dgm:spPr/>
      <dgm:t>
        <a:bodyPr/>
        <a:lstStyle/>
        <a:p>
          <a:endParaRPr lang="pt-BR"/>
        </a:p>
      </dgm:t>
    </dgm:pt>
    <dgm:pt modelId="{3F08D0F3-1455-44B6-8949-77363AB2B456}" type="sibTrans" cxnId="{EDD5228F-1FBE-48AA-BC96-FFF09F4DA1AE}">
      <dgm:prSet/>
      <dgm:spPr/>
      <dgm:t>
        <a:bodyPr/>
        <a:lstStyle/>
        <a:p>
          <a:endParaRPr lang="pt-BR"/>
        </a:p>
      </dgm:t>
    </dgm:pt>
    <dgm:pt modelId="{14AB88F2-73B3-4641-86DB-3E8C4F4CF157}" type="pres">
      <dgm:prSet presAssocID="{75F42C57-3CC9-43FA-A27A-93F444A790E8}" presName="linear" presStyleCnt="0">
        <dgm:presLayoutVars>
          <dgm:animLvl val="lvl"/>
          <dgm:resizeHandles val="exact"/>
        </dgm:presLayoutVars>
      </dgm:prSet>
      <dgm:spPr/>
    </dgm:pt>
    <dgm:pt modelId="{25D76B61-0394-4F17-8143-FABC16EA4630}" type="pres">
      <dgm:prSet presAssocID="{2B722AF3-46CB-4C51-9F0E-BC32E0AD063B}" presName="parentText" presStyleLbl="node1" presStyleIdx="0" presStyleCnt="1" custScaleY="49603">
        <dgm:presLayoutVars>
          <dgm:chMax val="0"/>
          <dgm:bulletEnabled val="1"/>
        </dgm:presLayoutVars>
      </dgm:prSet>
      <dgm:spPr/>
    </dgm:pt>
    <dgm:pt modelId="{325AD704-B7A9-4996-8438-8E59BFC550FB}" type="pres">
      <dgm:prSet presAssocID="{2B722AF3-46CB-4C51-9F0E-BC32E0AD063B}" presName="childText" presStyleLbl="revTx" presStyleIdx="0" presStyleCnt="1">
        <dgm:presLayoutVars>
          <dgm:bulletEnabled val="1"/>
        </dgm:presLayoutVars>
      </dgm:prSet>
      <dgm:spPr/>
    </dgm:pt>
  </dgm:ptLst>
  <dgm:cxnLst>
    <dgm:cxn modelId="{598BAF1E-F9B2-4467-B0A5-92CF1A7B6A00}" type="presOf" srcId="{50B0573D-76B4-4EC1-A994-E86172D39725}" destId="{325AD704-B7A9-4996-8438-8E59BFC550FB}" srcOrd="0" destOrd="3" presId="urn:microsoft.com/office/officeart/2005/8/layout/vList2"/>
    <dgm:cxn modelId="{C5E2292A-5536-4365-8726-8EF3A03D603A}" type="presOf" srcId="{2B722AF3-46CB-4C51-9F0E-BC32E0AD063B}" destId="{25D76B61-0394-4F17-8143-FABC16EA4630}" srcOrd="0" destOrd="0" presId="urn:microsoft.com/office/officeart/2005/8/layout/vList2"/>
    <dgm:cxn modelId="{FCF8224A-D7AE-4F45-A069-168553B68AE1}" srcId="{2B722AF3-46CB-4C51-9F0E-BC32E0AD063B}" destId="{DEF496C2-84FC-45E3-B62D-F18A9F9FE971}" srcOrd="0" destOrd="0" parTransId="{F2569EE7-BEB8-4904-9F45-D5CC4C1350C1}" sibTransId="{61F86B1D-1285-4FAB-A2E0-8AC70DB79416}"/>
    <dgm:cxn modelId="{418CE94A-2B9C-4AF2-9ECE-9189FDFDB0B7}" type="presOf" srcId="{1587982C-CFA0-4AF5-870F-D14CE0506C17}" destId="{325AD704-B7A9-4996-8438-8E59BFC550FB}" srcOrd="0" destOrd="2" presId="urn:microsoft.com/office/officeart/2005/8/layout/vList2"/>
    <dgm:cxn modelId="{E7388857-D9DB-4EEE-A52D-6F622231A5FB}" type="presOf" srcId="{2D5DB9D9-1DFC-47C7-8D1C-61FA8F9EB2D6}" destId="{325AD704-B7A9-4996-8438-8E59BFC550FB}" srcOrd="0" destOrd="4" presId="urn:microsoft.com/office/officeart/2005/8/layout/vList2"/>
    <dgm:cxn modelId="{BA7CBE7E-0859-428C-8299-1DB999868831}" srcId="{75F42C57-3CC9-43FA-A27A-93F444A790E8}" destId="{2B722AF3-46CB-4C51-9F0E-BC32E0AD063B}" srcOrd="0" destOrd="0" parTransId="{35BFBBC5-C8EB-44B8-947B-37A996956B0B}" sibTransId="{E1FF3307-FA3F-479F-8A1A-6D21F63FA30B}"/>
    <dgm:cxn modelId="{B371CE87-6B82-4FF0-A650-97A37BF8C104}" type="presOf" srcId="{75F42C57-3CC9-43FA-A27A-93F444A790E8}" destId="{14AB88F2-73B3-4641-86DB-3E8C4F4CF157}" srcOrd="0" destOrd="0" presId="urn:microsoft.com/office/officeart/2005/8/layout/vList2"/>
    <dgm:cxn modelId="{A728418E-CB86-41C3-8D7D-201554039D49}" srcId="{2B722AF3-46CB-4C51-9F0E-BC32E0AD063B}" destId="{2D5DB9D9-1DFC-47C7-8D1C-61FA8F9EB2D6}" srcOrd="4" destOrd="0" parTransId="{D07C9FEF-59FB-4FA1-9E77-EEED238AF279}" sibTransId="{925E4B81-854A-4D33-BE40-AC3D218A0B25}"/>
    <dgm:cxn modelId="{EDD5228F-1FBE-48AA-BC96-FFF09F4DA1AE}" srcId="{2B722AF3-46CB-4C51-9F0E-BC32E0AD063B}" destId="{1587982C-CFA0-4AF5-870F-D14CE0506C17}" srcOrd="2" destOrd="0" parTransId="{1C74A879-FB8C-45EA-B476-310D42DB16E9}" sibTransId="{3F08D0F3-1455-44B6-8949-77363AB2B456}"/>
    <dgm:cxn modelId="{53BAFBC5-067A-4D60-959F-DE17266DB0A1}" srcId="{2B722AF3-46CB-4C51-9F0E-BC32E0AD063B}" destId="{50B0573D-76B4-4EC1-A994-E86172D39725}" srcOrd="3" destOrd="0" parTransId="{2C16640D-FD49-42D2-8FD2-2390ED9E8F0D}" sibTransId="{4A275B16-BB06-48D9-A2CC-6FD5B3FE86B3}"/>
    <dgm:cxn modelId="{959BB7C6-F9F8-4671-9883-3C898D948528}" srcId="{2B722AF3-46CB-4C51-9F0E-BC32E0AD063B}" destId="{FD8D739D-39FA-49E0-B067-C4D6FCCE31E5}" srcOrd="5" destOrd="0" parTransId="{B4140FA9-761F-4D96-AC75-A51DE15F4D03}" sibTransId="{641A668A-D812-459B-BF3E-9AD855B39C5F}"/>
    <dgm:cxn modelId="{2CCB39DA-4B27-4B59-91F5-CAB7F861A836}" srcId="{2B722AF3-46CB-4C51-9F0E-BC32E0AD063B}" destId="{F3C2279E-6EC4-4710-872A-588A4107E337}" srcOrd="1" destOrd="0" parTransId="{FD10E2DE-0442-4C43-8458-7DA6EA5F8FB0}" sibTransId="{B4C4ADA9-A2F2-41C7-ADA6-99708416520F}"/>
    <dgm:cxn modelId="{99A44DEF-D90F-4D8C-9B9B-7DFBF3360286}" type="presOf" srcId="{F3C2279E-6EC4-4710-872A-588A4107E337}" destId="{325AD704-B7A9-4996-8438-8E59BFC550FB}" srcOrd="0" destOrd="1" presId="urn:microsoft.com/office/officeart/2005/8/layout/vList2"/>
    <dgm:cxn modelId="{E03E6CF8-EF41-436F-A9DA-460DC4ECCA72}" type="presOf" srcId="{FD8D739D-39FA-49E0-B067-C4D6FCCE31E5}" destId="{325AD704-B7A9-4996-8438-8E59BFC550FB}" srcOrd="0" destOrd="5" presId="urn:microsoft.com/office/officeart/2005/8/layout/vList2"/>
    <dgm:cxn modelId="{3C9553FD-EADB-45E0-927B-06D858C2E7A8}" type="presOf" srcId="{DEF496C2-84FC-45E3-B62D-F18A9F9FE971}" destId="{325AD704-B7A9-4996-8438-8E59BFC550FB}" srcOrd="0" destOrd="0" presId="urn:microsoft.com/office/officeart/2005/8/layout/vList2"/>
    <dgm:cxn modelId="{1CB6DCEC-FD1B-46B7-80F7-D7C37E5B9D64}" type="presParOf" srcId="{14AB88F2-73B3-4641-86DB-3E8C4F4CF157}" destId="{25D76B61-0394-4F17-8143-FABC16EA4630}" srcOrd="0" destOrd="0" presId="urn:microsoft.com/office/officeart/2005/8/layout/vList2"/>
    <dgm:cxn modelId="{5F4A0646-2DFE-44C0-855C-0B783D4899E3}" type="presParOf" srcId="{14AB88F2-73B3-4641-86DB-3E8C4F4CF157}" destId="{325AD704-B7A9-4996-8438-8E59BFC550F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DAD795-F09C-4310-9827-749EC8DC030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pt-BR"/>
        </a:p>
      </dgm:t>
    </dgm:pt>
    <dgm:pt modelId="{EEB23B2D-F40D-4429-907C-2FFC704DA475}">
      <dgm:prSet phldrT="[Texto]" custT="1"/>
      <dgm:spPr>
        <a:solidFill>
          <a:schemeClr val="accent1">
            <a:lumMod val="50000"/>
          </a:schemeClr>
        </a:solidFill>
      </dgm:spPr>
      <dgm:t>
        <a:bodyPr/>
        <a:lstStyle/>
        <a:p>
          <a:pPr marL="0" lvl="0" algn="l" defTabSz="711200">
            <a:lnSpc>
              <a:spcPct val="90000"/>
            </a:lnSpc>
            <a:spcBef>
              <a:spcPct val="0"/>
            </a:spcBef>
            <a:spcAft>
              <a:spcPct val="35000"/>
            </a:spcAft>
            <a:buNone/>
          </a:pPr>
          <a:r>
            <a:rPr lang="pt-BR" sz="2000" b="1" u="none" kern="1200"/>
            <a:t>Lei 8.112/1990</a:t>
          </a:r>
        </a:p>
        <a:p>
          <a:pPr marL="0" lvl="0" algn="l" defTabSz="711200">
            <a:lnSpc>
              <a:spcPct val="90000"/>
            </a:lnSpc>
            <a:spcBef>
              <a:spcPct val="0"/>
            </a:spcBef>
            <a:spcAft>
              <a:spcPct val="35000"/>
            </a:spcAft>
            <a:buNone/>
          </a:pPr>
          <a:endParaRPr lang="pt-BR" sz="1400" kern="1200"/>
        </a:p>
        <a:p>
          <a:pPr marL="0" lvl="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dgm:t>
    </dgm:pt>
    <dgm:pt modelId="{03B6FE2D-0C8E-434C-8191-30606E9E4D3C}" type="parTrans" cxnId="{8C7DDDAF-901A-4EBE-B239-1944AC2EE58B}">
      <dgm:prSet/>
      <dgm:spPr/>
      <dgm:t>
        <a:bodyPr/>
        <a:lstStyle/>
        <a:p>
          <a:endParaRPr lang="pt-BR"/>
        </a:p>
      </dgm:t>
    </dgm:pt>
    <dgm:pt modelId="{9CCFEE83-8728-4A59-AF5B-AC9BEF378AD9}" type="sibTrans" cxnId="{8C7DDDAF-901A-4EBE-B239-1944AC2EE58B}">
      <dgm:prSet/>
      <dgm:spPr/>
      <dgm:t>
        <a:bodyPr/>
        <a:lstStyle/>
        <a:p>
          <a:endParaRPr lang="pt-BR"/>
        </a:p>
      </dgm:t>
    </dgm:pt>
    <dgm:pt modelId="{2FF36F0A-3B11-41DC-B466-6619EC5A6B77}">
      <dgm:prSet phldrT="[Texto]" custT="1"/>
      <dgm:spPr>
        <a:solidFill>
          <a:schemeClr val="accent1">
            <a:lumMod val="50000"/>
          </a:schemeClr>
        </a:solidFill>
      </dgm:spPr>
      <dgm:t>
        <a:bodyPr/>
        <a:lstStyle/>
        <a:p>
          <a:pPr marL="0" lvl="0" algn="l" defTabSz="400050">
            <a:lnSpc>
              <a:spcPct val="90000"/>
            </a:lnSpc>
            <a:spcBef>
              <a:spcPct val="0"/>
            </a:spcBef>
            <a:spcAft>
              <a:spcPct val="35000"/>
            </a:spcAft>
            <a:buNone/>
          </a:pPr>
          <a:r>
            <a:rPr lang="pt-BR" sz="2000" b="1" u="none" kern="1200"/>
            <a:t>Decreto 1.171/1994</a:t>
          </a:r>
        </a:p>
        <a:p>
          <a:pPr marL="0" lvl="0" algn="l" defTabSz="400050">
            <a:lnSpc>
              <a:spcPct val="90000"/>
            </a:lnSpc>
            <a:spcBef>
              <a:spcPct val="0"/>
            </a:spcBef>
            <a:spcAft>
              <a:spcPct val="35000"/>
            </a:spcAft>
            <a:buNone/>
          </a:pPr>
          <a:endParaRPr lang="pt-BR" sz="100" kern="1200"/>
        </a:p>
        <a:p>
          <a:pPr marL="0" lvl="0" algn="l" defTabSz="400050">
            <a:lnSpc>
              <a:spcPct val="90000"/>
            </a:lnSpc>
            <a:spcBef>
              <a:spcPct val="0"/>
            </a:spcBef>
            <a:spcAft>
              <a:spcPct val="35000"/>
            </a:spcAft>
            <a:buNone/>
          </a:pPr>
          <a:r>
            <a:rPr lang="pt-BR" sz="1100" b="1" u="sng" kern="1200"/>
            <a:t>Das Regras Deontológicas</a:t>
          </a:r>
          <a:endParaRPr lang="pt-BR" sz="1100" u="sng" kern="1200"/>
        </a:p>
        <a:p>
          <a:pPr marL="0" lvl="0" algn="l" defTabSz="400050">
            <a:lnSpc>
              <a:spcPct val="90000"/>
            </a:lnSpc>
            <a:spcBef>
              <a:spcPct val="0"/>
            </a:spcBef>
            <a:spcAft>
              <a:spcPct val="35000"/>
            </a:spcAft>
            <a:buNone/>
          </a:pPr>
          <a:endParaRPr lang="pt-BR" sz="300" kern="1200"/>
        </a:p>
      </dgm:t>
    </dgm:pt>
    <dgm:pt modelId="{7AF5F549-68BF-44D5-95B6-DAAFD06C0E65}" type="parTrans" cxnId="{014DA2F0-30DC-4161-83D7-434CA927E2FF}">
      <dgm:prSet/>
      <dgm:spPr/>
      <dgm:t>
        <a:bodyPr/>
        <a:lstStyle/>
        <a:p>
          <a:endParaRPr lang="pt-BR"/>
        </a:p>
      </dgm:t>
    </dgm:pt>
    <dgm:pt modelId="{D7D1F074-48CA-4CF8-B6F4-094389A412A1}" type="sibTrans" cxnId="{014DA2F0-30DC-4161-83D7-434CA927E2FF}">
      <dgm:prSet/>
      <dgm:spPr/>
      <dgm:t>
        <a:bodyPr/>
        <a:lstStyle/>
        <a:p>
          <a:endParaRPr lang="pt-BR"/>
        </a:p>
      </dgm:t>
    </dgm:pt>
    <dgm:pt modelId="{957042CC-5ECD-4767-9268-070A4F3E9EBA}">
      <dgm:prSet phldrT="[Texto]" custT="1"/>
      <dgm:spPr>
        <a:solidFill>
          <a:schemeClr val="accent1">
            <a:lumMod val="50000"/>
          </a:schemeClr>
        </a:solidFill>
      </dgm:spPr>
      <dgm:t>
        <a:bodyPr/>
        <a:lstStyle/>
        <a:p>
          <a:pPr marL="114300" lvl="1" algn="l" defTabSz="577850">
            <a:lnSpc>
              <a:spcPct val="90000"/>
            </a:lnSpc>
            <a:spcBef>
              <a:spcPct val="0"/>
            </a:spcBef>
            <a:spcAft>
              <a:spcPct val="15000"/>
            </a:spcAft>
          </a:pPr>
          <a:r>
            <a:rPr lang="pt-BR" sz="1400" kern="1200"/>
            <a:t>II - retirar, sem prévia anuência da autoridade competente, qualquer documento ou objeto da repartição; </a:t>
          </a:r>
        </a:p>
      </dgm:t>
    </dgm:pt>
    <dgm:pt modelId="{3F03802B-36B6-411A-AF66-8092F8190CE5}" type="parTrans" cxnId="{4FE9FAF5-C1CF-4A58-B606-D24EFF4887B4}">
      <dgm:prSet/>
      <dgm:spPr/>
      <dgm:t>
        <a:bodyPr/>
        <a:lstStyle/>
        <a:p>
          <a:endParaRPr lang="pt-BR"/>
        </a:p>
      </dgm:t>
    </dgm:pt>
    <dgm:pt modelId="{FDDED7FC-E4E1-49EE-989E-D57692BEE051}" type="sibTrans" cxnId="{4FE9FAF5-C1CF-4A58-B606-D24EFF4887B4}">
      <dgm:prSet/>
      <dgm:spPr/>
      <dgm:t>
        <a:bodyPr/>
        <a:lstStyle/>
        <a:p>
          <a:endParaRPr lang="pt-BR"/>
        </a:p>
      </dgm:t>
    </dgm:pt>
    <dgm:pt modelId="{33C75D07-0AB2-4634-89D4-CF14CB430FC5}">
      <dgm:prSet phldrT="[Texto]" custT="1"/>
      <dgm:spPr>
        <a:solidFill>
          <a:schemeClr val="accent1">
            <a:lumMod val="50000"/>
          </a:schemeClr>
        </a:solidFill>
      </dgm:spPr>
      <dgm:t>
        <a:bodyPr/>
        <a:lstStyle/>
        <a:p>
          <a:pPr marL="114300" lvl="1" algn="l" defTabSz="577850">
            <a:lnSpc>
              <a:spcPct val="90000"/>
            </a:lnSpc>
            <a:spcBef>
              <a:spcPct val="0"/>
            </a:spcBef>
            <a:spcAft>
              <a:spcPct val="15000"/>
            </a:spcAft>
          </a:pPr>
          <a:r>
            <a:rPr lang="pt-BR" sz="1400" kern="1200"/>
            <a:t>I - exercer com zelo e dedicação as atribuições do cargo;</a:t>
          </a:r>
        </a:p>
      </dgm:t>
    </dgm:pt>
    <dgm:pt modelId="{190920FB-A912-48F3-84EF-298A8543EE5C}" type="parTrans" cxnId="{03CB493A-1718-42DA-92B2-71A4438B044F}">
      <dgm:prSet/>
      <dgm:spPr/>
      <dgm:t>
        <a:bodyPr/>
        <a:lstStyle/>
        <a:p>
          <a:endParaRPr lang="pt-BR"/>
        </a:p>
      </dgm:t>
    </dgm:pt>
    <dgm:pt modelId="{A94D9D61-0EE0-4F6D-B574-B7C69B1968AC}" type="sibTrans" cxnId="{03CB493A-1718-42DA-92B2-71A4438B044F}">
      <dgm:prSet/>
      <dgm:spPr/>
      <dgm:t>
        <a:bodyPr/>
        <a:lstStyle/>
        <a:p>
          <a:endParaRPr lang="pt-BR"/>
        </a:p>
      </dgm:t>
    </dgm:pt>
    <dgm:pt modelId="{A35C4833-30D1-4B3E-9A23-8A90311F8411}">
      <dgm:prSet phldrT="[Texto]" custT="1"/>
      <dgm:spPr>
        <a:solidFill>
          <a:schemeClr val="accent1">
            <a:lumMod val="50000"/>
          </a:schemeClr>
        </a:solidFill>
      </dgm:spPr>
      <dgm:t>
        <a:bodyPr/>
        <a:lstStyle/>
        <a:p>
          <a:pPr marL="0" lvl="0" indent="0" algn="l" defTabSz="400050">
            <a:lnSpc>
              <a:spcPct val="90000"/>
            </a:lnSpc>
            <a:spcBef>
              <a:spcPct val="0"/>
            </a:spcBef>
            <a:spcAft>
              <a:spcPct val="35000"/>
            </a:spcAft>
            <a:buNone/>
          </a:pPr>
          <a:r>
            <a:rPr lang="pt-BR" sz="1100" b="1" u="sng" kern="1200">
              <a:solidFill>
                <a:prstClr val="white"/>
              </a:solidFill>
              <a:latin typeface="Calibri"/>
              <a:ea typeface="+mn-ea"/>
              <a:cs typeface="+mn-cs"/>
            </a:rPr>
            <a:t>Dos Principais Deveres do Servidor Público</a:t>
          </a:r>
        </a:p>
      </dgm:t>
    </dgm:pt>
    <dgm:pt modelId="{201972B6-0A7B-4298-AE37-DBD73969772E}" type="parTrans" cxnId="{721D7DAB-0E94-45D7-A8C2-F10EFD31EF02}">
      <dgm:prSet/>
      <dgm:spPr/>
      <dgm:t>
        <a:bodyPr/>
        <a:lstStyle/>
        <a:p>
          <a:endParaRPr lang="pt-BR"/>
        </a:p>
      </dgm:t>
    </dgm:pt>
    <dgm:pt modelId="{18CE1585-A5D5-402B-B7CC-2DADBD44DB3B}" type="sibTrans" cxnId="{721D7DAB-0E94-45D7-A8C2-F10EFD31EF02}">
      <dgm:prSet/>
      <dgm:spPr/>
      <dgm:t>
        <a:bodyPr/>
        <a:lstStyle/>
        <a:p>
          <a:endParaRPr lang="pt-BR"/>
        </a:p>
      </dgm:t>
    </dgm:pt>
    <dgm:pt modelId="{2B1A5E76-2E48-4BAA-A3A9-85689ED9A33C}">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buNone/>
          </a:pPr>
          <a:endParaRPr lang="pt-BR" sz="900" kern="1200"/>
        </a:p>
      </dgm:t>
    </dgm:pt>
    <dgm:pt modelId="{35E4F943-5274-4871-BDD8-CBF733C30C0B}" type="parTrans" cxnId="{C9D1CEF5-E277-4BA0-B252-E00C321EA0BE}">
      <dgm:prSet/>
      <dgm:spPr/>
      <dgm:t>
        <a:bodyPr/>
        <a:lstStyle/>
        <a:p>
          <a:endParaRPr lang="pt-BR"/>
        </a:p>
      </dgm:t>
    </dgm:pt>
    <dgm:pt modelId="{FD99A03D-F5F5-41B7-8D8B-0A096065F7F1}" type="sibTrans" cxnId="{C9D1CEF5-E277-4BA0-B252-E00C321EA0BE}">
      <dgm:prSet/>
      <dgm:spPr/>
      <dgm:t>
        <a:bodyPr/>
        <a:lstStyle/>
        <a:p>
          <a:endParaRPr lang="pt-BR"/>
        </a:p>
      </dgm:t>
    </dgm:pt>
    <dgm:pt modelId="{32070828-85F5-40DF-B118-1EAB4FFD0A07}">
      <dgm:prSet phldrT="[Texto]" custT="1"/>
      <dgm:spPr>
        <a:solidFill>
          <a:schemeClr val="accent1">
            <a:lumMod val="50000"/>
          </a:schemeClr>
        </a:solidFill>
      </dgm:spPr>
      <dgm:t>
        <a:bodyPr/>
        <a:lstStyle/>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dgm:t>
    </dgm:pt>
    <dgm:pt modelId="{7566BC3D-A354-4357-A7B9-4F5E09EDF054}" type="parTrans" cxnId="{C223B4E5-CD3E-475F-A754-6D08DF73D97B}">
      <dgm:prSet/>
      <dgm:spPr/>
      <dgm:t>
        <a:bodyPr/>
        <a:lstStyle/>
        <a:p>
          <a:endParaRPr lang="pt-BR"/>
        </a:p>
      </dgm:t>
    </dgm:pt>
    <dgm:pt modelId="{114557A9-2903-4B4E-A0D5-9A581D248613}" type="sibTrans" cxnId="{C223B4E5-CD3E-475F-A754-6D08DF73D97B}">
      <dgm:prSet/>
      <dgm:spPr/>
      <dgm:t>
        <a:bodyPr/>
        <a:lstStyle/>
        <a:p>
          <a:endParaRPr lang="pt-BR"/>
        </a:p>
      </dgm:t>
    </dgm:pt>
    <dgm:pt modelId="{D696C260-3BE8-454D-8F64-C3FD873DFC24}">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endParaRPr lang="pt-BR" sz="1000" kern="1200"/>
        </a:p>
      </dgm:t>
    </dgm:pt>
    <dgm:pt modelId="{ADD31235-67BE-4494-AED1-82A4CA8E2F69}" type="parTrans" cxnId="{76C7047D-6C27-48ED-A18C-3A3A2AB6E54E}">
      <dgm:prSet/>
      <dgm:spPr/>
      <dgm:t>
        <a:bodyPr/>
        <a:lstStyle/>
        <a:p>
          <a:endParaRPr lang="pt-BR"/>
        </a:p>
      </dgm:t>
    </dgm:pt>
    <dgm:pt modelId="{601AF5F9-7BF8-45C5-98C1-147D1EC9EAFC}" type="sibTrans" cxnId="{76C7047D-6C27-48ED-A18C-3A3A2AB6E54E}">
      <dgm:prSet/>
      <dgm:spPr/>
      <dgm:t>
        <a:bodyPr/>
        <a:lstStyle/>
        <a:p>
          <a:endParaRPr lang="pt-BR"/>
        </a:p>
      </dgm:t>
    </dgm:pt>
    <dgm:pt modelId="{D4DCA078-ED2A-4EBA-8D6F-E7C6AE284713}">
      <dgm:prSet phldrT="[Texto]" custT="1"/>
      <dgm:spPr>
        <a:solidFill>
          <a:schemeClr val="accent1">
            <a:lumMod val="50000"/>
          </a:schemeClr>
        </a:solidFill>
      </dgm:spPr>
      <dgm:t>
        <a:bodyPr/>
        <a:lstStyle/>
        <a:p>
          <a:pPr marL="0" lvl="0" algn="l" defTabSz="5778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endParaRPr lang="pt-BR" sz="1400" u="sng" kern="1200">
            <a:solidFill>
              <a:prstClr val="white"/>
            </a:solidFill>
            <a:latin typeface="Calibri"/>
            <a:ea typeface="+mn-ea"/>
            <a:cs typeface="+mn-cs"/>
          </a:endParaRPr>
        </a:p>
      </dgm:t>
    </dgm:pt>
    <dgm:pt modelId="{DA30476C-366F-4316-8A11-EBA710EB81F7}" type="parTrans" cxnId="{18105977-984B-4F69-AA03-48F28DF29F1C}">
      <dgm:prSet/>
      <dgm:spPr/>
      <dgm:t>
        <a:bodyPr/>
        <a:lstStyle/>
        <a:p>
          <a:endParaRPr lang="pt-BR"/>
        </a:p>
      </dgm:t>
    </dgm:pt>
    <dgm:pt modelId="{811ECE11-AEE7-4543-9ACB-A0EE857E84BC}" type="sibTrans" cxnId="{18105977-984B-4F69-AA03-48F28DF29F1C}">
      <dgm:prSet/>
      <dgm:spPr/>
      <dgm:t>
        <a:bodyPr/>
        <a:lstStyle/>
        <a:p>
          <a:endParaRPr lang="pt-BR"/>
        </a:p>
      </dgm:t>
    </dgm:pt>
    <dgm:pt modelId="{6A2C42BB-624F-42D6-B79B-56425CF66506}">
      <dgm:prSet phldrT="[Texto]" custT="1"/>
      <dgm:spPr>
        <a:solidFill>
          <a:schemeClr val="accent1">
            <a:lumMod val="50000"/>
          </a:schemeClr>
        </a:solidFill>
      </dgm:spPr>
      <dgm:t>
        <a:bodyPr/>
        <a:lstStyle/>
        <a:p>
          <a:pPr marL="114300" lvl="1" algn="l" defTabSz="577850">
            <a:lnSpc>
              <a:spcPct val="90000"/>
            </a:lnSpc>
            <a:spcBef>
              <a:spcPct val="0"/>
            </a:spcBef>
            <a:spcAft>
              <a:spcPct val="15000"/>
            </a:spcAft>
          </a:pPr>
          <a:r>
            <a:rPr lang="pt-BR" sz="1400" kern="1200"/>
            <a:t>III - observar as normas legais e regulamentares;</a:t>
          </a:r>
        </a:p>
      </dgm:t>
    </dgm:pt>
    <dgm:pt modelId="{410BA6DF-565A-4011-8C4B-305CC32BCACB}" type="parTrans" cxnId="{0DEB5BAE-2F32-4083-B3BB-D1D4C9CA80D5}">
      <dgm:prSet/>
      <dgm:spPr/>
      <dgm:t>
        <a:bodyPr/>
        <a:lstStyle/>
        <a:p>
          <a:endParaRPr lang="pt-BR"/>
        </a:p>
      </dgm:t>
    </dgm:pt>
    <dgm:pt modelId="{0C0AC853-3E7D-4CAF-9C0C-2B19410D29EB}" type="sibTrans" cxnId="{0DEB5BAE-2F32-4083-B3BB-D1D4C9CA80D5}">
      <dgm:prSet/>
      <dgm:spPr/>
      <dgm:t>
        <a:bodyPr/>
        <a:lstStyle/>
        <a:p>
          <a:endParaRPr lang="pt-BR"/>
        </a:p>
      </dgm:t>
    </dgm:pt>
    <dgm:pt modelId="{507152FA-C4A1-4170-929E-440BD454037C}">
      <dgm:prSet phldrT="[Texto]" custT="1"/>
      <dgm:spPr>
        <a:solidFill>
          <a:schemeClr val="accent1">
            <a:lumMod val="50000"/>
          </a:schemeClr>
        </a:solidFill>
      </dgm:spPr>
      <dgm:t>
        <a:bodyPr/>
        <a:lstStyle/>
        <a:p>
          <a:pPr marL="114300" lvl="1" algn="l" defTabSz="577850">
            <a:lnSpc>
              <a:spcPct val="90000"/>
            </a:lnSpc>
            <a:spcBef>
              <a:spcPct val="0"/>
            </a:spcBef>
            <a:spcAft>
              <a:spcPct val="15000"/>
            </a:spcAft>
          </a:pPr>
          <a:endParaRPr lang="pt-BR" sz="1400" kern="1200"/>
        </a:p>
      </dgm:t>
    </dgm:pt>
    <dgm:pt modelId="{241DFF62-343A-47CA-8223-CF29F0E20945}" type="parTrans" cxnId="{27DDBAF7-23A5-44FA-AE8C-E0257B0D9254}">
      <dgm:prSet/>
      <dgm:spPr/>
      <dgm:t>
        <a:bodyPr/>
        <a:lstStyle/>
        <a:p>
          <a:endParaRPr lang="pt-BR"/>
        </a:p>
      </dgm:t>
    </dgm:pt>
    <dgm:pt modelId="{75C992AD-FE4C-4F7E-9A71-1D230689C977}" type="sibTrans" cxnId="{27DDBAF7-23A5-44FA-AE8C-E0257B0D9254}">
      <dgm:prSet/>
      <dgm:spPr/>
      <dgm:t>
        <a:bodyPr/>
        <a:lstStyle/>
        <a:p>
          <a:endParaRPr lang="pt-BR"/>
        </a:p>
      </dgm:t>
    </dgm:pt>
    <dgm:pt modelId="{2E021AE0-1812-40F0-80DE-8502AE8324E6}">
      <dgm:prSet phldrT="[Texto]" custT="1"/>
      <dgm:spPr>
        <a:solidFill>
          <a:schemeClr val="accent1">
            <a:lumMod val="50000"/>
          </a:schemeClr>
        </a:solidFill>
      </dgm:spPr>
      <dgm:t>
        <a:bodyPr/>
        <a:lstStyle/>
        <a:p>
          <a:pPr marL="114300" lvl="1" algn="l" defTabSz="577850">
            <a:lnSpc>
              <a:spcPct val="90000"/>
            </a:lnSpc>
            <a:spcBef>
              <a:spcPct val="0"/>
            </a:spcBef>
            <a:spcAft>
              <a:spcPct val="15000"/>
            </a:spcAft>
          </a:pPr>
          <a:r>
            <a:rPr lang="pt-BR" sz="1400" kern="1200"/>
            <a:t>VI - cometer a pessoa estranha à repartição, fora dos casos previstos em lei, o desempenho de atribuição que seja de sua responsabilidade ou de seu subordinado; </a:t>
          </a:r>
        </a:p>
      </dgm:t>
    </dgm:pt>
    <dgm:pt modelId="{A484CAA9-9B7C-460D-A87D-D1C401460ECF}" type="parTrans" cxnId="{E4E5C755-8D61-47BE-A7B2-2511909AD0FB}">
      <dgm:prSet/>
      <dgm:spPr/>
      <dgm:t>
        <a:bodyPr/>
        <a:lstStyle/>
        <a:p>
          <a:endParaRPr lang="pt-BR"/>
        </a:p>
      </dgm:t>
    </dgm:pt>
    <dgm:pt modelId="{3A71B317-C369-486E-B56E-0AC98A904CCF}" type="sibTrans" cxnId="{E4E5C755-8D61-47BE-A7B2-2511909AD0FB}">
      <dgm:prSet/>
      <dgm:spPr/>
      <dgm:t>
        <a:bodyPr/>
        <a:lstStyle/>
        <a:p>
          <a:endParaRPr lang="pt-BR"/>
        </a:p>
      </dgm:t>
    </dgm:pt>
    <dgm:pt modelId="{9AF100F6-5899-4BB0-951D-86DE6BB5E5EA}">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a) desempenhar, a tempo, as atribuições do cargo, função ou emprego público de que seja titular;</a:t>
          </a:r>
        </a:p>
      </dgm:t>
    </dgm:pt>
    <dgm:pt modelId="{55A2C892-EB25-486E-ADCB-C12A1AEA0048}" type="parTrans" cxnId="{E4DA8940-7B0D-42EA-B697-20CE88FCD87E}">
      <dgm:prSet/>
      <dgm:spPr/>
      <dgm:t>
        <a:bodyPr/>
        <a:lstStyle/>
        <a:p>
          <a:endParaRPr lang="pt-BR"/>
        </a:p>
      </dgm:t>
    </dgm:pt>
    <dgm:pt modelId="{192A17B1-AE41-4BED-B530-4F6ECC44850A}" type="sibTrans" cxnId="{E4DA8940-7B0D-42EA-B697-20CE88FCD87E}">
      <dgm:prSet/>
      <dgm:spPr/>
      <dgm:t>
        <a:bodyPr/>
        <a:lstStyle/>
        <a:p>
          <a:endParaRPr lang="pt-BR"/>
        </a:p>
      </dgm:t>
    </dgm:pt>
    <dgm:pt modelId="{8CE0B864-7B82-4028-A266-A4577C41F104}">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XI - O servidor deve prestar toda a sua atenção às ordens legais de seus superiores, velando atentamente por seu cumprimento, e, assim, evitando a conduta negligente. Os repetidos erros, o descaso e o acúmulo de desvios tornam-se, às vezes, difíceis de corrigir e caracterizam até mesmo imprudência no desempenho da função pública.</a:t>
          </a:r>
        </a:p>
      </dgm:t>
    </dgm:pt>
    <dgm:pt modelId="{F4AEAF6B-9D2D-4643-B0EE-560ACF2CAFB4}" type="parTrans" cxnId="{82C4197C-3DFC-4692-A25C-C3D7331E266C}">
      <dgm:prSet/>
      <dgm:spPr/>
      <dgm:t>
        <a:bodyPr/>
        <a:lstStyle/>
        <a:p>
          <a:endParaRPr lang="pt-BR"/>
        </a:p>
      </dgm:t>
    </dgm:pt>
    <dgm:pt modelId="{DDACF5EF-2FA9-472F-9DA4-CA4F2D3FD175}" type="sibTrans" cxnId="{82C4197C-3DFC-4692-A25C-C3D7331E266C}">
      <dgm:prSet/>
      <dgm:spPr/>
      <dgm:t>
        <a:bodyPr/>
        <a:lstStyle/>
        <a:p>
          <a:endParaRPr lang="pt-BR"/>
        </a:p>
      </dgm:t>
    </dgm:pt>
    <dgm:pt modelId="{5A526720-1B0D-4B3E-96BA-8BCAE92387F6}">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j) desviar servidor público para atendimento a interesse particular;</a:t>
          </a:r>
        </a:p>
      </dgm:t>
    </dgm:pt>
    <dgm:pt modelId="{1269AC94-ABF3-432C-9BA5-B1B673164284}" type="parTrans" cxnId="{F8E100E4-7C5B-442D-8B99-C1B115E2D56F}">
      <dgm:prSet/>
      <dgm:spPr/>
      <dgm:t>
        <a:bodyPr/>
        <a:lstStyle/>
        <a:p>
          <a:endParaRPr lang="pt-BR"/>
        </a:p>
      </dgm:t>
    </dgm:pt>
    <dgm:pt modelId="{0403AD08-E327-4C96-BEC3-E39722217932}" type="sibTrans" cxnId="{F8E100E4-7C5B-442D-8B99-C1B115E2D56F}">
      <dgm:prSet/>
      <dgm:spPr/>
      <dgm:t>
        <a:bodyPr/>
        <a:lstStyle/>
        <a:p>
          <a:endParaRPr lang="pt-BR"/>
        </a:p>
      </dgm:t>
    </dgm:pt>
    <dgm:pt modelId="{1667B98F-39F3-488E-A480-A8165449287B}">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b) exercer suas atribuições com rapidez, perfeição e rendimento, pondo fim ou procurando prioritariamente resolver situações procrastinatórias, principalmente diante de filas ou de qualquer outra espécie de atraso na prestação dos serviços pelo setor em que exerça suas atribuições, com o fim de evitar dano moral ao usuário;</a:t>
          </a:r>
        </a:p>
      </dgm:t>
    </dgm:pt>
    <dgm:pt modelId="{79455428-2BA6-4EB4-840A-8824FACB1312}" type="parTrans" cxnId="{B4107C9E-BFED-4B28-A09C-B1A5404A5728}">
      <dgm:prSet/>
      <dgm:spPr/>
      <dgm:t>
        <a:bodyPr/>
        <a:lstStyle/>
        <a:p>
          <a:endParaRPr lang="pt-BR"/>
        </a:p>
      </dgm:t>
    </dgm:pt>
    <dgm:pt modelId="{18030664-5B78-4E76-A33F-5FC6D12C370C}" type="sibTrans" cxnId="{B4107C9E-BFED-4B28-A09C-B1A5404A5728}">
      <dgm:prSet/>
      <dgm:spPr/>
      <dgm:t>
        <a:bodyPr/>
        <a:lstStyle/>
        <a:p>
          <a:endParaRPr lang="pt-BR"/>
        </a:p>
      </dgm:t>
    </dgm:pt>
    <dgm:pt modelId="{AE0B3AF9-9128-4154-80B0-EF02AEA62095}">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f) ter consciência de que seu trabalho é regido por princípios éticos que se materializam na adequada prestação dos serviços públicos;</a:t>
          </a:r>
        </a:p>
      </dgm:t>
    </dgm:pt>
    <dgm:pt modelId="{CBB66B5C-6C20-4D8D-9549-25E23B49C05C}" type="parTrans" cxnId="{28B6648D-86E6-4552-9E6F-00BD14C58A38}">
      <dgm:prSet/>
      <dgm:spPr/>
      <dgm:t>
        <a:bodyPr/>
        <a:lstStyle/>
        <a:p>
          <a:endParaRPr lang="pt-BR"/>
        </a:p>
      </dgm:t>
    </dgm:pt>
    <dgm:pt modelId="{A29C4C4D-8E87-4A11-9BF6-8C2A27197296}" type="sibTrans" cxnId="{28B6648D-86E6-4552-9E6F-00BD14C58A38}">
      <dgm:prSet/>
      <dgm:spPr/>
      <dgm:t>
        <a:bodyPr/>
        <a:lstStyle/>
        <a:p>
          <a:endParaRPr lang="pt-BR"/>
        </a:p>
      </dgm:t>
    </dgm:pt>
    <dgm:pt modelId="{18EBE4B2-7791-41FA-9E4F-BFA85B527CBE}">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h) ter respeito à hierarquia, porém sem nenhum temor de representar contra qualquer comprometimento indevido da estrutura em que se funda o Poder Estatal;</a:t>
          </a:r>
        </a:p>
      </dgm:t>
    </dgm:pt>
    <dgm:pt modelId="{A5971879-82AA-4C23-B7E5-DB6EE8D8564F}" type="parTrans" cxnId="{30055433-BF2B-4B93-B237-2A9220836643}">
      <dgm:prSet/>
      <dgm:spPr/>
      <dgm:t>
        <a:bodyPr/>
        <a:lstStyle/>
        <a:p>
          <a:endParaRPr lang="pt-BR"/>
        </a:p>
      </dgm:t>
    </dgm:pt>
    <dgm:pt modelId="{9F2455F6-E0EE-49E1-AF32-F509A399D766}" type="sibTrans" cxnId="{30055433-BF2B-4B93-B237-2A9220836643}">
      <dgm:prSet/>
      <dgm:spPr/>
      <dgm:t>
        <a:bodyPr/>
        <a:lstStyle/>
        <a:p>
          <a:endParaRPr lang="pt-BR"/>
        </a:p>
      </dgm:t>
    </dgm:pt>
    <dgm:pt modelId="{D2201E66-E3D0-45E3-BDE4-18B8CC4E4A59}" type="pres">
      <dgm:prSet presAssocID="{10DAD795-F09C-4310-9827-749EC8DC030A}" presName="Name0" presStyleCnt="0">
        <dgm:presLayoutVars>
          <dgm:dir/>
          <dgm:resizeHandles val="exact"/>
        </dgm:presLayoutVars>
      </dgm:prSet>
      <dgm:spPr/>
    </dgm:pt>
    <dgm:pt modelId="{689140CE-B2A5-434E-9C94-1792404A6BB8}" type="pres">
      <dgm:prSet presAssocID="{EEB23B2D-F40D-4429-907C-2FFC704DA475}" presName="node" presStyleLbl="node1" presStyleIdx="0" presStyleCnt="2">
        <dgm:presLayoutVars>
          <dgm:bulletEnabled val="1"/>
        </dgm:presLayoutVars>
      </dgm:prSet>
      <dgm:spPr/>
    </dgm:pt>
    <dgm:pt modelId="{2F5CE798-6F9A-47C4-BC1A-551439885FBC}" type="pres">
      <dgm:prSet presAssocID="{9CCFEE83-8728-4A59-AF5B-AC9BEF378AD9}" presName="sibTrans" presStyleCnt="0"/>
      <dgm:spPr/>
    </dgm:pt>
    <dgm:pt modelId="{0E698202-4820-4634-9521-4ECA029EBCC4}" type="pres">
      <dgm:prSet presAssocID="{2FF36F0A-3B11-41DC-B466-6619EC5A6B77}" presName="node" presStyleLbl="node1" presStyleIdx="1" presStyleCnt="2">
        <dgm:presLayoutVars>
          <dgm:bulletEnabled val="1"/>
        </dgm:presLayoutVars>
      </dgm:prSet>
      <dgm:spPr/>
    </dgm:pt>
  </dgm:ptLst>
  <dgm:cxnLst>
    <dgm:cxn modelId="{C931400F-ADC4-4873-8158-C7A8C84E956E}" type="presOf" srcId="{9AF100F6-5899-4BB0-951D-86DE6BB5E5EA}" destId="{0E698202-4820-4634-9521-4ECA029EBCC4}" srcOrd="0" destOrd="4" presId="urn:microsoft.com/office/officeart/2005/8/layout/hList6"/>
    <dgm:cxn modelId="{00AE721B-1964-4338-8894-81A9189089B4}" type="presOf" srcId="{D4DCA078-ED2A-4EBA-8D6F-E7C6AE284713}" destId="{689140CE-B2A5-434E-9C94-1792404A6BB8}" srcOrd="0" destOrd="4" presId="urn:microsoft.com/office/officeart/2005/8/layout/hList6"/>
    <dgm:cxn modelId="{0E751125-8BA4-4BFB-B198-BAA0494C8931}" type="presOf" srcId="{A35C4833-30D1-4B3E-9A23-8A90311F8411}" destId="{0E698202-4820-4634-9521-4ECA029EBCC4}" srcOrd="0" destOrd="3" presId="urn:microsoft.com/office/officeart/2005/8/layout/hList6"/>
    <dgm:cxn modelId="{30055433-BF2B-4B93-B237-2A9220836643}" srcId="{2FF36F0A-3B11-41DC-B466-6619EC5A6B77}" destId="{18EBE4B2-7791-41FA-9E4F-BFA85B527CBE}" srcOrd="6" destOrd="0" parTransId="{A5971879-82AA-4C23-B7E5-DB6EE8D8564F}" sibTransId="{9F2455F6-E0EE-49E1-AF32-F509A399D766}"/>
    <dgm:cxn modelId="{03CB493A-1718-42DA-92B2-71A4438B044F}" srcId="{EEB23B2D-F40D-4429-907C-2FFC704DA475}" destId="{33C75D07-0AB2-4634-89D4-CF14CB430FC5}" srcOrd="0" destOrd="0" parTransId="{190920FB-A912-48F3-84EF-298A8543EE5C}" sibTransId="{A94D9D61-0EE0-4F6D-B574-B7C69B1968AC}"/>
    <dgm:cxn modelId="{F2F33A3F-84A8-43AB-9F8B-5BF31DC8C669}" type="presOf" srcId="{2B1A5E76-2E48-4BAA-A3A9-85689ED9A33C}" destId="{0E698202-4820-4634-9521-4ECA029EBCC4}" srcOrd="0" destOrd="2" presId="urn:microsoft.com/office/officeart/2005/8/layout/hList6"/>
    <dgm:cxn modelId="{B6A76640-2574-4222-90E7-7250FEC93543}" type="presOf" srcId="{2E021AE0-1812-40F0-80DE-8502AE8324E6}" destId="{689140CE-B2A5-434E-9C94-1792404A6BB8}" srcOrd="0" destOrd="6" presId="urn:microsoft.com/office/officeart/2005/8/layout/hList6"/>
    <dgm:cxn modelId="{E4DA8940-7B0D-42EA-B697-20CE88FCD87E}" srcId="{2FF36F0A-3B11-41DC-B466-6619EC5A6B77}" destId="{9AF100F6-5899-4BB0-951D-86DE6BB5E5EA}" srcOrd="3" destOrd="0" parTransId="{55A2C892-EB25-486E-ADCB-C12A1AEA0048}" sibTransId="{192A17B1-AE41-4BED-B530-4F6ECC44850A}"/>
    <dgm:cxn modelId="{E588C34B-FD9A-4EFA-862C-EB7A6500BDC1}" type="presOf" srcId="{10DAD795-F09C-4310-9827-749EC8DC030A}" destId="{D2201E66-E3D0-45E3-BDE4-18B8CC4E4A59}" srcOrd="0" destOrd="0" presId="urn:microsoft.com/office/officeart/2005/8/layout/hList6"/>
    <dgm:cxn modelId="{9CCDA14C-65AD-4347-A23C-5A1DD1543A87}" type="presOf" srcId="{33C75D07-0AB2-4634-89D4-CF14CB430FC5}" destId="{689140CE-B2A5-434E-9C94-1792404A6BB8}" srcOrd="0" destOrd="1" presId="urn:microsoft.com/office/officeart/2005/8/layout/hList6"/>
    <dgm:cxn modelId="{BB184054-0925-420D-8554-F035226007BE}" type="presOf" srcId="{AE0B3AF9-9128-4154-80B0-EF02AEA62095}" destId="{0E698202-4820-4634-9521-4ECA029EBCC4}" srcOrd="0" destOrd="6" presId="urn:microsoft.com/office/officeart/2005/8/layout/hList6"/>
    <dgm:cxn modelId="{E4E5C755-8D61-47BE-A7B2-2511909AD0FB}" srcId="{EEB23B2D-F40D-4429-907C-2FFC704DA475}" destId="{2E021AE0-1812-40F0-80DE-8502AE8324E6}" srcOrd="5" destOrd="0" parTransId="{A484CAA9-9B7C-460D-A87D-D1C401460ECF}" sibTransId="{3A71B317-C369-486E-B56E-0AC98A904CCF}"/>
    <dgm:cxn modelId="{2473D558-312D-43C3-B4D8-E2BF26856A8B}" type="presOf" srcId="{957042CC-5ECD-4767-9268-070A4F3E9EBA}" destId="{689140CE-B2A5-434E-9C94-1792404A6BB8}" srcOrd="0" destOrd="5" presId="urn:microsoft.com/office/officeart/2005/8/layout/hList6"/>
    <dgm:cxn modelId="{1AB81061-B98A-4B3A-8538-48FD7BC41B07}" type="presOf" srcId="{D696C260-3BE8-454D-8F64-C3FD873DFC24}" destId="{0E698202-4820-4634-9521-4ECA029EBCC4}" srcOrd="0" destOrd="8" presId="urn:microsoft.com/office/officeart/2005/8/layout/hList6"/>
    <dgm:cxn modelId="{4173046E-6F0F-494A-B58E-65833F74EA30}" type="presOf" srcId="{8CE0B864-7B82-4028-A266-A4577C41F104}" destId="{0E698202-4820-4634-9521-4ECA029EBCC4}" srcOrd="0" destOrd="1" presId="urn:microsoft.com/office/officeart/2005/8/layout/hList6"/>
    <dgm:cxn modelId="{5048BB6E-C7CF-4A2D-8C52-F89B58EF8586}" type="presOf" srcId="{EEB23B2D-F40D-4429-907C-2FFC704DA475}" destId="{689140CE-B2A5-434E-9C94-1792404A6BB8}" srcOrd="0" destOrd="0" presId="urn:microsoft.com/office/officeart/2005/8/layout/hList6"/>
    <dgm:cxn modelId="{18105977-984B-4F69-AA03-48F28DF29F1C}" srcId="{EEB23B2D-F40D-4429-907C-2FFC704DA475}" destId="{D4DCA078-ED2A-4EBA-8D6F-E7C6AE284713}" srcOrd="3" destOrd="0" parTransId="{DA30476C-366F-4316-8A11-EBA710EB81F7}" sibTransId="{811ECE11-AEE7-4543-9ACB-A0EE857E84BC}"/>
    <dgm:cxn modelId="{B4904D7B-D9E9-4481-8177-4BEACBD880AE}" type="presOf" srcId="{507152FA-C4A1-4170-929E-440BD454037C}" destId="{689140CE-B2A5-434E-9C94-1792404A6BB8}" srcOrd="0" destOrd="3" presId="urn:microsoft.com/office/officeart/2005/8/layout/hList6"/>
    <dgm:cxn modelId="{82C4197C-3DFC-4692-A25C-C3D7331E266C}" srcId="{2FF36F0A-3B11-41DC-B466-6619EC5A6B77}" destId="{8CE0B864-7B82-4028-A266-A4577C41F104}" srcOrd="0" destOrd="0" parTransId="{F4AEAF6B-9D2D-4643-B0EE-560ACF2CAFB4}" sibTransId="{DDACF5EF-2FA9-472F-9DA4-CA4F2D3FD175}"/>
    <dgm:cxn modelId="{76C7047D-6C27-48ED-A18C-3A3A2AB6E54E}" srcId="{2FF36F0A-3B11-41DC-B466-6619EC5A6B77}" destId="{D696C260-3BE8-454D-8F64-C3FD873DFC24}" srcOrd="7" destOrd="0" parTransId="{ADD31235-67BE-4494-AED1-82A4CA8E2F69}" sibTransId="{601AF5F9-7BF8-45C5-98C1-147D1EC9EAFC}"/>
    <dgm:cxn modelId="{D537E28C-B9D1-4C19-AE33-D45481722EE7}" type="presOf" srcId="{32070828-85F5-40DF-B118-1EAB4FFD0A07}" destId="{0E698202-4820-4634-9521-4ECA029EBCC4}" srcOrd="0" destOrd="9" presId="urn:microsoft.com/office/officeart/2005/8/layout/hList6"/>
    <dgm:cxn modelId="{28B6648D-86E6-4552-9E6F-00BD14C58A38}" srcId="{2FF36F0A-3B11-41DC-B466-6619EC5A6B77}" destId="{AE0B3AF9-9128-4154-80B0-EF02AEA62095}" srcOrd="5" destOrd="0" parTransId="{CBB66B5C-6C20-4D8D-9549-25E23B49C05C}" sibTransId="{A29C4C4D-8E87-4A11-9BF6-8C2A27197296}"/>
    <dgm:cxn modelId="{31B7DA96-F0E5-44B4-9EC7-2E440480BD4A}" type="presOf" srcId="{1667B98F-39F3-488E-A480-A8165449287B}" destId="{0E698202-4820-4634-9521-4ECA029EBCC4}" srcOrd="0" destOrd="5" presId="urn:microsoft.com/office/officeart/2005/8/layout/hList6"/>
    <dgm:cxn modelId="{B4107C9E-BFED-4B28-A09C-B1A5404A5728}" srcId="{2FF36F0A-3B11-41DC-B466-6619EC5A6B77}" destId="{1667B98F-39F3-488E-A480-A8165449287B}" srcOrd="4" destOrd="0" parTransId="{79455428-2BA6-4EB4-840A-8824FACB1312}" sibTransId="{18030664-5B78-4E76-A33F-5FC6D12C370C}"/>
    <dgm:cxn modelId="{721D7DAB-0E94-45D7-A8C2-F10EFD31EF02}" srcId="{2FF36F0A-3B11-41DC-B466-6619EC5A6B77}" destId="{A35C4833-30D1-4B3E-9A23-8A90311F8411}" srcOrd="2" destOrd="0" parTransId="{201972B6-0A7B-4298-AE37-DBD73969772E}" sibTransId="{18CE1585-A5D5-402B-B7CC-2DADBD44DB3B}"/>
    <dgm:cxn modelId="{0DEB5BAE-2F32-4083-B3BB-D1D4C9CA80D5}" srcId="{EEB23B2D-F40D-4429-907C-2FFC704DA475}" destId="{6A2C42BB-624F-42D6-B79B-56425CF66506}" srcOrd="1" destOrd="0" parTransId="{410BA6DF-565A-4011-8C4B-305CC32BCACB}" sibTransId="{0C0AC853-3E7D-4CAF-9C0C-2B19410D29EB}"/>
    <dgm:cxn modelId="{8C7DDDAF-901A-4EBE-B239-1944AC2EE58B}" srcId="{10DAD795-F09C-4310-9827-749EC8DC030A}" destId="{EEB23B2D-F40D-4429-907C-2FFC704DA475}" srcOrd="0" destOrd="0" parTransId="{03B6FE2D-0C8E-434C-8191-30606E9E4D3C}" sibTransId="{9CCFEE83-8728-4A59-AF5B-AC9BEF378AD9}"/>
    <dgm:cxn modelId="{E104F9E0-F442-4EA6-8380-C0DCC2910074}" type="presOf" srcId="{5A526720-1B0D-4B3E-96BA-8BCAE92387F6}" destId="{0E698202-4820-4634-9521-4ECA029EBCC4}" srcOrd="0" destOrd="10" presId="urn:microsoft.com/office/officeart/2005/8/layout/hList6"/>
    <dgm:cxn modelId="{F8E100E4-7C5B-442D-8B99-C1B115E2D56F}" srcId="{2FF36F0A-3B11-41DC-B466-6619EC5A6B77}" destId="{5A526720-1B0D-4B3E-96BA-8BCAE92387F6}" srcOrd="9" destOrd="0" parTransId="{1269AC94-ABF3-432C-9BA5-B1B673164284}" sibTransId="{0403AD08-E327-4C96-BEC3-E39722217932}"/>
    <dgm:cxn modelId="{C223B4E5-CD3E-475F-A754-6D08DF73D97B}" srcId="{2FF36F0A-3B11-41DC-B466-6619EC5A6B77}" destId="{32070828-85F5-40DF-B118-1EAB4FFD0A07}" srcOrd="8" destOrd="0" parTransId="{7566BC3D-A354-4357-A7B9-4F5E09EDF054}" sibTransId="{114557A9-2903-4B4E-A0D5-9A581D248613}"/>
    <dgm:cxn modelId="{9FB222EA-AA3A-49E1-A64F-2C5E5DB4C368}" type="presOf" srcId="{18EBE4B2-7791-41FA-9E4F-BFA85B527CBE}" destId="{0E698202-4820-4634-9521-4ECA029EBCC4}" srcOrd="0" destOrd="7" presId="urn:microsoft.com/office/officeart/2005/8/layout/hList6"/>
    <dgm:cxn modelId="{014DA2F0-30DC-4161-83D7-434CA927E2FF}" srcId="{10DAD795-F09C-4310-9827-749EC8DC030A}" destId="{2FF36F0A-3B11-41DC-B466-6619EC5A6B77}" srcOrd="1" destOrd="0" parTransId="{7AF5F549-68BF-44D5-95B6-DAAFD06C0E65}" sibTransId="{D7D1F074-48CA-4CF8-B6F4-094389A412A1}"/>
    <dgm:cxn modelId="{C9D1CEF5-E277-4BA0-B252-E00C321EA0BE}" srcId="{2FF36F0A-3B11-41DC-B466-6619EC5A6B77}" destId="{2B1A5E76-2E48-4BAA-A3A9-85689ED9A33C}" srcOrd="1" destOrd="0" parTransId="{35E4F943-5274-4871-BDD8-CBF733C30C0B}" sibTransId="{FD99A03D-F5F5-41B7-8D8B-0A096065F7F1}"/>
    <dgm:cxn modelId="{4FE9FAF5-C1CF-4A58-B606-D24EFF4887B4}" srcId="{EEB23B2D-F40D-4429-907C-2FFC704DA475}" destId="{957042CC-5ECD-4767-9268-070A4F3E9EBA}" srcOrd="4" destOrd="0" parTransId="{3F03802B-36B6-411A-AF66-8092F8190CE5}" sibTransId="{FDDED7FC-E4E1-49EE-989E-D57692BEE051}"/>
    <dgm:cxn modelId="{8B818AF7-BEF3-4677-A04B-133229C25441}" type="presOf" srcId="{2FF36F0A-3B11-41DC-B466-6619EC5A6B77}" destId="{0E698202-4820-4634-9521-4ECA029EBCC4}" srcOrd="0" destOrd="0" presId="urn:microsoft.com/office/officeart/2005/8/layout/hList6"/>
    <dgm:cxn modelId="{27DDBAF7-23A5-44FA-AE8C-E0257B0D9254}" srcId="{EEB23B2D-F40D-4429-907C-2FFC704DA475}" destId="{507152FA-C4A1-4170-929E-440BD454037C}" srcOrd="2" destOrd="0" parTransId="{241DFF62-343A-47CA-8223-CF29F0E20945}" sibTransId="{75C992AD-FE4C-4F7E-9A71-1D230689C977}"/>
    <dgm:cxn modelId="{962D9AFD-7D97-43EB-8A94-E86F5682C7AA}" type="presOf" srcId="{6A2C42BB-624F-42D6-B79B-56425CF66506}" destId="{689140CE-B2A5-434E-9C94-1792404A6BB8}" srcOrd="0" destOrd="2" presId="urn:microsoft.com/office/officeart/2005/8/layout/hList6"/>
    <dgm:cxn modelId="{24909E96-D080-4587-A558-CFB2F9C33D43}" type="presParOf" srcId="{D2201E66-E3D0-45E3-BDE4-18B8CC4E4A59}" destId="{689140CE-B2A5-434E-9C94-1792404A6BB8}" srcOrd="0" destOrd="0" presId="urn:microsoft.com/office/officeart/2005/8/layout/hList6"/>
    <dgm:cxn modelId="{55F61CE4-3DE1-41A4-8AE7-F78A11006B83}" type="presParOf" srcId="{D2201E66-E3D0-45E3-BDE4-18B8CC4E4A59}" destId="{2F5CE798-6F9A-47C4-BC1A-551439885FBC}" srcOrd="1" destOrd="0" presId="urn:microsoft.com/office/officeart/2005/8/layout/hList6"/>
    <dgm:cxn modelId="{B5CA2A31-AE8A-4362-896F-EADED63F8D31}" type="presParOf" srcId="{D2201E66-E3D0-45E3-BDE4-18B8CC4E4A59}" destId="{0E698202-4820-4634-9521-4ECA029EBCC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0DAD795-F09C-4310-9827-749EC8DC030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pt-BR"/>
        </a:p>
      </dgm:t>
    </dgm:pt>
    <dgm:pt modelId="{EEB23B2D-F40D-4429-907C-2FFC704DA475}">
      <dgm:prSet phldrT="[Texto]" custT="1"/>
      <dgm:spPr>
        <a:solidFill>
          <a:schemeClr val="accent1">
            <a:lumMod val="50000"/>
          </a:schemeClr>
        </a:solidFill>
      </dgm:spPr>
      <dgm:t>
        <a:bodyPr/>
        <a:lstStyle/>
        <a:p>
          <a:pPr marL="0" lvl="0" algn="l" defTabSz="711200">
            <a:lnSpc>
              <a:spcPct val="90000"/>
            </a:lnSpc>
            <a:spcBef>
              <a:spcPct val="0"/>
            </a:spcBef>
            <a:spcAft>
              <a:spcPct val="35000"/>
            </a:spcAft>
            <a:buNone/>
          </a:pPr>
          <a:r>
            <a:rPr lang="pt-BR" sz="2000" b="1" u="none" kern="1200"/>
            <a:t>Lei 8.112/1990</a:t>
          </a:r>
        </a:p>
        <a:p>
          <a:pPr marL="0" lvl="0" algn="l" defTabSz="711200">
            <a:lnSpc>
              <a:spcPct val="90000"/>
            </a:lnSpc>
            <a:spcBef>
              <a:spcPct val="0"/>
            </a:spcBef>
            <a:spcAft>
              <a:spcPct val="35000"/>
            </a:spcAft>
            <a:buNone/>
          </a:pPr>
          <a:endParaRPr lang="pt-BR" sz="1400" kern="1200"/>
        </a:p>
        <a:p>
          <a:pPr marL="0" lvl="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dgm:t>
    </dgm:pt>
    <dgm:pt modelId="{03B6FE2D-0C8E-434C-8191-30606E9E4D3C}" type="parTrans" cxnId="{8C7DDDAF-901A-4EBE-B239-1944AC2EE58B}">
      <dgm:prSet/>
      <dgm:spPr/>
      <dgm:t>
        <a:bodyPr/>
        <a:lstStyle/>
        <a:p>
          <a:endParaRPr lang="pt-BR"/>
        </a:p>
      </dgm:t>
    </dgm:pt>
    <dgm:pt modelId="{9CCFEE83-8728-4A59-AF5B-AC9BEF378AD9}" type="sibTrans" cxnId="{8C7DDDAF-901A-4EBE-B239-1944AC2EE58B}">
      <dgm:prSet/>
      <dgm:spPr/>
      <dgm:t>
        <a:bodyPr/>
        <a:lstStyle/>
        <a:p>
          <a:endParaRPr lang="pt-BR"/>
        </a:p>
      </dgm:t>
    </dgm:pt>
    <dgm:pt modelId="{2FF36F0A-3B11-41DC-B466-6619EC5A6B77}">
      <dgm:prSet phldrT="[Texto]" custT="1"/>
      <dgm:spPr>
        <a:solidFill>
          <a:schemeClr val="accent1">
            <a:lumMod val="50000"/>
          </a:schemeClr>
        </a:solidFill>
      </dgm:spPr>
      <dgm:t>
        <a:bodyPr/>
        <a:lstStyle/>
        <a:p>
          <a:pPr marL="0" lvl="0" algn="l" defTabSz="400050">
            <a:lnSpc>
              <a:spcPct val="90000"/>
            </a:lnSpc>
            <a:spcBef>
              <a:spcPct val="0"/>
            </a:spcBef>
            <a:spcAft>
              <a:spcPct val="35000"/>
            </a:spcAft>
            <a:buNone/>
          </a:pPr>
          <a:r>
            <a:rPr lang="pt-BR" sz="2000" b="1" u="none" kern="1200"/>
            <a:t>Decreto 1.171/1994</a:t>
          </a:r>
        </a:p>
        <a:p>
          <a:pPr marL="0" lvl="0" algn="l" defTabSz="400050">
            <a:lnSpc>
              <a:spcPct val="90000"/>
            </a:lnSpc>
            <a:spcBef>
              <a:spcPct val="0"/>
            </a:spcBef>
            <a:spcAft>
              <a:spcPct val="35000"/>
            </a:spcAft>
            <a:buNone/>
          </a:pPr>
          <a:r>
            <a:rPr lang="pt-BR" sz="1100" b="1" u="sng" kern="1200"/>
            <a:t>Das Regras Deontológicas</a:t>
          </a:r>
        </a:p>
        <a:p>
          <a:pPr marL="0" lvl="0" algn="l" defTabSz="400050">
            <a:lnSpc>
              <a:spcPct val="90000"/>
            </a:lnSpc>
            <a:spcBef>
              <a:spcPct val="0"/>
            </a:spcBef>
            <a:spcAft>
              <a:spcPct val="35000"/>
            </a:spcAft>
            <a:buNone/>
          </a:pPr>
          <a:endParaRPr lang="pt-BR" sz="400" kern="1200"/>
        </a:p>
      </dgm:t>
    </dgm:pt>
    <dgm:pt modelId="{7AF5F549-68BF-44D5-95B6-DAAFD06C0E65}" type="parTrans" cxnId="{014DA2F0-30DC-4161-83D7-434CA927E2FF}">
      <dgm:prSet/>
      <dgm:spPr/>
      <dgm:t>
        <a:bodyPr/>
        <a:lstStyle/>
        <a:p>
          <a:endParaRPr lang="pt-BR"/>
        </a:p>
      </dgm:t>
    </dgm:pt>
    <dgm:pt modelId="{D7D1F074-48CA-4CF8-B6F4-094389A412A1}" type="sibTrans" cxnId="{014DA2F0-30DC-4161-83D7-434CA927E2FF}">
      <dgm:prSet/>
      <dgm:spPr/>
      <dgm:t>
        <a:bodyPr/>
        <a:lstStyle/>
        <a:p>
          <a:endParaRPr lang="pt-BR"/>
        </a:p>
      </dgm:t>
    </dgm:pt>
    <dgm:pt modelId="{BB390CB3-18CA-4E33-8E2D-231260132FB7}">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1000" kern="1200"/>
            <a:t>XII - Toda ausência injustificada do servidor de seu local de trabalho é fator de desmoralização do serviço público, o que quase sempre conduz à desordem nas relações humanas</a:t>
          </a:r>
        </a:p>
      </dgm:t>
    </dgm:pt>
    <dgm:pt modelId="{B9A5E815-4DFF-4BEC-8962-5E5B34CF1763}" type="parTrans" cxnId="{5AD0C664-2A2B-4966-B3B8-38069F908405}">
      <dgm:prSet/>
      <dgm:spPr/>
      <dgm:t>
        <a:bodyPr/>
        <a:lstStyle/>
        <a:p>
          <a:endParaRPr lang="pt-BR"/>
        </a:p>
      </dgm:t>
    </dgm:pt>
    <dgm:pt modelId="{F11BFFC2-EE82-495A-A28D-A5678EA261BE}" type="sibTrans" cxnId="{5AD0C664-2A2B-4966-B3B8-38069F908405}">
      <dgm:prSet/>
      <dgm:spPr/>
      <dgm:t>
        <a:bodyPr/>
        <a:lstStyle/>
        <a:p>
          <a:endParaRPr lang="pt-BR"/>
        </a:p>
      </dgm:t>
    </dgm:pt>
    <dgm:pt modelId="{A2EF9CEC-A2B4-4289-BA03-00FF47495C62}">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1000" kern="1200"/>
            <a:t>f) permitir que perseguições, simpatias, antipatias, caprichos, paixões ou interesses de ordem pessoal interfiram no trato com o público, com os jurisdicionados administrativos ou com colegas hierarquicamente superiores ou inferiores;</a:t>
          </a:r>
        </a:p>
      </dgm:t>
    </dgm:pt>
    <dgm:pt modelId="{C1351567-1B54-4A6D-B618-152A52298CD7}" type="parTrans" cxnId="{60B73032-D565-4B26-99C4-F8EC3E605471}">
      <dgm:prSet/>
      <dgm:spPr/>
      <dgm:t>
        <a:bodyPr/>
        <a:lstStyle/>
        <a:p>
          <a:endParaRPr lang="pt-BR"/>
        </a:p>
      </dgm:t>
    </dgm:pt>
    <dgm:pt modelId="{115178BF-0CC6-44D1-A1AA-F1F9A89376B4}" type="sibTrans" cxnId="{60B73032-D565-4B26-99C4-F8EC3E605471}">
      <dgm:prSet/>
      <dgm:spPr/>
      <dgm:t>
        <a:bodyPr/>
        <a:lstStyle/>
        <a:p>
          <a:endParaRPr lang="pt-BR"/>
        </a:p>
      </dgm:t>
    </dgm:pt>
    <dgm:pt modelId="{957042CC-5ECD-4767-9268-070A4F3E9EBA}">
      <dgm:prSet phldrT="[Texto]" custT="1"/>
      <dgm:spPr>
        <a:solidFill>
          <a:schemeClr val="accent1">
            <a:lumMod val="50000"/>
          </a:schemeClr>
        </a:solidFill>
      </dgm:spPr>
      <dgm:t>
        <a:bodyPr/>
        <a:lstStyle/>
        <a:p>
          <a:pPr marL="114300" lvl="1" indent="0" algn="l" defTabSz="577850">
            <a:lnSpc>
              <a:spcPct val="90000"/>
            </a:lnSpc>
            <a:spcBef>
              <a:spcPct val="0"/>
            </a:spcBef>
            <a:spcAft>
              <a:spcPct val="15000"/>
            </a:spcAft>
          </a:pPr>
          <a:r>
            <a:rPr lang="pt-BR" sz="1400" kern="1200"/>
            <a:t>I - ausentar-se do serviço durante o expediente, sem prévia autorização do chefe imediato;</a:t>
          </a:r>
        </a:p>
      </dgm:t>
    </dgm:pt>
    <dgm:pt modelId="{3F03802B-36B6-411A-AF66-8092F8190CE5}" type="parTrans" cxnId="{4FE9FAF5-C1CF-4A58-B606-D24EFF4887B4}">
      <dgm:prSet/>
      <dgm:spPr/>
      <dgm:t>
        <a:bodyPr/>
        <a:lstStyle/>
        <a:p>
          <a:endParaRPr lang="pt-BR"/>
        </a:p>
      </dgm:t>
    </dgm:pt>
    <dgm:pt modelId="{FDDED7FC-E4E1-49EE-989E-D57692BEE051}" type="sibTrans" cxnId="{4FE9FAF5-C1CF-4A58-B606-D24EFF4887B4}">
      <dgm:prSet/>
      <dgm:spPr/>
      <dgm:t>
        <a:bodyPr/>
        <a:lstStyle/>
        <a:p>
          <a:endParaRPr lang="pt-BR"/>
        </a:p>
      </dgm:t>
    </dgm:pt>
    <dgm:pt modelId="{33C75D07-0AB2-4634-89D4-CF14CB430FC5}">
      <dgm:prSet phldrT="[Texto]" custT="1"/>
      <dgm:spPr>
        <a:solidFill>
          <a:schemeClr val="accent1">
            <a:lumMod val="50000"/>
          </a:schemeClr>
        </a:solidFill>
      </dgm:spPr>
      <dgm:t>
        <a:bodyPr/>
        <a:lstStyle/>
        <a:p>
          <a:pPr marL="114300" lvl="1" indent="0" algn="l" defTabSz="577850">
            <a:lnSpc>
              <a:spcPct val="90000"/>
            </a:lnSpc>
            <a:spcBef>
              <a:spcPct val="0"/>
            </a:spcBef>
            <a:spcAft>
              <a:spcPct val="15000"/>
            </a:spcAft>
          </a:pPr>
          <a:r>
            <a:rPr lang="pt-BR" sz="1400" kern="1200"/>
            <a:t>IX - manter conduta compatível com a moralidade administrativa;</a:t>
          </a:r>
        </a:p>
      </dgm:t>
    </dgm:pt>
    <dgm:pt modelId="{190920FB-A912-48F3-84EF-298A8543EE5C}" type="parTrans" cxnId="{03CB493A-1718-42DA-92B2-71A4438B044F}">
      <dgm:prSet/>
      <dgm:spPr/>
      <dgm:t>
        <a:bodyPr/>
        <a:lstStyle/>
        <a:p>
          <a:endParaRPr lang="pt-BR"/>
        </a:p>
      </dgm:t>
    </dgm:pt>
    <dgm:pt modelId="{A94D9D61-0EE0-4F6D-B574-B7C69B1968AC}" type="sibTrans" cxnId="{03CB493A-1718-42DA-92B2-71A4438B044F}">
      <dgm:prSet/>
      <dgm:spPr/>
      <dgm:t>
        <a:bodyPr/>
        <a:lstStyle/>
        <a:p>
          <a:endParaRPr lang="pt-BR"/>
        </a:p>
      </dgm:t>
    </dgm:pt>
    <dgm:pt modelId="{A35C4833-30D1-4B3E-9A23-8A90311F8411}">
      <dgm:prSet phldrT="[Texto]" custT="1"/>
      <dgm:spPr>
        <a:solidFill>
          <a:schemeClr val="accent1">
            <a:lumMod val="50000"/>
          </a:schemeClr>
        </a:solidFill>
      </dgm:spPr>
      <dgm:t>
        <a:bodyPr/>
        <a:lstStyle/>
        <a:p>
          <a:pPr marL="0" lvl="0" indent="0" algn="l" defTabSz="400050">
            <a:lnSpc>
              <a:spcPct val="90000"/>
            </a:lnSpc>
            <a:spcBef>
              <a:spcPct val="0"/>
            </a:spcBef>
            <a:spcAft>
              <a:spcPct val="35000"/>
            </a:spcAft>
            <a:buNone/>
          </a:pPr>
          <a:r>
            <a:rPr lang="pt-BR" sz="1200" b="1" u="sng" kern="1200">
              <a:solidFill>
                <a:prstClr val="white"/>
              </a:solidFill>
              <a:latin typeface="Calibri"/>
              <a:ea typeface="+mn-ea"/>
              <a:cs typeface="+mn-cs"/>
            </a:rPr>
            <a:t>Dos Principais Deveres do Servidor Público</a:t>
          </a:r>
        </a:p>
      </dgm:t>
    </dgm:pt>
    <dgm:pt modelId="{201972B6-0A7B-4298-AE37-DBD73969772E}" type="parTrans" cxnId="{721D7DAB-0E94-45D7-A8C2-F10EFD31EF02}">
      <dgm:prSet/>
      <dgm:spPr/>
      <dgm:t>
        <a:bodyPr/>
        <a:lstStyle/>
        <a:p>
          <a:endParaRPr lang="pt-BR"/>
        </a:p>
      </dgm:t>
    </dgm:pt>
    <dgm:pt modelId="{18CE1585-A5D5-402B-B7CC-2DADBD44DB3B}" type="sibTrans" cxnId="{721D7DAB-0E94-45D7-A8C2-F10EFD31EF02}">
      <dgm:prSet/>
      <dgm:spPr/>
      <dgm:t>
        <a:bodyPr/>
        <a:lstStyle/>
        <a:p>
          <a:endParaRPr lang="pt-BR"/>
        </a:p>
      </dgm:t>
    </dgm:pt>
    <dgm:pt modelId="{5812867D-8642-4E1C-B77A-7D7524FD0E97}">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1000" kern="1200"/>
            <a:t>g) ser cortês, ter urbanidade, disponibilidade e atenção, respeitando a capacidade e as limitações individuais de todos os usuários do serviço público, sem qualquer espécie de preconceito ou distinção de raça, sexo, nacionalidade, cor, idade, religião, cunho político e posição social, abstendo-se, dessa forma, de causar-lhes dano moral;</a:t>
          </a:r>
        </a:p>
      </dgm:t>
    </dgm:pt>
    <dgm:pt modelId="{72DEB550-9E35-4A7C-B14F-B106FBB63FD7}" type="parTrans" cxnId="{5E10BA21-34F2-4E7F-9D3B-D484065F7DEC}">
      <dgm:prSet/>
      <dgm:spPr/>
      <dgm:t>
        <a:bodyPr/>
        <a:lstStyle/>
        <a:p>
          <a:endParaRPr lang="pt-BR"/>
        </a:p>
      </dgm:t>
    </dgm:pt>
    <dgm:pt modelId="{29534D7D-9E3F-47F4-B19C-87A88AF71A09}" type="sibTrans" cxnId="{5E10BA21-34F2-4E7F-9D3B-D484065F7DEC}">
      <dgm:prSet/>
      <dgm:spPr/>
      <dgm:t>
        <a:bodyPr/>
        <a:lstStyle/>
        <a:p>
          <a:endParaRPr lang="pt-BR"/>
        </a:p>
      </dgm:t>
    </dgm:pt>
    <dgm:pt modelId="{2B1A5E76-2E48-4BAA-A3A9-85689ED9A33C}">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buNone/>
          </a:pPr>
          <a:endParaRPr lang="pt-BR" sz="1050" kern="1200"/>
        </a:p>
      </dgm:t>
    </dgm:pt>
    <dgm:pt modelId="{35E4F943-5274-4871-BDD8-CBF733C30C0B}" type="parTrans" cxnId="{C9D1CEF5-E277-4BA0-B252-E00C321EA0BE}">
      <dgm:prSet/>
      <dgm:spPr/>
      <dgm:t>
        <a:bodyPr/>
        <a:lstStyle/>
        <a:p>
          <a:endParaRPr lang="pt-BR"/>
        </a:p>
      </dgm:t>
    </dgm:pt>
    <dgm:pt modelId="{FD99A03D-F5F5-41B7-8D8B-0A096065F7F1}" type="sibTrans" cxnId="{C9D1CEF5-E277-4BA0-B252-E00C321EA0BE}">
      <dgm:prSet/>
      <dgm:spPr/>
      <dgm:t>
        <a:bodyPr/>
        <a:lstStyle/>
        <a:p>
          <a:endParaRPr lang="pt-BR"/>
        </a:p>
      </dgm:t>
    </dgm:pt>
    <dgm:pt modelId="{32070828-85F5-40DF-B118-1EAB4FFD0A07}">
      <dgm:prSet phldrT="[Texto]" custT="1"/>
      <dgm:spPr>
        <a:solidFill>
          <a:schemeClr val="accent1">
            <a:lumMod val="50000"/>
          </a:schemeClr>
        </a:solidFill>
      </dgm:spPr>
      <dgm:t>
        <a:bodyPr/>
        <a:lstStyle/>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dgm:t>
    </dgm:pt>
    <dgm:pt modelId="{7566BC3D-A354-4357-A7B9-4F5E09EDF054}" type="parTrans" cxnId="{C223B4E5-CD3E-475F-A754-6D08DF73D97B}">
      <dgm:prSet/>
      <dgm:spPr/>
      <dgm:t>
        <a:bodyPr/>
        <a:lstStyle/>
        <a:p>
          <a:endParaRPr lang="pt-BR"/>
        </a:p>
      </dgm:t>
    </dgm:pt>
    <dgm:pt modelId="{114557A9-2903-4B4E-A0D5-9A581D248613}" type="sibTrans" cxnId="{C223B4E5-CD3E-475F-A754-6D08DF73D97B}">
      <dgm:prSet/>
      <dgm:spPr/>
      <dgm:t>
        <a:bodyPr/>
        <a:lstStyle/>
        <a:p>
          <a:endParaRPr lang="pt-BR"/>
        </a:p>
      </dgm:t>
    </dgm:pt>
    <dgm:pt modelId="{D696C260-3BE8-454D-8F64-C3FD873DFC24}">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endParaRPr lang="pt-BR" sz="1000" kern="1200"/>
        </a:p>
      </dgm:t>
    </dgm:pt>
    <dgm:pt modelId="{ADD31235-67BE-4494-AED1-82A4CA8E2F69}" type="parTrans" cxnId="{76C7047D-6C27-48ED-A18C-3A3A2AB6E54E}">
      <dgm:prSet/>
      <dgm:spPr/>
      <dgm:t>
        <a:bodyPr/>
        <a:lstStyle/>
        <a:p>
          <a:endParaRPr lang="pt-BR"/>
        </a:p>
      </dgm:t>
    </dgm:pt>
    <dgm:pt modelId="{601AF5F9-7BF8-45C5-98C1-147D1EC9EAFC}" type="sibTrans" cxnId="{76C7047D-6C27-48ED-A18C-3A3A2AB6E54E}">
      <dgm:prSet/>
      <dgm:spPr/>
      <dgm:t>
        <a:bodyPr/>
        <a:lstStyle/>
        <a:p>
          <a:endParaRPr lang="pt-BR"/>
        </a:p>
      </dgm:t>
    </dgm:pt>
    <dgm:pt modelId="{D0C7CF18-791B-4336-8666-BCCCC3F72A4E}">
      <dgm:prSet phldrT="[Texto]" custT="1"/>
      <dgm:spPr>
        <a:solidFill>
          <a:schemeClr val="accent1">
            <a:lumMod val="50000"/>
          </a:schemeClr>
        </a:solidFill>
      </dgm:spPr>
      <dgm:t>
        <a:bodyPr/>
        <a:lstStyle/>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p>
      </dgm:t>
    </dgm:pt>
    <dgm:pt modelId="{99E726D0-4ED2-4F73-81ED-3CBEA499BF74}" type="parTrans" cxnId="{871673C4-90C5-44C8-AE9B-AE48E2ECC421}">
      <dgm:prSet/>
      <dgm:spPr/>
      <dgm:t>
        <a:bodyPr/>
        <a:lstStyle/>
        <a:p>
          <a:endParaRPr lang="pt-BR"/>
        </a:p>
      </dgm:t>
    </dgm:pt>
    <dgm:pt modelId="{97D96D5D-C283-4520-B9A1-0FF099C1F58C}" type="sibTrans" cxnId="{871673C4-90C5-44C8-AE9B-AE48E2ECC421}">
      <dgm:prSet/>
      <dgm:spPr/>
      <dgm:t>
        <a:bodyPr/>
        <a:lstStyle/>
        <a:p>
          <a:endParaRPr lang="pt-BR"/>
        </a:p>
      </dgm:t>
    </dgm:pt>
    <dgm:pt modelId="{D4DCA078-ED2A-4EBA-8D6F-E7C6AE284713}">
      <dgm:prSet phldrT="[Texto]" custT="1"/>
      <dgm:spPr>
        <a:solidFill>
          <a:schemeClr val="accent1">
            <a:lumMod val="50000"/>
          </a:schemeClr>
        </a:solidFill>
      </dgm:spPr>
      <dgm:t>
        <a:bodyPr/>
        <a:lstStyle/>
        <a:p>
          <a:pPr marL="0" lvl="0" indent="0" algn="l" defTabSz="577850">
            <a:lnSpc>
              <a:spcPct val="90000"/>
            </a:lnSpc>
            <a:spcBef>
              <a:spcPct val="0"/>
            </a:spcBef>
            <a:spcAft>
              <a:spcPct val="35000"/>
            </a:spcAft>
            <a:buNone/>
          </a:pPr>
          <a:endParaRPr lang="pt-BR" sz="1400" u="sng" kern="1200">
            <a:solidFill>
              <a:prstClr val="white"/>
            </a:solidFill>
            <a:latin typeface="Calibri"/>
            <a:ea typeface="+mn-ea"/>
            <a:cs typeface="+mn-cs"/>
          </a:endParaRPr>
        </a:p>
      </dgm:t>
    </dgm:pt>
    <dgm:pt modelId="{DA30476C-366F-4316-8A11-EBA710EB81F7}" type="parTrans" cxnId="{18105977-984B-4F69-AA03-48F28DF29F1C}">
      <dgm:prSet/>
      <dgm:spPr/>
      <dgm:t>
        <a:bodyPr/>
        <a:lstStyle/>
        <a:p>
          <a:endParaRPr lang="pt-BR"/>
        </a:p>
      </dgm:t>
    </dgm:pt>
    <dgm:pt modelId="{811ECE11-AEE7-4543-9ACB-A0EE857E84BC}" type="sibTrans" cxnId="{18105977-984B-4F69-AA03-48F28DF29F1C}">
      <dgm:prSet/>
      <dgm:spPr/>
      <dgm:t>
        <a:bodyPr/>
        <a:lstStyle/>
        <a:p>
          <a:endParaRPr lang="pt-BR"/>
        </a:p>
      </dgm:t>
    </dgm:pt>
    <dgm:pt modelId="{D2F0CF98-A85D-4DCF-A9F1-143B7D72CB67}">
      <dgm:prSet phldrT="[Texto]" custT="1"/>
      <dgm:spPr>
        <a:solidFill>
          <a:schemeClr val="accent1">
            <a:lumMod val="50000"/>
          </a:schemeClr>
        </a:solidFill>
      </dgm:spPr>
      <dgm:t>
        <a:bodyPr/>
        <a:lstStyle/>
        <a:p>
          <a:pPr marL="114300" lvl="1" indent="-57150" algn="l" defTabSz="577850">
            <a:lnSpc>
              <a:spcPct val="90000"/>
            </a:lnSpc>
            <a:spcBef>
              <a:spcPct val="0"/>
            </a:spcBef>
            <a:spcAft>
              <a:spcPct val="15000"/>
            </a:spcAft>
            <a:buChar char="•"/>
          </a:pPr>
          <a:r>
            <a:rPr lang="pt-BR" sz="1400" kern="1200">
              <a:solidFill>
                <a:prstClr val="white"/>
              </a:solidFill>
              <a:latin typeface="Calibri"/>
              <a:ea typeface="+mn-ea"/>
              <a:cs typeface="+mn-cs"/>
            </a:rPr>
            <a:t>X - ser assíduo e pontual ao serviço; </a:t>
          </a:r>
        </a:p>
      </dgm:t>
    </dgm:pt>
    <dgm:pt modelId="{74D2DD84-5A83-45AC-ACC6-CC06B2EF7A23}" type="parTrans" cxnId="{E6034D6A-0C62-48D5-9000-B80D13B426B5}">
      <dgm:prSet/>
      <dgm:spPr/>
      <dgm:t>
        <a:bodyPr/>
        <a:lstStyle/>
        <a:p>
          <a:endParaRPr lang="pt-BR"/>
        </a:p>
      </dgm:t>
    </dgm:pt>
    <dgm:pt modelId="{75CFF7E5-E4E0-4B69-865A-101F4DFDB39C}" type="sibTrans" cxnId="{E6034D6A-0C62-48D5-9000-B80D13B426B5}">
      <dgm:prSet/>
      <dgm:spPr/>
      <dgm:t>
        <a:bodyPr/>
        <a:lstStyle/>
        <a:p>
          <a:endParaRPr lang="pt-BR"/>
        </a:p>
      </dgm:t>
    </dgm:pt>
    <dgm:pt modelId="{D2201E66-E3D0-45E3-BDE4-18B8CC4E4A59}" type="pres">
      <dgm:prSet presAssocID="{10DAD795-F09C-4310-9827-749EC8DC030A}" presName="Name0" presStyleCnt="0">
        <dgm:presLayoutVars>
          <dgm:dir/>
          <dgm:resizeHandles val="exact"/>
        </dgm:presLayoutVars>
      </dgm:prSet>
      <dgm:spPr/>
    </dgm:pt>
    <dgm:pt modelId="{689140CE-B2A5-434E-9C94-1792404A6BB8}" type="pres">
      <dgm:prSet presAssocID="{EEB23B2D-F40D-4429-907C-2FFC704DA475}" presName="node" presStyleLbl="node1" presStyleIdx="0" presStyleCnt="2">
        <dgm:presLayoutVars>
          <dgm:bulletEnabled val="1"/>
        </dgm:presLayoutVars>
      </dgm:prSet>
      <dgm:spPr/>
    </dgm:pt>
    <dgm:pt modelId="{2F5CE798-6F9A-47C4-BC1A-551439885FBC}" type="pres">
      <dgm:prSet presAssocID="{9CCFEE83-8728-4A59-AF5B-AC9BEF378AD9}" presName="sibTrans" presStyleCnt="0"/>
      <dgm:spPr/>
    </dgm:pt>
    <dgm:pt modelId="{0E698202-4820-4634-9521-4ECA029EBCC4}" type="pres">
      <dgm:prSet presAssocID="{2FF36F0A-3B11-41DC-B466-6619EC5A6B77}" presName="node" presStyleLbl="node1" presStyleIdx="1" presStyleCnt="2">
        <dgm:presLayoutVars>
          <dgm:bulletEnabled val="1"/>
        </dgm:presLayoutVars>
      </dgm:prSet>
      <dgm:spPr/>
    </dgm:pt>
  </dgm:ptLst>
  <dgm:cxnLst>
    <dgm:cxn modelId="{00AE721B-1964-4338-8894-81A9189089B4}" type="presOf" srcId="{D4DCA078-ED2A-4EBA-8D6F-E7C6AE284713}" destId="{689140CE-B2A5-434E-9C94-1792404A6BB8}" srcOrd="0" destOrd="3" presId="urn:microsoft.com/office/officeart/2005/8/layout/hList6"/>
    <dgm:cxn modelId="{5E10BA21-34F2-4E7F-9D3B-D484065F7DEC}" srcId="{2FF36F0A-3B11-41DC-B466-6619EC5A6B77}" destId="{5812867D-8642-4E1C-B77A-7D7524FD0E97}" srcOrd="3" destOrd="0" parTransId="{72DEB550-9E35-4A7C-B14F-B106FBB63FD7}" sibTransId="{29534D7D-9E3F-47F4-B19C-87A88AF71A09}"/>
    <dgm:cxn modelId="{0E751125-8BA4-4BFB-B198-BAA0494C8931}" type="presOf" srcId="{A35C4833-30D1-4B3E-9A23-8A90311F8411}" destId="{0E698202-4820-4634-9521-4ECA029EBCC4}" srcOrd="0" destOrd="3" presId="urn:microsoft.com/office/officeart/2005/8/layout/hList6"/>
    <dgm:cxn modelId="{AA26D72C-C7B7-49BA-B2EB-8ADB92C20CDE}" type="presOf" srcId="{BB390CB3-18CA-4E33-8E2D-231260132FB7}" destId="{0E698202-4820-4634-9521-4ECA029EBCC4}" srcOrd="0" destOrd="1" presId="urn:microsoft.com/office/officeart/2005/8/layout/hList6"/>
    <dgm:cxn modelId="{60B73032-D565-4B26-99C4-F8EC3E605471}" srcId="{2FF36F0A-3B11-41DC-B466-6619EC5A6B77}" destId="{A2EF9CEC-A2B4-4289-BA03-00FF47495C62}" srcOrd="6" destOrd="0" parTransId="{C1351567-1B54-4A6D-B618-152A52298CD7}" sibTransId="{115178BF-0CC6-44D1-A1AA-F1F9A89376B4}"/>
    <dgm:cxn modelId="{03CB493A-1718-42DA-92B2-71A4438B044F}" srcId="{EEB23B2D-F40D-4429-907C-2FFC704DA475}" destId="{33C75D07-0AB2-4634-89D4-CF14CB430FC5}" srcOrd="0" destOrd="0" parTransId="{190920FB-A912-48F3-84EF-298A8543EE5C}" sibTransId="{A94D9D61-0EE0-4F6D-B574-B7C69B1968AC}"/>
    <dgm:cxn modelId="{F2F33A3F-84A8-43AB-9F8B-5BF31DC8C669}" type="presOf" srcId="{2B1A5E76-2E48-4BAA-A3A9-85689ED9A33C}" destId="{0E698202-4820-4634-9521-4ECA029EBCC4}" srcOrd="0" destOrd="2" presId="urn:microsoft.com/office/officeart/2005/8/layout/hList6"/>
    <dgm:cxn modelId="{E588C34B-FD9A-4EFA-862C-EB7A6500BDC1}" type="presOf" srcId="{10DAD795-F09C-4310-9827-749EC8DC030A}" destId="{D2201E66-E3D0-45E3-BDE4-18B8CC4E4A59}" srcOrd="0" destOrd="0" presId="urn:microsoft.com/office/officeart/2005/8/layout/hList6"/>
    <dgm:cxn modelId="{9CCDA14C-65AD-4347-A23C-5A1DD1543A87}" type="presOf" srcId="{33C75D07-0AB2-4634-89D4-CF14CB430FC5}" destId="{689140CE-B2A5-434E-9C94-1792404A6BB8}" srcOrd="0" destOrd="1" presId="urn:microsoft.com/office/officeart/2005/8/layout/hList6"/>
    <dgm:cxn modelId="{2473D558-312D-43C3-B4D8-E2BF26856A8B}" type="presOf" srcId="{957042CC-5ECD-4767-9268-070A4F3E9EBA}" destId="{689140CE-B2A5-434E-9C94-1792404A6BB8}" srcOrd="0" destOrd="5" presId="urn:microsoft.com/office/officeart/2005/8/layout/hList6"/>
    <dgm:cxn modelId="{1AB81061-B98A-4B3A-8538-48FD7BC41B07}" type="presOf" srcId="{D696C260-3BE8-454D-8F64-C3FD873DFC24}" destId="{0E698202-4820-4634-9521-4ECA029EBCC4}" srcOrd="0" destOrd="5" presId="urn:microsoft.com/office/officeart/2005/8/layout/hList6"/>
    <dgm:cxn modelId="{5AD0C664-2A2B-4966-B3B8-38069F908405}" srcId="{2FF36F0A-3B11-41DC-B466-6619EC5A6B77}" destId="{BB390CB3-18CA-4E33-8E2D-231260132FB7}" srcOrd="0" destOrd="0" parTransId="{B9A5E815-4DFF-4BEC-8962-5E5B34CF1763}" sibTransId="{F11BFFC2-EE82-495A-A28D-A5678EA261BE}"/>
    <dgm:cxn modelId="{E6034D6A-0C62-48D5-9000-B80D13B426B5}" srcId="{EEB23B2D-F40D-4429-907C-2FFC704DA475}" destId="{D2F0CF98-A85D-4DCF-A9F1-143B7D72CB67}" srcOrd="1" destOrd="0" parTransId="{74D2DD84-5A83-45AC-ACC6-CC06B2EF7A23}" sibTransId="{75CFF7E5-E4E0-4B69-865A-101F4DFDB39C}"/>
    <dgm:cxn modelId="{5048BB6E-C7CF-4A2D-8C52-F89B58EF8586}" type="presOf" srcId="{EEB23B2D-F40D-4429-907C-2FFC704DA475}" destId="{689140CE-B2A5-434E-9C94-1792404A6BB8}" srcOrd="0" destOrd="0" presId="urn:microsoft.com/office/officeart/2005/8/layout/hList6"/>
    <dgm:cxn modelId="{1AB8FF76-6159-485C-8B4A-C0C1F46F910B}" type="presOf" srcId="{D2F0CF98-A85D-4DCF-A9F1-143B7D72CB67}" destId="{689140CE-B2A5-434E-9C94-1792404A6BB8}" srcOrd="0" destOrd="2" presId="urn:microsoft.com/office/officeart/2005/8/layout/hList6"/>
    <dgm:cxn modelId="{18105977-984B-4F69-AA03-48F28DF29F1C}" srcId="{EEB23B2D-F40D-4429-907C-2FFC704DA475}" destId="{D4DCA078-ED2A-4EBA-8D6F-E7C6AE284713}" srcOrd="2" destOrd="0" parTransId="{DA30476C-366F-4316-8A11-EBA710EB81F7}" sibTransId="{811ECE11-AEE7-4543-9ACB-A0EE857E84BC}"/>
    <dgm:cxn modelId="{65F8447A-A051-4DB1-8D7A-CCA1972D6B00}" type="presOf" srcId="{A2EF9CEC-A2B4-4289-BA03-00FF47495C62}" destId="{0E698202-4820-4634-9521-4ECA029EBCC4}" srcOrd="0" destOrd="7" presId="urn:microsoft.com/office/officeart/2005/8/layout/hList6"/>
    <dgm:cxn modelId="{76C7047D-6C27-48ED-A18C-3A3A2AB6E54E}" srcId="{2FF36F0A-3B11-41DC-B466-6619EC5A6B77}" destId="{D696C260-3BE8-454D-8F64-C3FD873DFC24}" srcOrd="4" destOrd="0" parTransId="{ADD31235-67BE-4494-AED1-82A4CA8E2F69}" sibTransId="{601AF5F9-7BF8-45C5-98C1-147D1EC9EAFC}"/>
    <dgm:cxn modelId="{D537E28C-B9D1-4C19-AE33-D45481722EE7}" type="presOf" srcId="{32070828-85F5-40DF-B118-1EAB4FFD0A07}" destId="{0E698202-4820-4634-9521-4ECA029EBCC4}" srcOrd="0" destOrd="6" presId="urn:microsoft.com/office/officeart/2005/8/layout/hList6"/>
    <dgm:cxn modelId="{6DF64EA1-ED45-49AE-AC59-87CBFFC46EDD}" type="presOf" srcId="{5812867D-8642-4E1C-B77A-7D7524FD0E97}" destId="{0E698202-4820-4634-9521-4ECA029EBCC4}" srcOrd="0" destOrd="4" presId="urn:microsoft.com/office/officeart/2005/8/layout/hList6"/>
    <dgm:cxn modelId="{721D7DAB-0E94-45D7-A8C2-F10EFD31EF02}" srcId="{2FF36F0A-3B11-41DC-B466-6619EC5A6B77}" destId="{A35C4833-30D1-4B3E-9A23-8A90311F8411}" srcOrd="2" destOrd="0" parTransId="{201972B6-0A7B-4298-AE37-DBD73969772E}" sibTransId="{18CE1585-A5D5-402B-B7CC-2DADBD44DB3B}"/>
    <dgm:cxn modelId="{8C7DDDAF-901A-4EBE-B239-1944AC2EE58B}" srcId="{10DAD795-F09C-4310-9827-749EC8DC030A}" destId="{EEB23B2D-F40D-4429-907C-2FFC704DA475}" srcOrd="0" destOrd="0" parTransId="{03B6FE2D-0C8E-434C-8191-30606E9E4D3C}" sibTransId="{9CCFEE83-8728-4A59-AF5B-AC9BEF378AD9}"/>
    <dgm:cxn modelId="{871673C4-90C5-44C8-AE9B-AE48E2ECC421}" srcId="{EEB23B2D-F40D-4429-907C-2FFC704DA475}" destId="{D0C7CF18-791B-4336-8666-BCCCC3F72A4E}" srcOrd="3" destOrd="0" parTransId="{99E726D0-4ED2-4F73-81ED-3CBEA499BF74}" sibTransId="{97D96D5D-C283-4520-B9A1-0FF099C1F58C}"/>
    <dgm:cxn modelId="{A404DFD8-FF8D-4FC9-9FA5-7220D23F3626}" type="presOf" srcId="{D0C7CF18-791B-4336-8666-BCCCC3F72A4E}" destId="{689140CE-B2A5-434E-9C94-1792404A6BB8}" srcOrd="0" destOrd="4" presId="urn:microsoft.com/office/officeart/2005/8/layout/hList6"/>
    <dgm:cxn modelId="{C223B4E5-CD3E-475F-A754-6D08DF73D97B}" srcId="{2FF36F0A-3B11-41DC-B466-6619EC5A6B77}" destId="{32070828-85F5-40DF-B118-1EAB4FFD0A07}" srcOrd="5" destOrd="0" parTransId="{7566BC3D-A354-4357-A7B9-4F5E09EDF054}" sibTransId="{114557A9-2903-4B4E-A0D5-9A581D248613}"/>
    <dgm:cxn modelId="{014DA2F0-30DC-4161-83D7-434CA927E2FF}" srcId="{10DAD795-F09C-4310-9827-749EC8DC030A}" destId="{2FF36F0A-3B11-41DC-B466-6619EC5A6B77}" srcOrd="1" destOrd="0" parTransId="{7AF5F549-68BF-44D5-95B6-DAAFD06C0E65}" sibTransId="{D7D1F074-48CA-4CF8-B6F4-094389A412A1}"/>
    <dgm:cxn modelId="{C9D1CEF5-E277-4BA0-B252-E00C321EA0BE}" srcId="{2FF36F0A-3B11-41DC-B466-6619EC5A6B77}" destId="{2B1A5E76-2E48-4BAA-A3A9-85689ED9A33C}" srcOrd="1" destOrd="0" parTransId="{35E4F943-5274-4871-BDD8-CBF733C30C0B}" sibTransId="{FD99A03D-F5F5-41B7-8D8B-0A096065F7F1}"/>
    <dgm:cxn modelId="{4FE9FAF5-C1CF-4A58-B606-D24EFF4887B4}" srcId="{EEB23B2D-F40D-4429-907C-2FFC704DA475}" destId="{957042CC-5ECD-4767-9268-070A4F3E9EBA}" srcOrd="4" destOrd="0" parTransId="{3F03802B-36B6-411A-AF66-8092F8190CE5}" sibTransId="{FDDED7FC-E4E1-49EE-989E-D57692BEE051}"/>
    <dgm:cxn modelId="{8B818AF7-BEF3-4677-A04B-133229C25441}" type="presOf" srcId="{2FF36F0A-3B11-41DC-B466-6619EC5A6B77}" destId="{0E698202-4820-4634-9521-4ECA029EBCC4}" srcOrd="0" destOrd="0" presId="urn:microsoft.com/office/officeart/2005/8/layout/hList6"/>
    <dgm:cxn modelId="{24909E96-D080-4587-A558-CFB2F9C33D43}" type="presParOf" srcId="{D2201E66-E3D0-45E3-BDE4-18B8CC4E4A59}" destId="{689140CE-B2A5-434E-9C94-1792404A6BB8}" srcOrd="0" destOrd="0" presId="urn:microsoft.com/office/officeart/2005/8/layout/hList6"/>
    <dgm:cxn modelId="{55F61CE4-3DE1-41A4-8AE7-F78A11006B83}" type="presParOf" srcId="{D2201E66-E3D0-45E3-BDE4-18B8CC4E4A59}" destId="{2F5CE798-6F9A-47C4-BC1A-551439885FBC}" srcOrd="1" destOrd="0" presId="urn:microsoft.com/office/officeart/2005/8/layout/hList6"/>
    <dgm:cxn modelId="{B5CA2A31-AE8A-4362-896F-EADED63F8D31}" type="presParOf" srcId="{D2201E66-E3D0-45E3-BDE4-18B8CC4E4A59}" destId="{0E698202-4820-4634-9521-4ECA029EBCC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0DAD795-F09C-4310-9827-749EC8DC030A}"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pt-BR"/>
        </a:p>
      </dgm:t>
    </dgm:pt>
    <dgm:pt modelId="{EEB23B2D-F40D-4429-907C-2FFC704DA475}">
      <dgm:prSet phldrT="[Texto]" custT="1"/>
      <dgm:spPr>
        <a:solidFill>
          <a:schemeClr val="accent1">
            <a:lumMod val="50000"/>
          </a:schemeClr>
        </a:solidFill>
      </dgm:spPr>
      <dgm:t>
        <a:bodyPr/>
        <a:lstStyle/>
        <a:p>
          <a:pPr marL="0" lvl="0" algn="l" defTabSz="711200">
            <a:lnSpc>
              <a:spcPct val="90000"/>
            </a:lnSpc>
            <a:spcBef>
              <a:spcPct val="0"/>
            </a:spcBef>
            <a:spcAft>
              <a:spcPct val="35000"/>
            </a:spcAft>
            <a:buNone/>
          </a:pPr>
          <a:r>
            <a:rPr lang="pt-BR" sz="2000" b="1" u="none" kern="1200"/>
            <a:t>Lei 8.112/1990</a:t>
          </a:r>
        </a:p>
        <a:p>
          <a:pPr marL="0" lvl="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dgm:t>
    </dgm:pt>
    <dgm:pt modelId="{03B6FE2D-0C8E-434C-8191-30606E9E4D3C}" type="parTrans" cxnId="{8C7DDDAF-901A-4EBE-B239-1944AC2EE58B}">
      <dgm:prSet/>
      <dgm:spPr/>
      <dgm:t>
        <a:bodyPr/>
        <a:lstStyle/>
        <a:p>
          <a:endParaRPr lang="pt-BR"/>
        </a:p>
      </dgm:t>
    </dgm:pt>
    <dgm:pt modelId="{9CCFEE83-8728-4A59-AF5B-AC9BEF378AD9}" type="sibTrans" cxnId="{8C7DDDAF-901A-4EBE-B239-1944AC2EE58B}">
      <dgm:prSet/>
      <dgm:spPr/>
      <dgm:t>
        <a:bodyPr/>
        <a:lstStyle/>
        <a:p>
          <a:endParaRPr lang="pt-BR"/>
        </a:p>
      </dgm:t>
    </dgm:pt>
    <dgm:pt modelId="{2FF36F0A-3B11-41DC-B466-6619EC5A6B77}">
      <dgm:prSet phldrT="[Texto]" custT="1"/>
      <dgm:spPr>
        <a:solidFill>
          <a:schemeClr val="accent1">
            <a:lumMod val="50000"/>
          </a:schemeClr>
        </a:solidFill>
      </dgm:spPr>
      <dgm:t>
        <a:bodyPr/>
        <a:lstStyle/>
        <a:p>
          <a:pPr marL="0" lvl="0" algn="l" defTabSz="400050">
            <a:lnSpc>
              <a:spcPct val="90000"/>
            </a:lnSpc>
            <a:spcBef>
              <a:spcPct val="0"/>
            </a:spcBef>
            <a:spcAft>
              <a:spcPct val="35000"/>
            </a:spcAft>
            <a:buNone/>
          </a:pPr>
          <a:r>
            <a:rPr lang="pt-BR" sz="2000" b="1" u="none" kern="1200"/>
            <a:t>Decreto 1.171/1994</a:t>
          </a:r>
        </a:p>
        <a:p>
          <a:pPr marL="0" lvl="0" algn="l" defTabSz="400050">
            <a:lnSpc>
              <a:spcPct val="90000"/>
            </a:lnSpc>
            <a:spcBef>
              <a:spcPct val="0"/>
            </a:spcBef>
            <a:spcAft>
              <a:spcPct val="35000"/>
            </a:spcAft>
            <a:buNone/>
          </a:pPr>
          <a:endParaRPr lang="pt-BR" sz="300" u="sng" kern="1200"/>
        </a:p>
        <a:p>
          <a:pPr marL="0" lvl="0" algn="l" defTabSz="400050">
            <a:lnSpc>
              <a:spcPct val="90000"/>
            </a:lnSpc>
            <a:spcBef>
              <a:spcPct val="0"/>
            </a:spcBef>
            <a:spcAft>
              <a:spcPct val="35000"/>
            </a:spcAft>
            <a:buNone/>
          </a:pPr>
          <a:r>
            <a:rPr lang="pt-BR" sz="1100" b="1" u="sng" kern="1200"/>
            <a:t>Das Regras Deontológicas</a:t>
          </a:r>
          <a:endParaRPr lang="pt-BR" sz="1100" u="sng" kern="1200"/>
        </a:p>
        <a:p>
          <a:pPr marL="0" lvl="0" algn="l" defTabSz="400050">
            <a:lnSpc>
              <a:spcPct val="90000"/>
            </a:lnSpc>
            <a:spcBef>
              <a:spcPct val="0"/>
            </a:spcBef>
            <a:spcAft>
              <a:spcPct val="35000"/>
            </a:spcAft>
            <a:buNone/>
          </a:pPr>
          <a:endParaRPr lang="pt-BR" sz="300" kern="1200"/>
        </a:p>
      </dgm:t>
    </dgm:pt>
    <dgm:pt modelId="{7AF5F549-68BF-44D5-95B6-DAAFD06C0E65}" type="parTrans" cxnId="{014DA2F0-30DC-4161-83D7-434CA927E2FF}">
      <dgm:prSet/>
      <dgm:spPr/>
      <dgm:t>
        <a:bodyPr/>
        <a:lstStyle/>
        <a:p>
          <a:endParaRPr lang="pt-BR"/>
        </a:p>
      </dgm:t>
    </dgm:pt>
    <dgm:pt modelId="{D7D1F074-48CA-4CF8-B6F4-094389A412A1}" type="sibTrans" cxnId="{014DA2F0-30DC-4161-83D7-434CA927E2FF}">
      <dgm:prSet/>
      <dgm:spPr/>
      <dgm:t>
        <a:bodyPr/>
        <a:lstStyle/>
        <a:p>
          <a:endParaRPr lang="pt-BR"/>
        </a:p>
      </dgm:t>
    </dgm:pt>
    <dgm:pt modelId="{A2EF9CEC-A2B4-4289-BA03-00FF47495C62}">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a) o uso do cargo ou função, facilidades, amizades, tempo, posição e influências, para obter qualquer favorecimento, para si ou para outrem;</a:t>
          </a:r>
        </a:p>
      </dgm:t>
    </dgm:pt>
    <dgm:pt modelId="{C1351567-1B54-4A6D-B618-152A52298CD7}" type="parTrans" cxnId="{60B73032-D565-4B26-99C4-F8EC3E605471}">
      <dgm:prSet/>
      <dgm:spPr/>
      <dgm:t>
        <a:bodyPr/>
        <a:lstStyle/>
        <a:p>
          <a:endParaRPr lang="pt-BR"/>
        </a:p>
      </dgm:t>
    </dgm:pt>
    <dgm:pt modelId="{115178BF-0CC6-44D1-A1AA-F1F9A89376B4}" type="sibTrans" cxnId="{60B73032-D565-4B26-99C4-F8EC3E605471}">
      <dgm:prSet/>
      <dgm:spPr/>
      <dgm:t>
        <a:bodyPr/>
        <a:lstStyle/>
        <a:p>
          <a:endParaRPr lang="pt-BR"/>
        </a:p>
      </dgm:t>
    </dgm:pt>
    <dgm:pt modelId="{957042CC-5ECD-4767-9268-070A4F3E9EBA}">
      <dgm:prSet phldrT="[Texto]" custT="1"/>
      <dgm:spPr>
        <a:solidFill>
          <a:schemeClr val="accent1">
            <a:lumMod val="50000"/>
          </a:schemeClr>
        </a:solidFill>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 - ausentar-se do serviço durante o expediente, sem prévia autorização do chefe imediato; </a:t>
          </a:r>
        </a:p>
      </dgm:t>
    </dgm:pt>
    <dgm:pt modelId="{3F03802B-36B6-411A-AF66-8092F8190CE5}" type="parTrans" cxnId="{4FE9FAF5-C1CF-4A58-B606-D24EFF4887B4}">
      <dgm:prSet/>
      <dgm:spPr/>
      <dgm:t>
        <a:bodyPr/>
        <a:lstStyle/>
        <a:p>
          <a:endParaRPr lang="pt-BR"/>
        </a:p>
      </dgm:t>
    </dgm:pt>
    <dgm:pt modelId="{FDDED7FC-E4E1-49EE-989E-D57692BEE051}" type="sibTrans" cxnId="{4FE9FAF5-C1CF-4A58-B606-D24EFF4887B4}">
      <dgm:prSet/>
      <dgm:spPr/>
      <dgm:t>
        <a:bodyPr/>
        <a:lstStyle/>
        <a:p>
          <a:endParaRPr lang="pt-BR"/>
        </a:p>
      </dgm:t>
    </dgm:pt>
    <dgm:pt modelId="{A35C4833-30D1-4B3E-9A23-8A90311F8411}">
      <dgm:prSet phldrT="[Texto]" custT="1"/>
      <dgm:spPr>
        <a:solidFill>
          <a:schemeClr val="accent1">
            <a:lumMod val="50000"/>
          </a:schemeClr>
        </a:solidFill>
      </dgm:spPr>
      <dgm:t>
        <a:bodyPr/>
        <a:lstStyle/>
        <a:p>
          <a:pPr marL="0" lvl="0" indent="0" algn="l" defTabSz="400050">
            <a:lnSpc>
              <a:spcPct val="90000"/>
            </a:lnSpc>
            <a:spcBef>
              <a:spcPct val="0"/>
            </a:spcBef>
            <a:spcAft>
              <a:spcPct val="35000"/>
            </a:spcAft>
            <a:buNone/>
          </a:pPr>
          <a:r>
            <a:rPr lang="pt-BR" sz="1100" b="1" u="sng" kern="1200">
              <a:solidFill>
                <a:prstClr val="white"/>
              </a:solidFill>
              <a:latin typeface="Calibri"/>
              <a:ea typeface="+mn-ea"/>
              <a:cs typeface="+mn-cs"/>
            </a:rPr>
            <a:t>Dos Principais Deveres do Servidor Público</a:t>
          </a:r>
        </a:p>
      </dgm:t>
    </dgm:pt>
    <dgm:pt modelId="{201972B6-0A7B-4298-AE37-DBD73969772E}" type="parTrans" cxnId="{721D7DAB-0E94-45D7-A8C2-F10EFD31EF02}">
      <dgm:prSet/>
      <dgm:spPr/>
      <dgm:t>
        <a:bodyPr/>
        <a:lstStyle/>
        <a:p>
          <a:endParaRPr lang="pt-BR"/>
        </a:p>
      </dgm:t>
    </dgm:pt>
    <dgm:pt modelId="{18CE1585-A5D5-402B-B7CC-2DADBD44DB3B}" type="sibTrans" cxnId="{721D7DAB-0E94-45D7-A8C2-F10EFD31EF02}">
      <dgm:prSet/>
      <dgm:spPr/>
      <dgm:t>
        <a:bodyPr/>
        <a:lstStyle/>
        <a:p>
          <a:endParaRPr lang="pt-BR"/>
        </a:p>
      </dgm:t>
    </dgm:pt>
    <dgm:pt modelId="{5812867D-8642-4E1C-B77A-7D7524FD0E97}">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c) ser probo, reto, leal e justo, demonstrando toda a integridade do seu caráter, escolhendo sempre, quando estiver diante de duas opções, a melhor e a mais vantajosa para o bem comum;</a:t>
          </a:r>
        </a:p>
      </dgm:t>
    </dgm:pt>
    <dgm:pt modelId="{72DEB550-9E35-4A7C-B14F-B106FBB63FD7}" type="parTrans" cxnId="{5E10BA21-34F2-4E7F-9D3B-D484065F7DEC}">
      <dgm:prSet/>
      <dgm:spPr/>
      <dgm:t>
        <a:bodyPr/>
        <a:lstStyle/>
        <a:p>
          <a:endParaRPr lang="pt-BR"/>
        </a:p>
      </dgm:t>
    </dgm:pt>
    <dgm:pt modelId="{29534D7D-9E3F-47F4-B19C-87A88AF71A09}" type="sibTrans" cxnId="{5E10BA21-34F2-4E7F-9D3B-D484065F7DEC}">
      <dgm:prSet/>
      <dgm:spPr/>
      <dgm:t>
        <a:bodyPr/>
        <a:lstStyle/>
        <a:p>
          <a:endParaRPr lang="pt-BR"/>
        </a:p>
      </dgm:t>
    </dgm:pt>
    <dgm:pt modelId="{2B1A5E76-2E48-4BAA-A3A9-85689ED9A33C}">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buNone/>
          </a:pPr>
          <a:endParaRPr lang="pt-BR" sz="900" u="sng" kern="1200"/>
        </a:p>
      </dgm:t>
    </dgm:pt>
    <dgm:pt modelId="{35E4F943-5274-4871-BDD8-CBF733C30C0B}" type="parTrans" cxnId="{C9D1CEF5-E277-4BA0-B252-E00C321EA0BE}">
      <dgm:prSet/>
      <dgm:spPr/>
      <dgm:t>
        <a:bodyPr/>
        <a:lstStyle/>
        <a:p>
          <a:endParaRPr lang="pt-BR"/>
        </a:p>
      </dgm:t>
    </dgm:pt>
    <dgm:pt modelId="{FD99A03D-F5F5-41B7-8D8B-0A096065F7F1}" type="sibTrans" cxnId="{C9D1CEF5-E277-4BA0-B252-E00C321EA0BE}">
      <dgm:prSet/>
      <dgm:spPr/>
      <dgm:t>
        <a:bodyPr/>
        <a:lstStyle/>
        <a:p>
          <a:endParaRPr lang="pt-BR"/>
        </a:p>
      </dgm:t>
    </dgm:pt>
    <dgm:pt modelId="{32070828-85F5-40DF-B118-1EAB4FFD0A07}">
      <dgm:prSet phldrT="[Texto]" custT="1"/>
      <dgm:spPr>
        <a:solidFill>
          <a:schemeClr val="accent1">
            <a:lumMod val="50000"/>
          </a:schemeClr>
        </a:solidFill>
      </dgm:spPr>
      <dgm:t>
        <a:bodyPr/>
        <a:lstStyle/>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dgm:t>
    </dgm:pt>
    <dgm:pt modelId="{7566BC3D-A354-4357-A7B9-4F5E09EDF054}" type="parTrans" cxnId="{C223B4E5-CD3E-475F-A754-6D08DF73D97B}">
      <dgm:prSet/>
      <dgm:spPr/>
      <dgm:t>
        <a:bodyPr/>
        <a:lstStyle/>
        <a:p>
          <a:endParaRPr lang="pt-BR"/>
        </a:p>
      </dgm:t>
    </dgm:pt>
    <dgm:pt modelId="{114557A9-2903-4B4E-A0D5-9A581D248613}" type="sibTrans" cxnId="{C223B4E5-CD3E-475F-A754-6D08DF73D97B}">
      <dgm:prSet/>
      <dgm:spPr/>
      <dgm:t>
        <a:bodyPr/>
        <a:lstStyle/>
        <a:p>
          <a:endParaRPr lang="pt-BR"/>
        </a:p>
      </dgm:t>
    </dgm:pt>
    <dgm:pt modelId="{D696C260-3BE8-454D-8F64-C3FD873DFC24}">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endParaRPr lang="pt-BR" sz="900" kern="1200"/>
        </a:p>
      </dgm:t>
    </dgm:pt>
    <dgm:pt modelId="{ADD31235-67BE-4494-AED1-82A4CA8E2F69}" type="parTrans" cxnId="{76C7047D-6C27-48ED-A18C-3A3A2AB6E54E}">
      <dgm:prSet/>
      <dgm:spPr/>
      <dgm:t>
        <a:bodyPr/>
        <a:lstStyle/>
        <a:p>
          <a:endParaRPr lang="pt-BR"/>
        </a:p>
      </dgm:t>
    </dgm:pt>
    <dgm:pt modelId="{601AF5F9-7BF8-45C5-98C1-147D1EC9EAFC}" type="sibTrans" cxnId="{76C7047D-6C27-48ED-A18C-3A3A2AB6E54E}">
      <dgm:prSet/>
      <dgm:spPr/>
      <dgm:t>
        <a:bodyPr/>
        <a:lstStyle/>
        <a:p>
          <a:endParaRPr lang="pt-BR"/>
        </a:p>
      </dgm:t>
    </dgm:pt>
    <dgm:pt modelId="{D0C7CF18-791B-4336-8666-BCCCC3F72A4E}">
      <dgm:prSet phldrT="[Texto]" custT="1"/>
      <dgm:spPr>
        <a:solidFill>
          <a:schemeClr val="accent1">
            <a:lumMod val="50000"/>
          </a:schemeClr>
        </a:solidFill>
      </dgm:spPr>
      <dgm:t>
        <a:bodyPr/>
        <a:lstStyle/>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p>
      </dgm:t>
    </dgm:pt>
    <dgm:pt modelId="{99E726D0-4ED2-4F73-81ED-3CBEA499BF74}" type="parTrans" cxnId="{871673C4-90C5-44C8-AE9B-AE48E2ECC421}">
      <dgm:prSet/>
      <dgm:spPr/>
      <dgm:t>
        <a:bodyPr/>
        <a:lstStyle/>
        <a:p>
          <a:endParaRPr lang="pt-BR"/>
        </a:p>
      </dgm:t>
    </dgm:pt>
    <dgm:pt modelId="{97D96D5D-C283-4520-B9A1-0FF099C1F58C}" type="sibTrans" cxnId="{871673C4-90C5-44C8-AE9B-AE48E2ECC421}">
      <dgm:prSet/>
      <dgm:spPr/>
      <dgm:t>
        <a:bodyPr/>
        <a:lstStyle/>
        <a:p>
          <a:endParaRPr lang="pt-BR"/>
        </a:p>
      </dgm:t>
    </dgm:pt>
    <dgm:pt modelId="{D4DCA078-ED2A-4EBA-8D6F-E7C6AE284713}">
      <dgm:prSet phldrT="[Texto]" custT="1"/>
      <dgm:spPr>
        <a:solidFill>
          <a:schemeClr val="accent1">
            <a:lumMod val="50000"/>
          </a:schemeClr>
        </a:solidFill>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X - ser assíduo e pontual ao serviço;</a:t>
          </a:r>
        </a:p>
      </dgm:t>
    </dgm:pt>
    <dgm:pt modelId="{DA30476C-366F-4316-8A11-EBA710EB81F7}" type="parTrans" cxnId="{18105977-984B-4F69-AA03-48F28DF29F1C}">
      <dgm:prSet/>
      <dgm:spPr/>
      <dgm:t>
        <a:bodyPr/>
        <a:lstStyle/>
        <a:p>
          <a:endParaRPr lang="pt-BR"/>
        </a:p>
      </dgm:t>
    </dgm:pt>
    <dgm:pt modelId="{811ECE11-AEE7-4543-9ACB-A0EE857E84BC}" type="sibTrans" cxnId="{18105977-984B-4F69-AA03-48F28DF29F1C}">
      <dgm:prSet/>
      <dgm:spPr/>
      <dgm:t>
        <a:bodyPr/>
        <a:lstStyle/>
        <a:p>
          <a:endParaRPr lang="pt-BR"/>
        </a:p>
      </dgm:t>
    </dgm:pt>
    <dgm:pt modelId="{91C9AB38-1BB8-4144-A289-A51FDBE4F209}">
      <dgm:prSet custT="1"/>
      <dgm:spPr/>
      <dgm:t>
        <a:bodyPr/>
        <a:lstStyle/>
        <a:p>
          <a:pPr marL="57150" lvl="1" indent="-57150" algn="l" defTabSz="444500">
            <a:lnSpc>
              <a:spcPct val="90000"/>
            </a:lnSpc>
            <a:spcBef>
              <a:spcPct val="0"/>
            </a:spcBef>
            <a:spcAft>
              <a:spcPct val="15000"/>
            </a:spcAft>
            <a:buChar char="•"/>
          </a:pPr>
          <a:r>
            <a:rPr lang="pt-BR" sz="1200" kern="1200"/>
            <a:t>III - observar as normas legais e </a:t>
          </a:r>
          <a:r>
            <a:rPr lang="pt-BR" sz="1200" kern="1200">
              <a:solidFill>
                <a:prstClr val="white"/>
              </a:solidFill>
              <a:latin typeface="Calibri"/>
              <a:ea typeface="+mn-ea"/>
              <a:cs typeface="+mn-cs"/>
            </a:rPr>
            <a:t>regulamentares; </a:t>
          </a:r>
        </a:p>
      </dgm:t>
    </dgm:pt>
    <dgm:pt modelId="{EA16694B-948C-41FA-82CB-556C44350F5C}" type="parTrans" cxnId="{280DDF4A-CC63-4B7B-9AC1-D0FA9E6D1731}">
      <dgm:prSet/>
      <dgm:spPr/>
      <dgm:t>
        <a:bodyPr/>
        <a:lstStyle/>
        <a:p>
          <a:endParaRPr lang="pt-BR"/>
        </a:p>
      </dgm:t>
    </dgm:pt>
    <dgm:pt modelId="{A901D8C2-B854-4E9F-9AD5-0981B23E6F32}" type="sibTrans" cxnId="{280DDF4A-CC63-4B7B-9AC1-D0FA9E6D1731}">
      <dgm:prSet/>
      <dgm:spPr/>
      <dgm:t>
        <a:bodyPr/>
        <a:lstStyle/>
        <a:p>
          <a:endParaRPr lang="pt-BR"/>
        </a:p>
      </dgm:t>
    </dgm:pt>
    <dgm:pt modelId="{C7079A04-2623-4029-BE19-56B8A9D22A8E}">
      <dgm:prSet custT="1"/>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II - ser leal às instituições a que servir; </a:t>
          </a:r>
        </a:p>
      </dgm:t>
    </dgm:pt>
    <dgm:pt modelId="{0B0A7427-E1A0-4D78-BF7D-38ECB5C860CA}" type="parTrans" cxnId="{45436758-CF5C-4ADB-863E-36AB92DF1512}">
      <dgm:prSet/>
      <dgm:spPr/>
      <dgm:t>
        <a:bodyPr/>
        <a:lstStyle/>
        <a:p>
          <a:endParaRPr lang="pt-BR"/>
        </a:p>
      </dgm:t>
    </dgm:pt>
    <dgm:pt modelId="{E8F2E095-21EA-45EB-B34D-00CC8990B15F}" type="sibTrans" cxnId="{45436758-CF5C-4ADB-863E-36AB92DF1512}">
      <dgm:prSet/>
      <dgm:spPr/>
      <dgm:t>
        <a:bodyPr/>
        <a:lstStyle/>
        <a:p>
          <a:endParaRPr lang="pt-BR"/>
        </a:p>
      </dgm:t>
    </dgm:pt>
    <dgm:pt modelId="{DC960A57-0089-4CA7-8ADD-97970A1B4718}">
      <dgm:prSet custT="1"/>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 - exercer com zelo e dedicação as atribuições do cargo;</a:t>
          </a:r>
        </a:p>
      </dgm:t>
    </dgm:pt>
    <dgm:pt modelId="{F2C64268-70F7-4F9C-A6D5-45DB481B2F9B}" type="sibTrans" cxnId="{F345F861-8A5D-42DB-B4C6-EA828EB96F7C}">
      <dgm:prSet/>
      <dgm:spPr/>
      <dgm:t>
        <a:bodyPr/>
        <a:lstStyle/>
        <a:p>
          <a:endParaRPr lang="pt-BR"/>
        </a:p>
      </dgm:t>
    </dgm:pt>
    <dgm:pt modelId="{BB3F9C2B-BCB2-42C0-9FDB-5E30C918D6DF}" type="parTrans" cxnId="{F345F861-8A5D-42DB-B4C6-EA828EB96F7C}">
      <dgm:prSet/>
      <dgm:spPr/>
      <dgm:t>
        <a:bodyPr/>
        <a:lstStyle/>
        <a:p>
          <a:endParaRPr lang="pt-BR"/>
        </a:p>
      </dgm:t>
    </dgm:pt>
    <dgm:pt modelId="{2E564EB1-9603-4A2D-A51C-8508ABB17274}">
      <dgm:prSet phldrT="[Texto]" custT="1"/>
      <dgm:spPr>
        <a:solidFill>
          <a:schemeClr val="accent1">
            <a:lumMod val="50000"/>
          </a:schemeClr>
        </a:solidFill>
      </dgm:spPr>
      <dgm:t>
        <a:bodyPr/>
        <a:lstStyle/>
        <a:p>
          <a:pPr marL="57150" lvl="1" indent="-57150" algn="l" defTabSz="444500">
            <a:lnSpc>
              <a:spcPct val="90000"/>
            </a:lnSpc>
            <a:spcBef>
              <a:spcPct val="0"/>
            </a:spcBef>
            <a:spcAft>
              <a:spcPct val="15000"/>
            </a:spcAft>
            <a:buChar char="•"/>
          </a:pPr>
          <a:endParaRPr lang="pt-BR" sz="1400" kern="1200">
            <a:solidFill>
              <a:prstClr val="white"/>
            </a:solidFill>
            <a:latin typeface="Calibri"/>
            <a:ea typeface="+mn-ea"/>
            <a:cs typeface="+mn-cs"/>
          </a:endParaRPr>
        </a:p>
      </dgm:t>
    </dgm:pt>
    <dgm:pt modelId="{1F24FF04-9850-4B2C-852E-7F0F81EFFA61}" type="parTrans" cxnId="{61BD7C98-E628-49C3-B5CB-BBBE9995241F}">
      <dgm:prSet/>
      <dgm:spPr/>
      <dgm:t>
        <a:bodyPr/>
        <a:lstStyle/>
        <a:p>
          <a:endParaRPr lang="pt-BR"/>
        </a:p>
      </dgm:t>
    </dgm:pt>
    <dgm:pt modelId="{BC569AA0-B004-433A-943D-52BAFCB57E18}" type="sibTrans" cxnId="{61BD7C98-E628-49C3-B5CB-BBBE9995241F}">
      <dgm:prSet/>
      <dgm:spPr/>
      <dgm:t>
        <a:bodyPr/>
        <a:lstStyle/>
        <a:p>
          <a:endParaRPr lang="pt-BR"/>
        </a:p>
      </dgm:t>
    </dgm:pt>
    <dgm:pt modelId="{C46E08F4-A4AE-4440-976E-79B659B465CE}">
      <dgm:prSet phldrT="[Texto]" custT="1"/>
      <dgm:spPr>
        <a:solidFill>
          <a:schemeClr val="accent1">
            <a:lumMod val="50000"/>
          </a:schemeClr>
        </a:solidFill>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IX - valer-se do cargo para lograr proveito pessoal ou de outrem, em detrimento da dignidade da função pública;</a:t>
          </a:r>
        </a:p>
      </dgm:t>
    </dgm:pt>
    <dgm:pt modelId="{508DC0C0-F921-4D58-A4A2-9D5558572073}" type="parTrans" cxnId="{83AC7893-077E-499E-83CA-C48597EA11E1}">
      <dgm:prSet/>
      <dgm:spPr/>
      <dgm:t>
        <a:bodyPr/>
        <a:lstStyle/>
        <a:p>
          <a:endParaRPr lang="pt-BR"/>
        </a:p>
      </dgm:t>
    </dgm:pt>
    <dgm:pt modelId="{112E211D-7D49-483F-B625-615956DACC2E}" type="sibTrans" cxnId="{83AC7893-077E-499E-83CA-C48597EA11E1}">
      <dgm:prSet/>
      <dgm:spPr/>
      <dgm:t>
        <a:bodyPr/>
        <a:lstStyle/>
        <a:p>
          <a:endParaRPr lang="pt-BR"/>
        </a:p>
      </dgm:t>
    </dgm:pt>
    <dgm:pt modelId="{A4E07F12-33EA-4C60-9362-9B09204902C7}">
      <dgm:prSet phldrT="[Texto]" custT="1"/>
      <dgm:spPr>
        <a:solidFill>
          <a:schemeClr val="accent1">
            <a:lumMod val="50000"/>
          </a:schemeClr>
        </a:solidFill>
      </dgm:spPr>
      <dgm:t>
        <a:bodyPr/>
        <a:lstStyle/>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X - participar de gerência ou administração de sociedade privada, personificada ou não personificada, exercer o comércio, exceto na qualidade de acionista, cotista ou comanditário;</a:t>
          </a:r>
        </a:p>
      </dgm:t>
    </dgm:pt>
    <dgm:pt modelId="{590F0A4D-3332-49E1-ACE9-AD6045E9C659}" type="parTrans" cxnId="{2E421595-F505-467A-B9C7-D09BE0228BFD}">
      <dgm:prSet/>
      <dgm:spPr/>
      <dgm:t>
        <a:bodyPr/>
        <a:lstStyle/>
        <a:p>
          <a:endParaRPr lang="pt-BR"/>
        </a:p>
      </dgm:t>
    </dgm:pt>
    <dgm:pt modelId="{7C6BBAA7-6991-4829-9FF9-258EA6FBE839}" type="sibTrans" cxnId="{2E421595-F505-467A-B9C7-D09BE0228BFD}">
      <dgm:prSet/>
      <dgm:spPr/>
      <dgm:t>
        <a:bodyPr/>
        <a:lstStyle/>
        <a:p>
          <a:endParaRPr lang="pt-BR"/>
        </a:p>
      </dgm:t>
    </dgm:pt>
    <dgm:pt modelId="{32E1EC6D-5C8B-4AD6-985B-DB81EE94A948}">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I - A dignidade, o decoro, o zelo, a eficácia e a consciência dos princípios morais são primados maiores que devem nortear o servidor público, seja no exercício do cargo ou função, ou fora dele, já que refletirá o exercício da vocação do próprio poder estatal. Seus atos, comportamentos e atitudes serão direcionados para a preservação da honra e da tradição dos serviços públicos.</a:t>
          </a:r>
        </a:p>
      </dgm:t>
    </dgm:pt>
    <dgm:pt modelId="{CA8B02D3-B7E9-425A-A108-9C8A3B4F66D0}" type="parTrans" cxnId="{8E23C4EF-06ED-4445-BD61-F227F6940A73}">
      <dgm:prSet/>
      <dgm:spPr/>
      <dgm:t>
        <a:bodyPr/>
        <a:lstStyle/>
        <a:p>
          <a:endParaRPr lang="pt-BR"/>
        </a:p>
      </dgm:t>
    </dgm:pt>
    <dgm:pt modelId="{91E125A1-83D7-491F-8E16-EFD4439D6A43}" type="sibTrans" cxnId="{8E23C4EF-06ED-4445-BD61-F227F6940A73}">
      <dgm:prSet/>
      <dgm:spPr/>
      <dgm:t>
        <a:bodyPr/>
        <a:lstStyle/>
        <a:p>
          <a:endParaRPr lang="pt-BR"/>
        </a:p>
      </dgm:t>
    </dgm:pt>
    <dgm:pt modelId="{AA9AB37C-4A0F-4D30-B6BF-31733CCDC64A}">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l) ser assíduo e </a:t>
          </a:r>
          <a:r>
            <a:rPr lang="pt-BR" sz="900" kern="1200" err="1"/>
            <a:t>freqüente</a:t>
          </a:r>
          <a:r>
            <a:rPr lang="pt-BR" sz="900" kern="1200"/>
            <a:t> ao serviço, na certeza de que sua ausência provoca danos ao trabalho ordenado, refletindo negativamente em todo o sistema</a:t>
          </a:r>
        </a:p>
      </dgm:t>
    </dgm:pt>
    <dgm:pt modelId="{0B71FA4B-208D-4FB3-A2EE-101DB8604DBA}" type="parTrans" cxnId="{3218673D-C088-41C6-9883-B4A6A794547C}">
      <dgm:prSet/>
      <dgm:spPr/>
      <dgm:t>
        <a:bodyPr/>
        <a:lstStyle/>
        <a:p>
          <a:endParaRPr lang="pt-BR"/>
        </a:p>
      </dgm:t>
    </dgm:pt>
    <dgm:pt modelId="{C0908949-FB76-4007-9FBB-7A37D8C091A5}" type="sibTrans" cxnId="{3218673D-C088-41C6-9883-B4A6A794547C}">
      <dgm:prSet/>
      <dgm:spPr/>
      <dgm:t>
        <a:bodyPr/>
        <a:lstStyle/>
        <a:p>
          <a:endParaRPr lang="pt-BR"/>
        </a:p>
      </dgm:t>
    </dgm:pt>
    <dgm:pt modelId="{E82F5D0C-9E27-4B9D-AF6B-F2FC1DF4F9C3}">
      <dgm:prSet phldrT="[Texto]" custT="1"/>
      <dgm:spPr>
        <a:solidFill>
          <a:schemeClr val="accent1">
            <a:lumMod val="50000"/>
          </a:schemeClr>
        </a:solidFill>
      </dgm:spPr>
      <dgm:t>
        <a:bodyPr/>
        <a:lstStyle/>
        <a:p>
          <a:pPr marL="57150" lvl="1" indent="0" algn="l" defTabSz="311150">
            <a:lnSpc>
              <a:spcPct val="90000"/>
            </a:lnSpc>
            <a:spcBef>
              <a:spcPct val="0"/>
            </a:spcBef>
            <a:spcAft>
              <a:spcPct val="15000"/>
            </a:spcAft>
          </a:pPr>
          <a:r>
            <a:rPr lang="pt-BR" sz="900" kern="1200"/>
            <a:t>u) abster-se, de forma absoluta, de exercer sua função, poder ou autoridade com finalidade estranha ao interesse público, mesmo que observando as formalidades legais e não cometendo qualquer violação expressa à lei</a:t>
          </a:r>
        </a:p>
      </dgm:t>
    </dgm:pt>
    <dgm:pt modelId="{C582E79B-3162-46D1-92BC-F70210FD0892}" type="parTrans" cxnId="{7D038636-6F88-4E16-9C9D-4B1952A36267}">
      <dgm:prSet/>
      <dgm:spPr/>
      <dgm:t>
        <a:bodyPr/>
        <a:lstStyle/>
        <a:p>
          <a:endParaRPr lang="pt-BR"/>
        </a:p>
      </dgm:t>
    </dgm:pt>
    <dgm:pt modelId="{32E68C8A-85E3-4215-8498-FE42B9ED9F00}" type="sibTrans" cxnId="{7D038636-6F88-4E16-9C9D-4B1952A36267}">
      <dgm:prSet/>
      <dgm:spPr/>
      <dgm:t>
        <a:bodyPr/>
        <a:lstStyle/>
        <a:p>
          <a:endParaRPr lang="pt-BR"/>
        </a:p>
      </dgm:t>
    </dgm:pt>
    <dgm:pt modelId="{D2201E66-E3D0-45E3-BDE4-18B8CC4E4A59}" type="pres">
      <dgm:prSet presAssocID="{10DAD795-F09C-4310-9827-749EC8DC030A}" presName="Name0" presStyleCnt="0">
        <dgm:presLayoutVars>
          <dgm:dir/>
          <dgm:resizeHandles val="exact"/>
        </dgm:presLayoutVars>
      </dgm:prSet>
      <dgm:spPr/>
    </dgm:pt>
    <dgm:pt modelId="{689140CE-B2A5-434E-9C94-1792404A6BB8}" type="pres">
      <dgm:prSet presAssocID="{EEB23B2D-F40D-4429-907C-2FFC704DA475}" presName="node" presStyleLbl="node1" presStyleIdx="0" presStyleCnt="2" custLinFactNeighborX="-1386" custLinFactNeighborY="0">
        <dgm:presLayoutVars>
          <dgm:bulletEnabled val="1"/>
        </dgm:presLayoutVars>
      </dgm:prSet>
      <dgm:spPr/>
    </dgm:pt>
    <dgm:pt modelId="{2F5CE798-6F9A-47C4-BC1A-551439885FBC}" type="pres">
      <dgm:prSet presAssocID="{9CCFEE83-8728-4A59-AF5B-AC9BEF378AD9}" presName="sibTrans" presStyleCnt="0"/>
      <dgm:spPr/>
    </dgm:pt>
    <dgm:pt modelId="{0E698202-4820-4634-9521-4ECA029EBCC4}" type="pres">
      <dgm:prSet presAssocID="{2FF36F0A-3B11-41DC-B466-6619EC5A6B77}" presName="node" presStyleLbl="node1" presStyleIdx="1" presStyleCnt="2">
        <dgm:presLayoutVars>
          <dgm:bulletEnabled val="1"/>
        </dgm:presLayoutVars>
      </dgm:prSet>
      <dgm:spPr/>
    </dgm:pt>
  </dgm:ptLst>
  <dgm:cxnLst>
    <dgm:cxn modelId="{28E20203-4A6B-441F-806C-BB54D8B2B6AC}" type="presOf" srcId="{C46E08F4-A4AE-4440-976E-79B659B465CE}" destId="{689140CE-B2A5-434E-9C94-1792404A6BB8}" srcOrd="0" destOrd="8" presId="urn:microsoft.com/office/officeart/2005/8/layout/hList6"/>
    <dgm:cxn modelId="{CA033303-6E1E-4B28-BD47-8DF954331525}" type="presOf" srcId="{E82F5D0C-9E27-4B9D-AF6B-F2FC1DF4F9C3}" destId="{0E698202-4820-4634-9521-4ECA029EBCC4}" srcOrd="0" destOrd="6" presId="urn:microsoft.com/office/officeart/2005/8/layout/hList6"/>
    <dgm:cxn modelId="{00AE721B-1964-4338-8894-81A9189089B4}" type="presOf" srcId="{D4DCA078-ED2A-4EBA-8D6F-E7C6AE284713}" destId="{689140CE-B2A5-434E-9C94-1792404A6BB8}" srcOrd="0" destOrd="4" presId="urn:microsoft.com/office/officeart/2005/8/layout/hList6"/>
    <dgm:cxn modelId="{5E10BA21-34F2-4E7F-9D3B-D484065F7DEC}" srcId="{2FF36F0A-3B11-41DC-B466-6619EC5A6B77}" destId="{5812867D-8642-4E1C-B77A-7D7524FD0E97}" srcOrd="3" destOrd="0" parTransId="{72DEB550-9E35-4A7C-B14F-B106FBB63FD7}" sibTransId="{29534D7D-9E3F-47F4-B19C-87A88AF71A09}"/>
    <dgm:cxn modelId="{0E751125-8BA4-4BFB-B198-BAA0494C8931}" type="presOf" srcId="{A35C4833-30D1-4B3E-9A23-8A90311F8411}" destId="{0E698202-4820-4634-9521-4ECA029EBCC4}" srcOrd="0" destOrd="3" presId="urn:microsoft.com/office/officeart/2005/8/layout/hList6"/>
    <dgm:cxn modelId="{60B73032-D565-4B26-99C4-F8EC3E605471}" srcId="{2FF36F0A-3B11-41DC-B466-6619EC5A6B77}" destId="{A2EF9CEC-A2B4-4289-BA03-00FF47495C62}" srcOrd="8" destOrd="0" parTransId="{C1351567-1B54-4A6D-B618-152A52298CD7}" sibTransId="{115178BF-0CC6-44D1-A1AA-F1F9A89376B4}"/>
    <dgm:cxn modelId="{7D038636-6F88-4E16-9C9D-4B1952A36267}" srcId="{2FF36F0A-3B11-41DC-B466-6619EC5A6B77}" destId="{E82F5D0C-9E27-4B9D-AF6B-F2FC1DF4F9C3}" srcOrd="5" destOrd="0" parTransId="{C582E79B-3162-46D1-92BC-F70210FD0892}" sibTransId="{32E68C8A-85E3-4215-8498-FE42B9ED9F00}"/>
    <dgm:cxn modelId="{FDBD583A-DBF2-4F85-9945-670582A32DF3}" type="presOf" srcId="{91C9AB38-1BB8-4144-A289-A51FDBE4F209}" destId="{689140CE-B2A5-434E-9C94-1792404A6BB8}" srcOrd="0" destOrd="3" presId="urn:microsoft.com/office/officeart/2005/8/layout/hList6"/>
    <dgm:cxn modelId="{3218673D-C088-41C6-9883-B4A6A794547C}" srcId="{2FF36F0A-3B11-41DC-B466-6619EC5A6B77}" destId="{AA9AB37C-4A0F-4D30-B6BF-31733CCDC64A}" srcOrd="4" destOrd="0" parTransId="{0B71FA4B-208D-4FB3-A2EE-101DB8604DBA}" sibTransId="{C0908949-FB76-4007-9FBB-7A37D8C091A5}"/>
    <dgm:cxn modelId="{A6BA933E-0EFA-48FC-8A74-3BCFC5EA57E7}" type="presOf" srcId="{C7079A04-2623-4029-BE19-56B8A9D22A8E}" destId="{689140CE-B2A5-434E-9C94-1792404A6BB8}" srcOrd="0" destOrd="2" presId="urn:microsoft.com/office/officeart/2005/8/layout/hList6"/>
    <dgm:cxn modelId="{19A2B23E-C0B8-4762-8DE3-4982A07C490A}" type="presOf" srcId="{A4E07F12-33EA-4C60-9362-9B09204902C7}" destId="{689140CE-B2A5-434E-9C94-1792404A6BB8}" srcOrd="0" destOrd="9" presId="urn:microsoft.com/office/officeart/2005/8/layout/hList6"/>
    <dgm:cxn modelId="{F2F33A3F-84A8-43AB-9F8B-5BF31DC8C669}" type="presOf" srcId="{2B1A5E76-2E48-4BAA-A3A9-85689ED9A33C}" destId="{0E698202-4820-4634-9521-4ECA029EBCC4}" srcOrd="0" destOrd="2" presId="urn:microsoft.com/office/officeart/2005/8/layout/hList6"/>
    <dgm:cxn modelId="{280DDF4A-CC63-4B7B-9AC1-D0FA9E6D1731}" srcId="{EEB23B2D-F40D-4429-907C-2FFC704DA475}" destId="{91C9AB38-1BB8-4144-A289-A51FDBE4F209}" srcOrd="2" destOrd="0" parTransId="{EA16694B-948C-41FA-82CB-556C44350F5C}" sibTransId="{A901D8C2-B854-4E9F-9AD5-0981B23E6F32}"/>
    <dgm:cxn modelId="{E588C34B-FD9A-4EFA-862C-EB7A6500BDC1}" type="presOf" srcId="{10DAD795-F09C-4310-9827-749EC8DC030A}" destId="{D2201E66-E3D0-45E3-BDE4-18B8CC4E4A59}" srcOrd="0" destOrd="0" presId="urn:microsoft.com/office/officeart/2005/8/layout/hList6"/>
    <dgm:cxn modelId="{45436758-CF5C-4ADB-863E-36AB92DF1512}" srcId="{EEB23B2D-F40D-4429-907C-2FFC704DA475}" destId="{C7079A04-2623-4029-BE19-56B8A9D22A8E}" srcOrd="1" destOrd="0" parTransId="{0B0A7427-E1A0-4D78-BF7D-38ECB5C860CA}" sibTransId="{E8F2E095-21EA-45EB-B34D-00CC8990B15F}"/>
    <dgm:cxn modelId="{2473D558-312D-43C3-B4D8-E2BF26856A8B}" type="presOf" srcId="{957042CC-5ECD-4767-9268-070A4F3E9EBA}" destId="{689140CE-B2A5-434E-9C94-1792404A6BB8}" srcOrd="0" destOrd="7" presId="urn:microsoft.com/office/officeart/2005/8/layout/hList6"/>
    <dgm:cxn modelId="{1AB81061-B98A-4B3A-8538-48FD7BC41B07}" type="presOf" srcId="{D696C260-3BE8-454D-8F64-C3FD873DFC24}" destId="{0E698202-4820-4634-9521-4ECA029EBCC4}" srcOrd="0" destOrd="7" presId="urn:microsoft.com/office/officeart/2005/8/layout/hList6"/>
    <dgm:cxn modelId="{F345F861-8A5D-42DB-B4C6-EA828EB96F7C}" srcId="{EEB23B2D-F40D-4429-907C-2FFC704DA475}" destId="{DC960A57-0089-4CA7-8ADD-97970A1B4718}" srcOrd="0" destOrd="0" parTransId="{BB3F9C2B-BCB2-42C0-9FDB-5E30C918D6DF}" sibTransId="{F2C64268-70F7-4F9C-A6D5-45DB481B2F9B}"/>
    <dgm:cxn modelId="{5F55DC6C-CCB6-4AA5-8A20-BC927818157F}" type="presOf" srcId="{32E1EC6D-5C8B-4AD6-985B-DB81EE94A948}" destId="{0E698202-4820-4634-9521-4ECA029EBCC4}" srcOrd="0" destOrd="1" presId="urn:microsoft.com/office/officeart/2005/8/layout/hList6"/>
    <dgm:cxn modelId="{5048BB6E-C7CF-4A2D-8C52-F89B58EF8586}" type="presOf" srcId="{EEB23B2D-F40D-4429-907C-2FFC704DA475}" destId="{689140CE-B2A5-434E-9C94-1792404A6BB8}" srcOrd="0" destOrd="0" presId="urn:microsoft.com/office/officeart/2005/8/layout/hList6"/>
    <dgm:cxn modelId="{18105977-984B-4F69-AA03-48F28DF29F1C}" srcId="{EEB23B2D-F40D-4429-907C-2FFC704DA475}" destId="{D4DCA078-ED2A-4EBA-8D6F-E7C6AE284713}" srcOrd="3" destOrd="0" parTransId="{DA30476C-366F-4316-8A11-EBA710EB81F7}" sibTransId="{811ECE11-AEE7-4543-9ACB-A0EE857E84BC}"/>
    <dgm:cxn modelId="{65F8447A-A051-4DB1-8D7A-CCA1972D6B00}" type="presOf" srcId="{A2EF9CEC-A2B4-4289-BA03-00FF47495C62}" destId="{0E698202-4820-4634-9521-4ECA029EBCC4}" srcOrd="0" destOrd="9" presId="urn:microsoft.com/office/officeart/2005/8/layout/hList6"/>
    <dgm:cxn modelId="{76C7047D-6C27-48ED-A18C-3A3A2AB6E54E}" srcId="{2FF36F0A-3B11-41DC-B466-6619EC5A6B77}" destId="{D696C260-3BE8-454D-8F64-C3FD873DFC24}" srcOrd="6" destOrd="0" parTransId="{ADD31235-67BE-4494-AED1-82A4CA8E2F69}" sibTransId="{601AF5F9-7BF8-45C5-98C1-147D1EC9EAFC}"/>
    <dgm:cxn modelId="{195DC18A-39F5-41AA-A3DF-A4A26E076A57}" type="presOf" srcId="{AA9AB37C-4A0F-4D30-B6BF-31733CCDC64A}" destId="{0E698202-4820-4634-9521-4ECA029EBCC4}" srcOrd="0" destOrd="5" presId="urn:microsoft.com/office/officeart/2005/8/layout/hList6"/>
    <dgm:cxn modelId="{D537E28C-B9D1-4C19-AE33-D45481722EE7}" type="presOf" srcId="{32070828-85F5-40DF-B118-1EAB4FFD0A07}" destId="{0E698202-4820-4634-9521-4ECA029EBCC4}" srcOrd="0" destOrd="8" presId="urn:microsoft.com/office/officeart/2005/8/layout/hList6"/>
    <dgm:cxn modelId="{83AC7893-077E-499E-83CA-C48597EA11E1}" srcId="{EEB23B2D-F40D-4429-907C-2FFC704DA475}" destId="{C46E08F4-A4AE-4440-976E-79B659B465CE}" srcOrd="7" destOrd="0" parTransId="{508DC0C0-F921-4D58-A4A2-9D5558572073}" sibTransId="{112E211D-7D49-483F-B625-615956DACC2E}"/>
    <dgm:cxn modelId="{2E421595-F505-467A-B9C7-D09BE0228BFD}" srcId="{EEB23B2D-F40D-4429-907C-2FFC704DA475}" destId="{A4E07F12-33EA-4C60-9362-9B09204902C7}" srcOrd="8" destOrd="0" parTransId="{590F0A4D-3332-49E1-ACE9-AD6045E9C659}" sibTransId="{7C6BBAA7-6991-4829-9FF9-258EA6FBE839}"/>
    <dgm:cxn modelId="{61BD7C98-E628-49C3-B5CB-BBBE9995241F}" srcId="{EEB23B2D-F40D-4429-907C-2FFC704DA475}" destId="{2E564EB1-9603-4A2D-A51C-8508ABB17274}" srcOrd="4" destOrd="0" parTransId="{1F24FF04-9850-4B2C-852E-7F0F81EFFA61}" sibTransId="{BC569AA0-B004-433A-943D-52BAFCB57E18}"/>
    <dgm:cxn modelId="{6DF64EA1-ED45-49AE-AC59-87CBFFC46EDD}" type="presOf" srcId="{5812867D-8642-4E1C-B77A-7D7524FD0E97}" destId="{0E698202-4820-4634-9521-4ECA029EBCC4}" srcOrd="0" destOrd="4" presId="urn:microsoft.com/office/officeart/2005/8/layout/hList6"/>
    <dgm:cxn modelId="{721D7DAB-0E94-45D7-A8C2-F10EFD31EF02}" srcId="{2FF36F0A-3B11-41DC-B466-6619EC5A6B77}" destId="{A35C4833-30D1-4B3E-9A23-8A90311F8411}" srcOrd="2" destOrd="0" parTransId="{201972B6-0A7B-4298-AE37-DBD73969772E}" sibTransId="{18CE1585-A5D5-402B-B7CC-2DADBD44DB3B}"/>
    <dgm:cxn modelId="{8C7DDDAF-901A-4EBE-B239-1944AC2EE58B}" srcId="{10DAD795-F09C-4310-9827-749EC8DC030A}" destId="{EEB23B2D-F40D-4429-907C-2FFC704DA475}" srcOrd="0" destOrd="0" parTransId="{03B6FE2D-0C8E-434C-8191-30606E9E4D3C}" sibTransId="{9CCFEE83-8728-4A59-AF5B-AC9BEF378AD9}"/>
    <dgm:cxn modelId="{871673C4-90C5-44C8-AE9B-AE48E2ECC421}" srcId="{EEB23B2D-F40D-4429-907C-2FFC704DA475}" destId="{D0C7CF18-791B-4336-8666-BCCCC3F72A4E}" srcOrd="5" destOrd="0" parTransId="{99E726D0-4ED2-4F73-81ED-3CBEA499BF74}" sibTransId="{97D96D5D-C283-4520-B9A1-0FF099C1F58C}"/>
    <dgm:cxn modelId="{C9E769CA-A3CF-4893-8353-6A73DFE7AB2B}" type="presOf" srcId="{2E564EB1-9603-4A2D-A51C-8508ABB17274}" destId="{689140CE-B2A5-434E-9C94-1792404A6BB8}" srcOrd="0" destOrd="5" presId="urn:microsoft.com/office/officeart/2005/8/layout/hList6"/>
    <dgm:cxn modelId="{A404DFD8-FF8D-4FC9-9FA5-7220D23F3626}" type="presOf" srcId="{D0C7CF18-791B-4336-8666-BCCCC3F72A4E}" destId="{689140CE-B2A5-434E-9C94-1792404A6BB8}" srcOrd="0" destOrd="6" presId="urn:microsoft.com/office/officeart/2005/8/layout/hList6"/>
    <dgm:cxn modelId="{C07EE2DC-D040-4315-9945-54DAD90F8BC0}" type="presOf" srcId="{DC960A57-0089-4CA7-8ADD-97970A1B4718}" destId="{689140CE-B2A5-434E-9C94-1792404A6BB8}" srcOrd="0" destOrd="1" presId="urn:microsoft.com/office/officeart/2005/8/layout/hList6"/>
    <dgm:cxn modelId="{C223B4E5-CD3E-475F-A754-6D08DF73D97B}" srcId="{2FF36F0A-3B11-41DC-B466-6619EC5A6B77}" destId="{32070828-85F5-40DF-B118-1EAB4FFD0A07}" srcOrd="7" destOrd="0" parTransId="{7566BC3D-A354-4357-A7B9-4F5E09EDF054}" sibTransId="{114557A9-2903-4B4E-A0D5-9A581D248613}"/>
    <dgm:cxn modelId="{8E23C4EF-06ED-4445-BD61-F227F6940A73}" srcId="{2FF36F0A-3B11-41DC-B466-6619EC5A6B77}" destId="{32E1EC6D-5C8B-4AD6-985B-DB81EE94A948}" srcOrd="0" destOrd="0" parTransId="{CA8B02D3-B7E9-425A-A108-9C8A3B4F66D0}" sibTransId="{91E125A1-83D7-491F-8E16-EFD4439D6A43}"/>
    <dgm:cxn modelId="{014DA2F0-30DC-4161-83D7-434CA927E2FF}" srcId="{10DAD795-F09C-4310-9827-749EC8DC030A}" destId="{2FF36F0A-3B11-41DC-B466-6619EC5A6B77}" srcOrd="1" destOrd="0" parTransId="{7AF5F549-68BF-44D5-95B6-DAAFD06C0E65}" sibTransId="{D7D1F074-48CA-4CF8-B6F4-094389A412A1}"/>
    <dgm:cxn modelId="{C9D1CEF5-E277-4BA0-B252-E00C321EA0BE}" srcId="{2FF36F0A-3B11-41DC-B466-6619EC5A6B77}" destId="{2B1A5E76-2E48-4BAA-A3A9-85689ED9A33C}" srcOrd="1" destOrd="0" parTransId="{35E4F943-5274-4871-BDD8-CBF733C30C0B}" sibTransId="{FD99A03D-F5F5-41B7-8D8B-0A096065F7F1}"/>
    <dgm:cxn modelId="{4FE9FAF5-C1CF-4A58-B606-D24EFF4887B4}" srcId="{EEB23B2D-F40D-4429-907C-2FFC704DA475}" destId="{957042CC-5ECD-4767-9268-070A4F3E9EBA}" srcOrd="6" destOrd="0" parTransId="{3F03802B-36B6-411A-AF66-8092F8190CE5}" sibTransId="{FDDED7FC-E4E1-49EE-989E-D57692BEE051}"/>
    <dgm:cxn modelId="{8B818AF7-BEF3-4677-A04B-133229C25441}" type="presOf" srcId="{2FF36F0A-3B11-41DC-B466-6619EC5A6B77}" destId="{0E698202-4820-4634-9521-4ECA029EBCC4}" srcOrd="0" destOrd="0" presId="urn:microsoft.com/office/officeart/2005/8/layout/hList6"/>
    <dgm:cxn modelId="{24909E96-D080-4587-A558-CFB2F9C33D43}" type="presParOf" srcId="{D2201E66-E3D0-45E3-BDE4-18B8CC4E4A59}" destId="{689140CE-B2A5-434E-9C94-1792404A6BB8}" srcOrd="0" destOrd="0" presId="urn:microsoft.com/office/officeart/2005/8/layout/hList6"/>
    <dgm:cxn modelId="{55F61CE4-3DE1-41A4-8AE7-F78A11006B83}" type="presParOf" srcId="{D2201E66-E3D0-45E3-BDE4-18B8CC4E4A59}" destId="{2F5CE798-6F9A-47C4-BC1A-551439885FBC}" srcOrd="1" destOrd="0" presId="urn:microsoft.com/office/officeart/2005/8/layout/hList6"/>
    <dgm:cxn modelId="{B5CA2A31-AE8A-4362-896F-EADED63F8D31}" type="presParOf" srcId="{D2201E66-E3D0-45E3-BDE4-18B8CC4E4A59}" destId="{0E698202-4820-4634-9521-4ECA029EBCC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BA882-8F79-AC4A-9459-70104333C0DC}">
      <dsp:nvSpPr>
        <dsp:cNvPr id="0" name=""/>
        <dsp:cNvSpPr/>
      </dsp:nvSpPr>
      <dsp:spPr>
        <a:xfrm>
          <a:off x="4220829" y="2584463"/>
          <a:ext cx="3158789" cy="3158789"/>
        </a:xfrm>
        <a:prstGeom prst="gear9">
          <a:avLst/>
        </a:prstGeom>
        <a:solidFill>
          <a:schemeClr val="accent1">
            <a:lumMod val="60000"/>
            <a:lumOff val="4000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sp3d extrusionH="28000" prstMaterial="matte"/>
        </a:bodyPr>
        <a:lstStyle/>
        <a:p>
          <a:pPr marL="0" lvl="0" indent="0" algn="ctr" defTabSz="1600200">
            <a:lnSpc>
              <a:spcPct val="90000"/>
            </a:lnSpc>
            <a:spcBef>
              <a:spcPct val="0"/>
            </a:spcBef>
            <a:spcAft>
              <a:spcPct val="35000"/>
            </a:spcAft>
            <a:buNone/>
          </a:pPr>
          <a:r>
            <a:rPr lang="pt-BR" sz="3600" b="1" kern="1200" dirty="0"/>
            <a:t>Prevenir</a:t>
          </a:r>
        </a:p>
      </dsp:txBody>
      <dsp:txXfrm>
        <a:off x="4855886" y="3324394"/>
        <a:ext cx="1888675" cy="1623683"/>
      </dsp:txXfrm>
    </dsp:sp>
    <dsp:sp modelId="{D892A054-80C1-2349-893A-7F3ACC46EA95}">
      <dsp:nvSpPr>
        <dsp:cNvPr id="0" name=""/>
        <dsp:cNvSpPr/>
      </dsp:nvSpPr>
      <dsp:spPr>
        <a:xfrm>
          <a:off x="2382988" y="1837840"/>
          <a:ext cx="2297301" cy="2297301"/>
        </a:xfrm>
        <a:prstGeom prst="gear6">
          <a:avLst/>
        </a:prstGeom>
        <a:solidFill>
          <a:schemeClr val="accent1">
            <a:lumMod val="7500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ctr" anchorCtr="0">
          <a:noAutofit/>
          <a:sp3d extrusionH="28000" prstMaterial="matte"/>
        </a:bodyPr>
        <a:lstStyle/>
        <a:p>
          <a:pPr marL="0" lvl="0" indent="0" algn="ctr" defTabSz="1022350">
            <a:lnSpc>
              <a:spcPct val="90000"/>
            </a:lnSpc>
            <a:spcBef>
              <a:spcPct val="0"/>
            </a:spcBef>
            <a:spcAft>
              <a:spcPct val="35000"/>
            </a:spcAft>
            <a:buNone/>
          </a:pPr>
          <a:r>
            <a:rPr lang="pt-BR" sz="2300" b="1" kern="1200" dirty="0"/>
            <a:t>Detectar</a:t>
          </a:r>
        </a:p>
      </dsp:txBody>
      <dsp:txXfrm>
        <a:off x="2961340" y="2419688"/>
        <a:ext cx="1140597" cy="1133605"/>
      </dsp:txXfrm>
    </dsp:sp>
    <dsp:sp modelId="{F22890AC-F530-6042-B71C-CC7D71C10FE0}">
      <dsp:nvSpPr>
        <dsp:cNvPr id="0" name=""/>
        <dsp:cNvSpPr/>
      </dsp:nvSpPr>
      <dsp:spPr>
        <a:xfrm rot="20700000">
          <a:off x="3669711" y="252937"/>
          <a:ext cx="2250886" cy="2250886"/>
        </a:xfrm>
        <a:prstGeom prst="gear6">
          <a:avLst/>
        </a:prstGeom>
        <a:solidFill>
          <a:schemeClr val="accent1">
            <a:lumMod val="5000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ctr" anchorCtr="0">
          <a:noAutofit/>
          <a:sp3d extrusionH="28000" prstMaterial="matte"/>
        </a:bodyPr>
        <a:lstStyle/>
        <a:p>
          <a:pPr marL="0" lvl="0" indent="0" algn="ctr" defTabSz="1022350">
            <a:lnSpc>
              <a:spcPct val="90000"/>
            </a:lnSpc>
            <a:spcBef>
              <a:spcPct val="0"/>
            </a:spcBef>
            <a:spcAft>
              <a:spcPct val="35000"/>
            </a:spcAft>
            <a:buNone/>
          </a:pPr>
          <a:r>
            <a:rPr lang="pt-BR" sz="2300" b="1" kern="1200"/>
            <a:t>Sancionar</a:t>
          </a:r>
          <a:endParaRPr lang="pt-BR" sz="2300" b="1" kern="1200" dirty="0"/>
        </a:p>
      </dsp:txBody>
      <dsp:txXfrm rot="-20700000">
        <a:off x="4163396" y="746622"/>
        <a:ext cx="1263515" cy="1263515"/>
      </dsp:txXfrm>
    </dsp:sp>
    <dsp:sp modelId="{1B71BB54-F809-7A4C-9CBC-C3A742B4EDF6}">
      <dsp:nvSpPr>
        <dsp:cNvPr id="0" name=""/>
        <dsp:cNvSpPr/>
      </dsp:nvSpPr>
      <dsp:spPr>
        <a:xfrm>
          <a:off x="3995306" y="2097865"/>
          <a:ext cx="4043250" cy="4043250"/>
        </a:xfrm>
        <a:prstGeom prst="circularArrow">
          <a:avLst>
            <a:gd name="adj1" fmla="val 4688"/>
            <a:gd name="adj2" fmla="val 299029"/>
            <a:gd name="adj3" fmla="val 2543918"/>
            <a:gd name="adj4" fmla="val 15802736"/>
            <a:gd name="adj5" fmla="val 5469"/>
          </a:avLst>
        </a:prstGeom>
        <a:solidFill>
          <a:schemeClr val="accent1">
            <a:lumMod val="60000"/>
            <a:lumOff val="4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F1D8B1A2-7003-034C-B516-9769A378D6BF}">
      <dsp:nvSpPr>
        <dsp:cNvPr id="0" name=""/>
        <dsp:cNvSpPr/>
      </dsp:nvSpPr>
      <dsp:spPr>
        <a:xfrm>
          <a:off x="1976140" y="1322887"/>
          <a:ext cx="2937673" cy="2937673"/>
        </a:xfrm>
        <a:prstGeom prst="leftCircularArrow">
          <a:avLst>
            <a:gd name="adj1" fmla="val 6452"/>
            <a:gd name="adj2" fmla="val 429999"/>
            <a:gd name="adj3" fmla="val 10489124"/>
            <a:gd name="adj4" fmla="val 14837806"/>
            <a:gd name="adj5" fmla="val 7527"/>
          </a:avLst>
        </a:prstGeom>
        <a:solidFill>
          <a:schemeClr val="accent1">
            <a:lumMod val="75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EF69F0A8-D828-7949-83C8-1F0218E28EB1}">
      <dsp:nvSpPr>
        <dsp:cNvPr id="0" name=""/>
        <dsp:cNvSpPr/>
      </dsp:nvSpPr>
      <dsp:spPr>
        <a:xfrm>
          <a:off x="3149058" y="-246738"/>
          <a:ext cx="3167404" cy="3167404"/>
        </a:xfrm>
        <a:prstGeom prst="circularArrow">
          <a:avLst>
            <a:gd name="adj1" fmla="val 5984"/>
            <a:gd name="adj2" fmla="val 394124"/>
            <a:gd name="adj3" fmla="val 13313824"/>
            <a:gd name="adj4" fmla="val 10508221"/>
            <a:gd name="adj5" fmla="val 6981"/>
          </a:avLst>
        </a:prstGeom>
        <a:solidFill>
          <a:schemeClr val="accent1">
            <a:lumMod val="5000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76B61-0394-4F17-8143-FABC16EA4630}">
      <dsp:nvSpPr>
        <dsp:cNvPr id="0" name=""/>
        <dsp:cNvSpPr/>
      </dsp:nvSpPr>
      <dsp:spPr>
        <a:xfrm>
          <a:off x="0" y="447149"/>
          <a:ext cx="5573233" cy="594283"/>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pt-BR" sz="2800" kern="1200" dirty="0"/>
            <a:t>Ações </a:t>
          </a:r>
          <a:r>
            <a:rPr lang="pt-BR" sz="2800" kern="1200" dirty="0" err="1"/>
            <a:t>detectivas</a:t>
          </a:r>
          <a:endParaRPr lang="pt-BR" sz="2800" kern="1200" dirty="0"/>
        </a:p>
      </dsp:txBody>
      <dsp:txXfrm>
        <a:off x="29011" y="476160"/>
        <a:ext cx="5515211" cy="536261"/>
      </dsp:txXfrm>
    </dsp:sp>
    <dsp:sp modelId="{325AD704-B7A9-4996-8438-8E59BFC550FB}">
      <dsp:nvSpPr>
        <dsp:cNvPr id="0" name=""/>
        <dsp:cNvSpPr/>
      </dsp:nvSpPr>
      <dsp:spPr>
        <a:xfrm>
          <a:off x="0" y="1041433"/>
          <a:ext cx="5573233" cy="245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950"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pt-BR" sz="2800" kern="1200" dirty="0"/>
            <a:t>Canais de Comunicação</a:t>
          </a:r>
        </a:p>
        <a:p>
          <a:pPr marL="285750" lvl="1" indent="-285750" algn="l" defTabSz="1244600">
            <a:lnSpc>
              <a:spcPct val="90000"/>
            </a:lnSpc>
            <a:spcBef>
              <a:spcPct val="0"/>
            </a:spcBef>
            <a:spcAft>
              <a:spcPct val="20000"/>
            </a:spcAft>
            <a:buChar char="•"/>
          </a:pPr>
          <a:r>
            <a:rPr lang="pt-BR" sz="2800" kern="1200" dirty="0"/>
            <a:t>Ouvidoria Interna</a:t>
          </a:r>
        </a:p>
        <a:p>
          <a:pPr marL="285750" lvl="1" indent="-285750" algn="l" defTabSz="1244600">
            <a:lnSpc>
              <a:spcPct val="90000"/>
            </a:lnSpc>
            <a:spcBef>
              <a:spcPct val="0"/>
            </a:spcBef>
            <a:spcAft>
              <a:spcPct val="20000"/>
            </a:spcAft>
            <a:buChar char="•"/>
          </a:pPr>
          <a:r>
            <a:rPr lang="pt-BR" sz="2800" kern="1200" dirty="0"/>
            <a:t>Controle social</a:t>
          </a:r>
        </a:p>
        <a:p>
          <a:pPr marL="285750" lvl="1" indent="-285750" algn="l" defTabSz="1244600">
            <a:lnSpc>
              <a:spcPct val="90000"/>
            </a:lnSpc>
            <a:spcBef>
              <a:spcPct val="0"/>
            </a:spcBef>
            <a:spcAft>
              <a:spcPct val="20000"/>
            </a:spcAft>
            <a:buChar char="•"/>
          </a:pPr>
          <a:r>
            <a:rPr lang="pt-BR" sz="2800" kern="1200" dirty="0"/>
            <a:t>Auditoria</a:t>
          </a:r>
        </a:p>
        <a:p>
          <a:pPr marL="285750" lvl="1" indent="-285750" algn="l" defTabSz="1466850">
            <a:lnSpc>
              <a:spcPct val="90000"/>
            </a:lnSpc>
            <a:spcBef>
              <a:spcPct val="0"/>
            </a:spcBef>
            <a:spcAft>
              <a:spcPct val="20000"/>
            </a:spcAft>
            <a:buChar char="•"/>
          </a:pPr>
          <a:endParaRPr lang="pt-BR" sz="3300" kern="1200" dirty="0"/>
        </a:p>
      </dsp:txBody>
      <dsp:txXfrm>
        <a:off x="0" y="1041433"/>
        <a:ext cx="5573233" cy="2450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76B61-0394-4F17-8143-FABC16EA4630}">
      <dsp:nvSpPr>
        <dsp:cNvPr id="0" name=""/>
        <dsp:cNvSpPr/>
      </dsp:nvSpPr>
      <dsp:spPr>
        <a:xfrm>
          <a:off x="0" y="712109"/>
          <a:ext cx="6128040" cy="594283"/>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pt-BR" sz="2800" kern="1200" dirty="0"/>
            <a:t>Ações punitivas</a:t>
          </a:r>
        </a:p>
      </dsp:txBody>
      <dsp:txXfrm>
        <a:off x="29011" y="741120"/>
        <a:ext cx="6070018" cy="536261"/>
      </dsp:txXfrm>
    </dsp:sp>
    <dsp:sp modelId="{325AD704-B7A9-4996-8438-8E59BFC550FB}">
      <dsp:nvSpPr>
        <dsp:cNvPr id="0" name=""/>
        <dsp:cNvSpPr/>
      </dsp:nvSpPr>
      <dsp:spPr>
        <a:xfrm>
          <a:off x="0" y="1306393"/>
          <a:ext cx="6128040" cy="1920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565"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pt-BR" sz="2800" kern="1200" dirty="0"/>
            <a:t>Censura Ética</a:t>
          </a:r>
        </a:p>
        <a:p>
          <a:pPr marL="285750" lvl="1" indent="-285750" algn="l" defTabSz="1244600">
            <a:lnSpc>
              <a:spcPct val="90000"/>
            </a:lnSpc>
            <a:spcBef>
              <a:spcPct val="0"/>
            </a:spcBef>
            <a:spcAft>
              <a:spcPct val="20000"/>
            </a:spcAft>
            <a:buChar char="•"/>
          </a:pPr>
          <a:r>
            <a:rPr lang="pt-BR" sz="2800" kern="1200" dirty="0"/>
            <a:t>Advertência</a:t>
          </a:r>
        </a:p>
        <a:p>
          <a:pPr marL="285750" lvl="1" indent="-285750" algn="l" defTabSz="1244600">
            <a:lnSpc>
              <a:spcPct val="90000"/>
            </a:lnSpc>
            <a:spcBef>
              <a:spcPct val="0"/>
            </a:spcBef>
            <a:spcAft>
              <a:spcPct val="20000"/>
            </a:spcAft>
            <a:buChar char="•"/>
          </a:pPr>
          <a:r>
            <a:rPr lang="pt-BR" sz="2800" kern="1200" dirty="0"/>
            <a:t>Suspensão</a:t>
          </a:r>
        </a:p>
        <a:p>
          <a:pPr marL="285750" lvl="1" indent="-285750" algn="l" defTabSz="1244600">
            <a:lnSpc>
              <a:spcPct val="90000"/>
            </a:lnSpc>
            <a:spcBef>
              <a:spcPct val="0"/>
            </a:spcBef>
            <a:spcAft>
              <a:spcPct val="20000"/>
            </a:spcAft>
            <a:buChar char="•"/>
          </a:pPr>
          <a:r>
            <a:rPr lang="pt-BR" sz="2800" kern="1200" dirty="0"/>
            <a:t>Demissão</a:t>
          </a:r>
        </a:p>
      </dsp:txBody>
      <dsp:txXfrm>
        <a:off x="0" y="1306393"/>
        <a:ext cx="6128040" cy="19209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76B61-0394-4F17-8143-FABC16EA4630}">
      <dsp:nvSpPr>
        <dsp:cNvPr id="0" name=""/>
        <dsp:cNvSpPr/>
      </dsp:nvSpPr>
      <dsp:spPr>
        <a:xfrm>
          <a:off x="0" y="6625"/>
          <a:ext cx="6128040" cy="510712"/>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pt-BR" sz="2800" kern="1200" dirty="0"/>
            <a:t>Ações preventivas</a:t>
          </a:r>
        </a:p>
      </dsp:txBody>
      <dsp:txXfrm>
        <a:off x="24931" y="31556"/>
        <a:ext cx="6078178" cy="460850"/>
      </dsp:txXfrm>
    </dsp:sp>
    <dsp:sp modelId="{325AD704-B7A9-4996-8438-8E59BFC550FB}">
      <dsp:nvSpPr>
        <dsp:cNvPr id="0" name=""/>
        <dsp:cNvSpPr/>
      </dsp:nvSpPr>
      <dsp:spPr>
        <a:xfrm>
          <a:off x="0" y="517337"/>
          <a:ext cx="6128040" cy="3415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565"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pt-BR" sz="2800" kern="1200" dirty="0"/>
            <a:t>Definição de deveres e proibições</a:t>
          </a:r>
        </a:p>
        <a:p>
          <a:pPr marL="285750" lvl="1" indent="-285750" algn="l" defTabSz="1244600">
            <a:lnSpc>
              <a:spcPct val="90000"/>
            </a:lnSpc>
            <a:spcBef>
              <a:spcPct val="0"/>
            </a:spcBef>
            <a:spcAft>
              <a:spcPct val="20000"/>
            </a:spcAft>
            <a:buChar char="•"/>
          </a:pPr>
          <a:r>
            <a:rPr lang="pt-BR" sz="2800" kern="1200" dirty="0"/>
            <a:t>Criação de Código de Conduta</a:t>
          </a:r>
        </a:p>
        <a:p>
          <a:pPr marL="285750" lvl="1" indent="-285750" algn="l" defTabSz="1244600">
            <a:lnSpc>
              <a:spcPct val="90000"/>
            </a:lnSpc>
            <a:spcBef>
              <a:spcPct val="0"/>
            </a:spcBef>
            <a:spcAft>
              <a:spcPct val="20000"/>
            </a:spcAft>
            <a:buChar char="•"/>
          </a:pPr>
          <a:r>
            <a:rPr lang="pt-BR" sz="2800" kern="1200" dirty="0"/>
            <a:t>Unidades responsáveis</a:t>
          </a:r>
        </a:p>
        <a:p>
          <a:pPr marL="285750" lvl="1" indent="-285750" algn="l" defTabSz="1244600">
            <a:lnSpc>
              <a:spcPct val="90000"/>
            </a:lnSpc>
            <a:spcBef>
              <a:spcPct val="0"/>
            </a:spcBef>
            <a:spcAft>
              <a:spcPct val="20000"/>
            </a:spcAft>
            <a:buChar char="•"/>
          </a:pPr>
          <a:r>
            <a:rPr lang="pt-BR" sz="2800" kern="1200" dirty="0"/>
            <a:t>Campanhas de sensibilização</a:t>
          </a:r>
        </a:p>
        <a:p>
          <a:pPr marL="285750" lvl="1" indent="-285750" algn="l" defTabSz="1244600">
            <a:lnSpc>
              <a:spcPct val="90000"/>
            </a:lnSpc>
            <a:spcBef>
              <a:spcPct val="0"/>
            </a:spcBef>
            <a:spcAft>
              <a:spcPct val="20000"/>
            </a:spcAft>
            <a:buChar char="•"/>
          </a:pPr>
          <a:r>
            <a:rPr lang="pt-BR" sz="2800" kern="1200" dirty="0"/>
            <a:t>Capacitação</a:t>
          </a:r>
        </a:p>
        <a:p>
          <a:pPr marL="285750" lvl="1" indent="-285750" algn="l" defTabSz="1244600">
            <a:lnSpc>
              <a:spcPct val="90000"/>
            </a:lnSpc>
            <a:spcBef>
              <a:spcPct val="0"/>
            </a:spcBef>
            <a:spcAft>
              <a:spcPct val="20000"/>
            </a:spcAft>
            <a:buChar char="•"/>
          </a:pPr>
          <a:r>
            <a:rPr lang="pt-BR" sz="2800" kern="1200" dirty="0"/>
            <a:t>Integridade – Mudança de cultura</a:t>
          </a:r>
        </a:p>
        <a:p>
          <a:pPr marL="285750" lvl="1" indent="-285750" algn="l" defTabSz="1466850">
            <a:lnSpc>
              <a:spcPct val="90000"/>
            </a:lnSpc>
            <a:spcBef>
              <a:spcPct val="0"/>
            </a:spcBef>
            <a:spcAft>
              <a:spcPct val="20000"/>
            </a:spcAft>
            <a:buChar char="•"/>
          </a:pPr>
          <a:endParaRPr lang="pt-BR" sz="3300" kern="1200" dirty="0"/>
        </a:p>
      </dsp:txBody>
      <dsp:txXfrm>
        <a:off x="0" y="517337"/>
        <a:ext cx="6128040" cy="34155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76B61-0394-4F17-8143-FABC16EA4630}">
      <dsp:nvSpPr>
        <dsp:cNvPr id="0" name=""/>
        <dsp:cNvSpPr/>
      </dsp:nvSpPr>
      <dsp:spPr>
        <a:xfrm>
          <a:off x="0" y="182189"/>
          <a:ext cx="6128040" cy="594283"/>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pt-BR" sz="2800" kern="1200" dirty="0"/>
            <a:t>Ações preventivas</a:t>
          </a:r>
        </a:p>
      </dsp:txBody>
      <dsp:txXfrm>
        <a:off x="29011" y="211200"/>
        <a:ext cx="6070018" cy="536261"/>
      </dsp:txXfrm>
    </dsp:sp>
    <dsp:sp modelId="{325AD704-B7A9-4996-8438-8E59BFC550FB}">
      <dsp:nvSpPr>
        <dsp:cNvPr id="0" name=""/>
        <dsp:cNvSpPr/>
      </dsp:nvSpPr>
      <dsp:spPr>
        <a:xfrm>
          <a:off x="0" y="776473"/>
          <a:ext cx="6128040" cy="298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565"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pt-BR" sz="2800" kern="1200" dirty="0"/>
            <a:t>Definição de deveres e proibições</a:t>
          </a:r>
        </a:p>
        <a:p>
          <a:pPr marL="285750" lvl="1" indent="-285750" algn="l" defTabSz="1244600">
            <a:lnSpc>
              <a:spcPct val="90000"/>
            </a:lnSpc>
            <a:spcBef>
              <a:spcPct val="0"/>
            </a:spcBef>
            <a:spcAft>
              <a:spcPct val="20000"/>
            </a:spcAft>
            <a:buChar char="•"/>
          </a:pPr>
          <a:r>
            <a:rPr lang="pt-BR" sz="2800" kern="1200" dirty="0"/>
            <a:t>Criação de Código de Conduta</a:t>
          </a:r>
        </a:p>
        <a:p>
          <a:pPr marL="285750" lvl="1" indent="-285750" algn="l" defTabSz="1244600">
            <a:lnSpc>
              <a:spcPct val="90000"/>
            </a:lnSpc>
            <a:spcBef>
              <a:spcPct val="0"/>
            </a:spcBef>
            <a:spcAft>
              <a:spcPct val="20000"/>
            </a:spcAft>
            <a:buChar char="•"/>
          </a:pPr>
          <a:r>
            <a:rPr lang="pt-BR" sz="2800" kern="1200" dirty="0"/>
            <a:t>Unidades responsáveis</a:t>
          </a:r>
        </a:p>
        <a:p>
          <a:pPr marL="285750" lvl="1" indent="-285750" algn="l" defTabSz="1244600">
            <a:lnSpc>
              <a:spcPct val="90000"/>
            </a:lnSpc>
            <a:spcBef>
              <a:spcPct val="0"/>
            </a:spcBef>
            <a:spcAft>
              <a:spcPct val="20000"/>
            </a:spcAft>
            <a:buChar char="•"/>
          </a:pPr>
          <a:r>
            <a:rPr lang="pt-BR" sz="2800" kern="1200" dirty="0"/>
            <a:t>Campanhas de sensibilização</a:t>
          </a:r>
        </a:p>
        <a:p>
          <a:pPr marL="285750" lvl="1" indent="-285750" algn="l" defTabSz="1244600">
            <a:lnSpc>
              <a:spcPct val="90000"/>
            </a:lnSpc>
            <a:spcBef>
              <a:spcPct val="0"/>
            </a:spcBef>
            <a:spcAft>
              <a:spcPct val="20000"/>
            </a:spcAft>
            <a:buChar char="•"/>
          </a:pPr>
          <a:r>
            <a:rPr lang="pt-BR" sz="2800" kern="1200" dirty="0"/>
            <a:t>Capacitação</a:t>
          </a:r>
        </a:p>
        <a:p>
          <a:pPr marL="285750" lvl="1" indent="-285750" algn="l" defTabSz="1466850">
            <a:lnSpc>
              <a:spcPct val="90000"/>
            </a:lnSpc>
            <a:spcBef>
              <a:spcPct val="0"/>
            </a:spcBef>
            <a:spcAft>
              <a:spcPct val="20000"/>
            </a:spcAft>
            <a:buChar char="•"/>
          </a:pPr>
          <a:endParaRPr lang="pt-BR" sz="3300" kern="1200" dirty="0"/>
        </a:p>
      </dsp:txBody>
      <dsp:txXfrm>
        <a:off x="0" y="776473"/>
        <a:ext cx="6128040" cy="2980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140CE-B2A5-434E-9C94-1792404A6BB8}">
      <dsp:nvSpPr>
        <dsp:cNvPr id="0" name=""/>
        <dsp:cNvSpPr/>
      </dsp:nvSpPr>
      <dsp:spPr>
        <a:xfrm rot="16200000">
          <a:off x="-625005" y="629437"/>
          <a:ext cx="5522565" cy="4263689"/>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711200">
            <a:lnSpc>
              <a:spcPct val="90000"/>
            </a:lnSpc>
            <a:spcBef>
              <a:spcPct val="0"/>
            </a:spcBef>
            <a:spcAft>
              <a:spcPct val="35000"/>
            </a:spcAft>
            <a:buNone/>
          </a:pPr>
          <a:r>
            <a:rPr lang="pt-BR" sz="2000" b="1" u="none" kern="1200"/>
            <a:t>Lei 8.112/1990</a:t>
          </a:r>
        </a:p>
        <a:p>
          <a:pPr marL="0" lvl="0" indent="0" algn="l" defTabSz="711200">
            <a:lnSpc>
              <a:spcPct val="90000"/>
            </a:lnSpc>
            <a:spcBef>
              <a:spcPct val="0"/>
            </a:spcBef>
            <a:spcAft>
              <a:spcPct val="35000"/>
            </a:spcAft>
            <a:buNone/>
          </a:pPr>
          <a:endParaRPr lang="pt-BR" sz="1400" kern="1200"/>
        </a:p>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a:p>
          <a:pPr marL="114300" lvl="1" indent="-114300" algn="l" defTabSz="577850">
            <a:lnSpc>
              <a:spcPct val="90000"/>
            </a:lnSpc>
            <a:spcBef>
              <a:spcPct val="0"/>
            </a:spcBef>
            <a:spcAft>
              <a:spcPct val="15000"/>
            </a:spcAft>
            <a:buChar char="•"/>
          </a:pPr>
          <a:r>
            <a:rPr lang="pt-BR" sz="1400" kern="1200"/>
            <a:t>I - exercer com zelo e dedicação as atribuições do cargo;</a:t>
          </a:r>
        </a:p>
        <a:p>
          <a:pPr marL="114300" lvl="1" indent="-114300" algn="l" defTabSz="577850">
            <a:lnSpc>
              <a:spcPct val="90000"/>
            </a:lnSpc>
            <a:spcBef>
              <a:spcPct val="0"/>
            </a:spcBef>
            <a:spcAft>
              <a:spcPct val="15000"/>
            </a:spcAft>
            <a:buChar char="•"/>
          </a:pPr>
          <a:r>
            <a:rPr lang="pt-BR" sz="1400" kern="1200"/>
            <a:t>III - observar as normas legais e regulamentares;</a:t>
          </a:r>
        </a:p>
        <a:p>
          <a:pPr marL="114300" lvl="1" indent="-114300" algn="l" defTabSz="577850">
            <a:lnSpc>
              <a:spcPct val="90000"/>
            </a:lnSpc>
            <a:spcBef>
              <a:spcPct val="0"/>
            </a:spcBef>
            <a:spcAft>
              <a:spcPct val="15000"/>
            </a:spcAft>
            <a:buChar char="•"/>
          </a:pPr>
          <a:endParaRPr lang="pt-BR" sz="1400" kern="1200"/>
        </a:p>
        <a:p>
          <a:pPr marL="0" lvl="0" indent="-114300" algn="l" defTabSz="5778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endParaRPr lang="pt-BR" sz="1400" u="sng" kern="1200">
            <a:solidFill>
              <a:prstClr val="white"/>
            </a:solidFill>
            <a:latin typeface="Calibri"/>
            <a:ea typeface="+mn-ea"/>
            <a:cs typeface="+mn-cs"/>
          </a:endParaRPr>
        </a:p>
        <a:p>
          <a:pPr marL="114300" lvl="1" indent="-114300" algn="l" defTabSz="577850">
            <a:lnSpc>
              <a:spcPct val="90000"/>
            </a:lnSpc>
            <a:spcBef>
              <a:spcPct val="0"/>
            </a:spcBef>
            <a:spcAft>
              <a:spcPct val="15000"/>
            </a:spcAft>
            <a:buChar char="•"/>
          </a:pPr>
          <a:r>
            <a:rPr lang="pt-BR" sz="1400" kern="1200"/>
            <a:t>II - retirar, sem prévia anuência da autoridade competente, qualquer documento ou objeto da repartição; </a:t>
          </a:r>
        </a:p>
        <a:p>
          <a:pPr marL="114300" lvl="1" indent="-114300" algn="l" defTabSz="577850">
            <a:lnSpc>
              <a:spcPct val="90000"/>
            </a:lnSpc>
            <a:spcBef>
              <a:spcPct val="0"/>
            </a:spcBef>
            <a:spcAft>
              <a:spcPct val="15000"/>
            </a:spcAft>
            <a:buChar char="•"/>
          </a:pPr>
          <a:r>
            <a:rPr lang="pt-BR" sz="1400" kern="1200"/>
            <a:t>VI - cometer a pessoa estranha à repartição, fora dos casos previstos em lei, o desempenho de atribuição que seja de sua responsabilidade ou de seu subordinado; </a:t>
          </a:r>
        </a:p>
      </dsp:txBody>
      <dsp:txXfrm rot="5400000">
        <a:off x="4433" y="1104512"/>
        <a:ext cx="4263689" cy="3313539"/>
      </dsp:txXfrm>
    </dsp:sp>
    <dsp:sp modelId="{0E698202-4820-4634-9521-4ECA029EBCC4}">
      <dsp:nvSpPr>
        <dsp:cNvPr id="0" name=""/>
        <dsp:cNvSpPr/>
      </dsp:nvSpPr>
      <dsp:spPr>
        <a:xfrm rot="16200000">
          <a:off x="3958461" y="629437"/>
          <a:ext cx="5522565" cy="4263689"/>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400050">
            <a:lnSpc>
              <a:spcPct val="90000"/>
            </a:lnSpc>
            <a:spcBef>
              <a:spcPct val="0"/>
            </a:spcBef>
            <a:spcAft>
              <a:spcPct val="35000"/>
            </a:spcAft>
            <a:buNone/>
          </a:pPr>
          <a:r>
            <a:rPr lang="pt-BR" sz="2000" b="1" u="none" kern="1200"/>
            <a:t>Decreto 1.171/1994</a:t>
          </a:r>
        </a:p>
        <a:p>
          <a:pPr marL="0" lvl="0" indent="0" algn="l" defTabSz="400050">
            <a:lnSpc>
              <a:spcPct val="90000"/>
            </a:lnSpc>
            <a:spcBef>
              <a:spcPct val="0"/>
            </a:spcBef>
            <a:spcAft>
              <a:spcPct val="35000"/>
            </a:spcAft>
            <a:buNone/>
          </a:pPr>
          <a:endParaRPr lang="pt-BR" sz="100" kern="1200"/>
        </a:p>
        <a:p>
          <a:pPr marL="0" lvl="0" indent="0" algn="l" defTabSz="400050">
            <a:lnSpc>
              <a:spcPct val="90000"/>
            </a:lnSpc>
            <a:spcBef>
              <a:spcPct val="0"/>
            </a:spcBef>
            <a:spcAft>
              <a:spcPct val="35000"/>
            </a:spcAft>
            <a:buNone/>
          </a:pPr>
          <a:r>
            <a:rPr lang="pt-BR" sz="1100" b="1" u="sng" kern="1200"/>
            <a:t>Das Regras Deontológicas</a:t>
          </a:r>
          <a:endParaRPr lang="pt-BR" sz="1100" u="sng" kern="1200"/>
        </a:p>
        <a:p>
          <a:pPr marL="0" lvl="0" indent="0" algn="l" defTabSz="400050">
            <a:lnSpc>
              <a:spcPct val="90000"/>
            </a:lnSpc>
            <a:spcBef>
              <a:spcPct val="0"/>
            </a:spcBef>
            <a:spcAft>
              <a:spcPct val="35000"/>
            </a:spcAft>
            <a:buNone/>
          </a:pPr>
          <a:endParaRPr lang="pt-BR" sz="300" kern="1200"/>
        </a:p>
        <a:p>
          <a:pPr marL="57150" lvl="1" indent="0" algn="l" defTabSz="311150">
            <a:lnSpc>
              <a:spcPct val="90000"/>
            </a:lnSpc>
            <a:spcBef>
              <a:spcPct val="0"/>
            </a:spcBef>
            <a:spcAft>
              <a:spcPct val="15000"/>
            </a:spcAft>
            <a:buChar char="•"/>
          </a:pPr>
          <a:r>
            <a:rPr lang="pt-BR" sz="900" kern="1200"/>
            <a:t>XI - O servidor deve prestar toda a sua atenção às ordens legais de seus superiores, velando atentamente por seu cumprimento, e, assim, evitando a conduta negligente. Os repetidos erros, o descaso e o acúmulo de desvios tornam-se, às vezes, difíceis de corrigir e caracterizam até mesmo imprudência no desempenho da função pública.</a:t>
          </a:r>
        </a:p>
        <a:p>
          <a:pPr marL="57150" lvl="1" indent="0" algn="l" defTabSz="311150">
            <a:lnSpc>
              <a:spcPct val="90000"/>
            </a:lnSpc>
            <a:spcBef>
              <a:spcPct val="0"/>
            </a:spcBef>
            <a:spcAft>
              <a:spcPct val="15000"/>
            </a:spcAft>
            <a:buNone/>
          </a:pPr>
          <a:endParaRPr lang="pt-BR" sz="900" kern="1200"/>
        </a:p>
        <a:p>
          <a:pPr marL="0" lvl="0" indent="0" algn="l" defTabSz="400050">
            <a:lnSpc>
              <a:spcPct val="90000"/>
            </a:lnSpc>
            <a:spcBef>
              <a:spcPct val="0"/>
            </a:spcBef>
            <a:spcAft>
              <a:spcPct val="35000"/>
            </a:spcAft>
            <a:buNone/>
          </a:pPr>
          <a:r>
            <a:rPr lang="pt-BR" sz="1100" b="1" u="sng" kern="1200">
              <a:solidFill>
                <a:prstClr val="white"/>
              </a:solidFill>
              <a:latin typeface="Calibri"/>
              <a:ea typeface="+mn-ea"/>
              <a:cs typeface="+mn-cs"/>
            </a:rPr>
            <a:t>Dos Principais Deveres do Servidor Público</a:t>
          </a:r>
        </a:p>
        <a:p>
          <a:pPr marL="57150" lvl="1" indent="0" algn="l" defTabSz="311150">
            <a:lnSpc>
              <a:spcPct val="90000"/>
            </a:lnSpc>
            <a:spcBef>
              <a:spcPct val="0"/>
            </a:spcBef>
            <a:spcAft>
              <a:spcPct val="15000"/>
            </a:spcAft>
            <a:buChar char="•"/>
          </a:pPr>
          <a:r>
            <a:rPr lang="pt-BR" sz="900" kern="1200"/>
            <a:t>a) desempenhar, a tempo, as atribuições do cargo, função ou emprego público de que seja titular;</a:t>
          </a:r>
        </a:p>
        <a:p>
          <a:pPr marL="57150" lvl="1" indent="0" algn="l" defTabSz="311150">
            <a:lnSpc>
              <a:spcPct val="90000"/>
            </a:lnSpc>
            <a:spcBef>
              <a:spcPct val="0"/>
            </a:spcBef>
            <a:spcAft>
              <a:spcPct val="15000"/>
            </a:spcAft>
            <a:buChar char="•"/>
          </a:pPr>
          <a:r>
            <a:rPr lang="pt-BR" sz="900" kern="1200"/>
            <a:t>b) exercer suas atribuições com rapidez, perfeição e rendimento, pondo fim ou procurando prioritariamente resolver situações procrastinatórias, principalmente diante de filas ou de qualquer outra espécie de atraso na prestação dos serviços pelo setor em que exerça suas atribuições, com o fim de evitar dano moral ao usuário;</a:t>
          </a:r>
        </a:p>
        <a:p>
          <a:pPr marL="57150" lvl="1" indent="0" algn="l" defTabSz="311150">
            <a:lnSpc>
              <a:spcPct val="90000"/>
            </a:lnSpc>
            <a:spcBef>
              <a:spcPct val="0"/>
            </a:spcBef>
            <a:spcAft>
              <a:spcPct val="15000"/>
            </a:spcAft>
            <a:buChar char="•"/>
          </a:pPr>
          <a:r>
            <a:rPr lang="pt-BR" sz="900" kern="1200"/>
            <a:t>f) ter consciência de que seu trabalho é regido por princípios éticos que se materializam na adequada prestação dos serviços públicos;</a:t>
          </a:r>
        </a:p>
        <a:p>
          <a:pPr marL="57150" lvl="1" indent="0" algn="l" defTabSz="311150">
            <a:lnSpc>
              <a:spcPct val="90000"/>
            </a:lnSpc>
            <a:spcBef>
              <a:spcPct val="0"/>
            </a:spcBef>
            <a:spcAft>
              <a:spcPct val="15000"/>
            </a:spcAft>
            <a:buChar char="•"/>
          </a:pPr>
          <a:r>
            <a:rPr lang="pt-BR" sz="900" kern="1200"/>
            <a:t>h) ter respeito à hierarquia, porém sem nenhum temor de representar contra qualquer comprometimento indevido da estrutura em que se funda o Poder Estatal;</a:t>
          </a:r>
        </a:p>
        <a:p>
          <a:pPr marL="57150" lvl="1" indent="0" algn="l" defTabSz="311150">
            <a:lnSpc>
              <a:spcPct val="90000"/>
            </a:lnSpc>
            <a:spcBef>
              <a:spcPct val="0"/>
            </a:spcBef>
            <a:spcAft>
              <a:spcPct val="15000"/>
            </a:spcAft>
            <a:buChar char="•"/>
          </a:pPr>
          <a:endParaRPr lang="pt-BR" sz="1000" kern="1200"/>
        </a:p>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a:p>
          <a:pPr marL="57150" lvl="1" indent="0" algn="l" defTabSz="311150">
            <a:lnSpc>
              <a:spcPct val="90000"/>
            </a:lnSpc>
            <a:spcBef>
              <a:spcPct val="0"/>
            </a:spcBef>
            <a:spcAft>
              <a:spcPct val="15000"/>
            </a:spcAft>
            <a:buChar char="•"/>
          </a:pPr>
          <a:r>
            <a:rPr lang="pt-BR" sz="900" kern="1200"/>
            <a:t>j) desviar servidor público para atendimento a interesse particular;</a:t>
          </a:r>
        </a:p>
      </dsp:txBody>
      <dsp:txXfrm rot="5400000">
        <a:off x="4587899" y="1104512"/>
        <a:ext cx="4263689" cy="33135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140CE-B2A5-434E-9C94-1792404A6BB8}">
      <dsp:nvSpPr>
        <dsp:cNvPr id="0" name=""/>
        <dsp:cNvSpPr/>
      </dsp:nvSpPr>
      <dsp:spPr>
        <a:xfrm rot="16200000">
          <a:off x="-613395" y="617852"/>
          <a:ext cx="5522565" cy="4286860"/>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711200">
            <a:lnSpc>
              <a:spcPct val="90000"/>
            </a:lnSpc>
            <a:spcBef>
              <a:spcPct val="0"/>
            </a:spcBef>
            <a:spcAft>
              <a:spcPct val="35000"/>
            </a:spcAft>
            <a:buNone/>
          </a:pPr>
          <a:r>
            <a:rPr lang="pt-BR" sz="2000" b="1" u="none" kern="1200"/>
            <a:t>Lei 8.112/1990</a:t>
          </a:r>
        </a:p>
        <a:p>
          <a:pPr marL="0" lvl="0" indent="0" algn="l" defTabSz="711200">
            <a:lnSpc>
              <a:spcPct val="90000"/>
            </a:lnSpc>
            <a:spcBef>
              <a:spcPct val="0"/>
            </a:spcBef>
            <a:spcAft>
              <a:spcPct val="35000"/>
            </a:spcAft>
            <a:buNone/>
          </a:pPr>
          <a:endParaRPr lang="pt-BR" sz="1400" kern="1200"/>
        </a:p>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a:p>
          <a:pPr marL="114300" lvl="1" indent="0" algn="l" defTabSz="577850">
            <a:lnSpc>
              <a:spcPct val="90000"/>
            </a:lnSpc>
            <a:spcBef>
              <a:spcPct val="0"/>
            </a:spcBef>
            <a:spcAft>
              <a:spcPct val="15000"/>
            </a:spcAft>
            <a:buChar char="•"/>
          </a:pPr>
          <a:r>
            <a:rPr lang="pt-BR" sz="1400" kern="1200"/>
            <a:t>IX - manter conduta compatível com a moralidade administrativa;</a:t>
          </a:r>
        </a:p>
        <a:p>
          <a:pPr marL="114300" lvl="1" indent="-57150" algn="l" defTabSz="577850">
            <a:lnSpc>
              <a:spcPct val="90000"/>
            </a:lnSpc>
            <a:spcBef>
              <a:spcPct val="0"/>
            </a:spcBef>
            <a:spcAft>
              <a:spcPct val="15000"/>
            </a:spcAft>
            <a:buChar char="•"/>
          </a:pPr>
          <a:r>
            <a:rPr lang="pt-BR" sz="1400" kern="1200">
              <a:solidFill>
                <a:prstClr val="white"/>
              </a:solidFill>
              <a:latin typeface="Calibri"/>
              <a:ea typeface="+mn-ea"/>
              <a:cs typeface="+mn-cs"/>
            </a:rPr>
            <a:t>X - ser assíduo e pontual ao serviço; </a:t>
          </a:r>
        </a:p>
        <a:p>
          <a:pPr marL="0" lvl="0" indent="0" algn="l" defTabSz="577850">
            <a:lnSpc>
              <a:spcPct val="90000"/>
            </a:lnSpc>
            <a:spcBef>
              <a:spcPct val="0"/>
            </a:spcBef>
            <a:spcAft>
              <a:spcPct val="35000"/>
            </a:spcAft>
            <a:buNone/>
          </a:pPr>
          <a:endParaRPr lang="pt-BR" sz="1400" u="sng" kern="1200">
            <a:solidFill>
              <a:prstClr val="white"/>
            </a:solidFill>
            <a:latin typeface="Calibri"/>
            <a:ea typeface="+mn-ea"/>
            <a:cs typeface="+mn-cs"/>
          </a:endParaRPr>
        </a:p>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p>
        <a:p>
          <a:pPr marL="114300" lvl="1" indent="0" algn="l" defTabSz="577850">
            <a:lnSpc>
              <a:spcPct val="90000"/>
            </a:lnSpc>
            <a:spcBef>
              <a:spcPct val="0"/>
            </a:spcBef>
            <a:spcAft>
              <a:spcPct val="15000"/>
            </a:spcAft>
            <a:buChar char="•"/>
          </a:pPr>
          <a:r>
            <a:rPr lang="pt-BR" sz="1400" kern="1200"/>
            <a:t>I - ausentar-se do serviço durante o expediente, sem prévia autorização do chefe imediato;</a:t>
          </a:r>
        </a:p>
      </dsp:txBody>
      <dsp:txXfrm rot="5400000">
        <a:off x="4458" y="1104512"/>
        <a:ext cx="4286860" cy="3313539"/>
      </dsp:txXfrm>
    </dsp:sp>
    <dsp:sp modelId="{0E698202-4820-4634-9521-4ECA029EBCC4}">
      <dsp:nvSpPr>
        <dsp:cNvPr id="0" name=""/>
        <dsp:cNvSpPr/>
      </dsp:nvSpPr>
      <dsp:spPr>
        <a:xfrm rot="16200000">
          <a:off x="3994979" y="617852"/>
          <a:ext cx="5522565" cy="4286860"/>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400050">
            <a:lnSpc>
              <a:spcPct val="90000"/>
            </a:lnSpc>
            <a:spcBef>
              <a:spcPct val="0"/>
            </a:spcBef>
            <a:spcAft>
              <a:spcPct val="35000"/>
            </a:spcAft>
            <a:buNone/>
          </a:pPr>
          <a:r>
            <a:rPr lang="pt-BR" sz="2000" b="1" u="none" kern="1200"/>
            <a:t>Decreto 1.171/1994</a:t>
          </a:r>
        </a:p>
        <a:p>
          <a:pPr marL="0" lvl="0" indent="0" algn="l" defTabSz="400050">
            <a:lnSpc>
              <a:spcPct val="90000"/>
            </a:lnSpc>
            <a:spcBef>
              <a:spcPct val="0"/>
            </a:spcBef>
            <a:spcAft>
              <a:spcPct val="35000"/>
            </a:spcAft>
            <a:buNone/>
          </a:pPr>
          <a:r>
            <a:rPr lang="pt-BR" sz="1100" b="1" u="sng" kern="1200"/>
            <a:t>Das Regras Deontológicas</a:t>
          </a:r>
        </a:p>
        <a:p>
          <a:pPr marL="0" lvl="0" indent="0" algn="l" defTabSz="400050">
            <a:lnSpc>
              <a:spcPct val="90000"/>
            </a:lnSpc>
            <a:spcBef>
              <a:spcPct val="0"/>
            </a:spcBef>
            <a:spcAft>
              <a:spcPct val="35000"/>
            </a:spcAft>
            <a:buNone/>
          </a:pPr>
          <a:endParaRPr lang="pt-BR" sz="400" kern="1200"/>
        </a:p>
        <a:p>
          <a:pPr marL="57150" lvl="1" indent="0" algn="l" defTabSz="311150">
            <a:lnSpc>
              <a:spcPct val="90000"/>
            </a:lnSpc>
            <a:spcBef>
              <a:spcPct val="0"/>
            </a:spcBef>
            <a:spcAft>
              <a:spcPct val="15000"/>
            </a:spcAft>
            <a:buChar char="•"/>
          </a:pPr>
          <a:r>
            <a:rPr lang="pt-BR" sz="1000" kern="1200"/>
            <a:t>XII - Toda ausência injustificada do servidor de seu local de trabalho é fator de desmoralização do serviço público, o que quase sempre conduz à desordem nas relações humanas</a:t>
          </a:r>
        </a:p>
        <a:p>
          <a:pPr marL="57150" lvl="1" indent="0" algn="l" defTabSz="311150">
            <a:lnSpc>
              <a:spcPct val="90000"/>
            </a:lnSpc>
            <a:spcBef>
              <a:spcPct val="0"/>
            </a:spcBef>
            <a:spcAft>
              <a:spcPct val="15000"/>
            </a:spcAft>
            <a:buNone/>
          </a:pPr>
          <a:endParaRPr lang="pt-BR" sz="1050" kern="1200"/>
        </a:p>
        <a:p>
          <a:pPr marL="0" lvl="0" indent="0" algn="l" defTabSz="400050">
            <a:lnSpc>
              <a:spcPct val="90000"/>
            </a:lnSpc>
            <a:spcBef>
              <a:spcPct val="0"/>
            </a:spcBef>
            <a:spcAft>
              <a:spcPct val="35000"/>
            </a:spcAft>
            <a:buNone/>
          </a:pPr>
          <a:r>
            <a:rPr lang="pt-BR" sz="1200" b="1" u="sng" kern="1200">
              <a:solidFill>
                <a:prstClr val="white"/>
              </a:solidFill>
              <a:latin typeface="Calibri"/>
              <a:ea typeface="+mn-ea"/>
              <a:cs typeface="+mn-cs"/>
            </a:rPr>
            <a:t>Dos Principais Deveres do Servidor Público</a:t>
          </a:r>
        </a:p>
        <a:p>
          <a:pPr marL="57150" lvl="1" indent="0" algn="l" defTabSz="311150">
            <a:lnSpc>
              <a:spcPct val="90000"/>
            </a:lnSpc>
            <a:spcBef>
              <a:spcPct val="0"/>
            </a:spcBef>
            <a:spcAft>
              <a:spcPct val="15000"/>
            </a:spcAft>
            <a:buChar char="•"/>
          </a:pPr>
          <a:r>
            <a:rPr lang="pt-BR" sz="1000" kern="1200"/>
            <a:t>g) ser cortês, ter urbanidade, disponibilidade e atenção, respeitando a capacidade e as limitações individuais de todos os usuários do serviço público, sem qualquer espécie de preconceito ou distinção de raça, sexo, nacionalidade, cor, idade, religião, cunho político e posição social, abstendo-se, dessa forma, de causar-lhes dano moral;</a:t>
          </a:r>
        </a:p>
        <a:p>
          <a:pPr marL="57150" lvl="1" indent="0" algn="l" defTabSz="311150">
            <a:lnSpc>
              <a:spcPct val="90000"/>
            </a:lnSpc>
            <a:spcBef>
              <a:spcPct val="0"/>
            </a:spcBef>
            <a:spcAft>
              <a:spcPct val="15000"/>
            </a:spcAft>
            <a:buChar char="•"/>
          </a:pPr>
          <a:endParaRPr lang="pt-BR" sz="1000" kern="1200"/>
        </a:p>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a:p>
          <a:pPr marL="57150" lvl="1" indent="0" algn="l" defTabSz="311150">
            <a:lnSpc>
              <a:spcPct val="90000"/>
            </a:lnSpc>
            <a:spcBef>
              <a:spcPct val="0"/>
            </a:spcBef>
            <a:spcAft>
              <a:spcPct val="15000"/>
            </a:spcAft>
            <a:buChar char="•"/>
          </a:pPr>
          <a:r>
            <a:rPr lang="pt-BR" sz="1000" kern="1200"/>
            <a:t>f) permitir que perseguições, simpatias, antipatias, caprichos, paixões ou interesses de ordem pessoal interfiram no trato com o público, com os jurisdicionados administrativos ou com colegas hierarquicamente superiores ou inferiores;</a:t>
          </a:r>
        </a:p>
      </dsp:txBody>
      <dsp:txXfrm rot="5400000">
        <a:off x="4612832" y="1104512"/>
        <a:ext cx="4286860" cy="331353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140CE-B2A5-434E-9C94-1792404A6BB8}">
      <dsp:nvSpPr>
        <dsp:cNvPr id="0" name=""/>
        <dsp:cNvSpPr/>
      </dsp:nvSpPr>
      <dsp:spPr>
        <a:xfrm rot="16200000">
          <a:off x="-620747" y="620748"/>
          <a:ext cx="5522564" cy="4281067"/>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711200">
            <a:lnSpc>
              <a:spcPct val="90000"/>
            </a:lnSpc>
            <a:spcBef>
              <a:spcPct val="0"/>
            </a:spcBef>
            <a:spcAft>
              <a:spcPct val="35000"/>
            </a:spcAft>
            <a:buNone/>
          </a:pPr>
          <a:r>
            <a:rPr lang="pt-BR" sz="2000" b="1" u="none" kern="1200"/>
            <a:t>Lei 8.112/1990</a:t>
          </a:r>
        </a:p>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116. São deveres do servidor: </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 - exercer com zelo e dedicação as atribuições do cargo;</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II - ser leal às instituições a que servir; </a:t>
          </a:r>
        </a:p>
        <a:p>
          <a:pPr marL="57150" lvl="1" indent="-57150" algn="l" defTabSz="444500">
            <a:lnSpc>
              <a:spcPct val="90000"/>
            </a:lnSpc>
            <a:spcBef>
              <a:spcPct val="0"/>
            </a:spcBef>
            <a:spcAft>
              <a:spcPct val="15000"/>
            </a:spcAft>
            <a:buChar char="•"/>
          </a:pPr>
          <a:r>
            <a:rPr lang="pt-BR" sz="1200" kern="1200"/>
            <a:t>III - observar as normas legais e </a:t>
          </a:r>
          <a:r>
            <a:rPr lang="pt-BR" sz="1200" kern="1200">
              <a:solidFill>
                <a:prstClr val="white"/>
              </a:solidFill>
              <a:latin typeface="Calibri"/>
              <a:ea typeface="+mn-ea"/>
              <a:cs typeface="+mn-cs"/>
            </a:rPr>
            <a:t>regulamentares; </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X - ser assíduo e pontual ao serviço;</a:t>
          </a:r>
        </a:p>
        <a:p>
          <a:pPr marL="57150" lvl="1" indent="-57150" algn="l" defTabSz="444500">
            <a:lnSpc>
              <a:spcPct val="90000"/>
            </a:lnSpc>
            <a:spcBef>
              <a:spcPct val="0"/>
            </a:spcBef>
            <a:spcAft>
              <a:spcPct val="15000"/>
            </a:spcAft>
            <a:buChar char="•"/>
          </a:pPr>
          <a:endParaRPr lang="pt-BR" sz="1400" kern="1200">
            <a:solidFill>
              <a:prstClr val="white"/>
            </a:solidFill>
            <a:latin typeface="Calibri"/>
            <a:ea typeface="+mn-ea"/>
            <a:cs typeface="+mn-cs"/>
          </a:endParaRPr>
        </a:p>
        <a:p>
          <a:pPr marL="0" lvl="0" indent="0" algn="l" defTabSz="400050">
            <a:lnSpc>
              <a:spcPct val="90000"/>
            </a:lnSpc>
            <a:spcBef>
              <a:spcPct val="0"/>
            </a:spcBef>
            <a:spcAft>
              <a:spcPct val="35000"/>
            </a:spcAft>
            <a:buNone/>
          </a:pPr>
          <a:r>
            <a:rPr lang="pt-BR" sz="1400" b="1" kern="1200">
              <a:solidFill>
                <a:prstClr val="white"/>
              </a:solidFill>
              <a:latin typeface="Calibri"/>
              <a:ea typeface="+mn-ea"/>
              <a:cs typeface="+mn-cs"/>
            </a:rPr>
            <a:t>Art. 117.  Ao servidor é proibido:  </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 - ausentar-se do serviço durante o expediente, sem prévia autorização do chefe imediato; </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IX - valer-se do cargo para lograr proveito pessoal ou de outrem, em detrimento da dignidade da função pública;</a:t>
          </a:r>
        </a:p>
        <a:p>
          <a:pPr marL="57150" lvl="1" indent="-57150" algn="l" defTabSz="444500">
            <a:lnSpc>
              <a:spcPct val="90000"/>
            </a:lnSpc>
            <a:spcBef>
              <a:spcPct val="0"/>
            </a:spcBef>
            <a:spcAft>
              <a:spcPct val="15000"/>
            </a:spcAft>
            <a:buChar char="•"/>
          </a:pPr>
          <a:r>
            <a:rPr lang="pt-BR" sz="1200" kern="1200">
              <a:solidFill>
                <a:prstClr val="white"/>
              </a:solidFill>
              <a:latin typeface="Calibri"/>
              <a:ea typeface="+mn-ea"/>
              <a:cs typeface="+mn-cs"/>
            </a:rPr>
            <a:t>X - participar de gerência ou administração de sociedade privada, personificada ou não personificada, exercer o comércio, exceto na qualidade de acionista, cotista ou comanditário;</a:t>
          </a:r>
        </a:p>
      </dsp:txBody>
      <dsp:txXfrm rot="5400000">
        <a:off x="2" y="1104512"/>
        <a:ext cx="4281067" cy="3313538"/>
      </dsp:txXfrm>
    </dsp:sp>
    <dsp:sp modelId="{0E698202-4820-4634-9521-4ECA029EBCC4}">
      <dsp:nvSpPr>
        <dsp:cNvPr id="0" name=""/>
        <dsp:cNvSpPr/>
      </dsp:nvSpPr>
      <dsp:spPr>
        <a:xfrm rot="16200000">
          <a:off x="3985849" y="620748"/>
          <a:ext cx="5522564" cy="4281067"/>
        </a:xfrm>
        <a:prstGeom prst="flowChartManualOperation">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400050">
            <a:lnSpc>
              <a:spcPct val="90000"/>
            </a:lnSpc>
            <a:spcBef>
              <a:spcPct val="0"/>
            </a:spcBef>
            <a:spcAft>
              <a:spcPct val="35000"/>
            </a:spcAft>
            <a:buNone/>
          </a:pPr>
          <a:r>
            <a:rPr lang="pt-BR" sz="2000" b="1" u="none" kern="1200"/>
            <a:t>Decreto 1.171/1994</a:t>
          </a:r>
        </a:p>
        <a:p>
          <a:pPr marL="0" lvl="0" indent="0" algn="l" defTabSz="400050">
            <a:lnSpc>
              <a:spcPct val="90000"/>
            </a:lnSpc>
            <a:spcBef>
              <a:spcPct val="0"/>
            </a:spcBef>
            <a:spcAft>
              <a:spcPct val="35000"/>
            </a:spcAft>
            <a:buNone/>
          </a:pPr>
          <a:endParaRPr lang="pt-BR" sz="300" u="sng" kern="1200"/>
        </a:p>
        <a:p>
          <a:pPr marL="0" lvl="0" indent="0" algn="l" defTabSz="400050">
            <a:lnSpc>
              <a:spcPct val="90000"/>
            </a:lnSpc>
            <a:spcBef>
              <a:spcPct val="0"/>
            </a:spcBef>
            <a:spcAft>
              <a:spcPct val="35000"/>
            </a:spcAft>
            <a:buNone/>
          </a:pPr>
          <a:r>
            <a:rPr lang="pt-BR" sz="1100" b="1" u="sng" kern="1200"/>
            <a:t>Das Regras Deontológicas</a:t>
          </a:r>
          <a:endParaRPr lang="pt-BR" sz="1100" u="sng" kern="1200"/>
        </a:p>
        <a:p>
          <a:pPr marL="0" lvl="0" indent="0" algn="l" defTabSz="400050">
            <a:lnSpc>
              <a:spcPct val="90000"/>
            </a:lnSpc>
            <a:spcBef>
              <a:spcPct val="0"/>
            </a:spcBef>
            <a:spcAft>
              <a:spcPct val="35000"/>
            </a:spcAft>
            <a:buNone/>
          </a:pPr>
          <a:endParaRPr lang="pt-BR" sz="300" kern="1200"/>
        </a:p>
        <a:p>
          <a:pPr marL="57150" lvl="1" indent="0" algn="l" defTabSz="311150">
            <a:lnSpc>
              <a:spcPct val="90000"/>
            </a:lnSpc>
            <a:spcBef>
              <a:spcPct val="0"/>
            </a:spcBef>
            <a:spcAft>
              <a:spcPct val="15000"/>
            </a:spcAft>
            <a:buChar char="•"/>
          </a:pPr>
          <a:r>
            <a:rPr lang="pt-BR" sz="900" kern="1200"/>
            <a:t>I - A dignidade, o decoro, o zelo, a eficácia e a consciência dos princípios morais são primados maiores que devem nortear o servidor público, seja no exercício do cargo ou função, ou fora dele, já que refletirá o exercício da vocação do próprio poder estatal. Seus atos, comportamentos e atitudes serão direcionados para a preservação da honra e da tradição dos serviços públicos.</a:t>
          </a:r>
        </a:p>
        <a:p>
          <a:pPr marL="57150" lvl="1" indent="0" algn="l" defTabSz="311150">
            <a:lnSpc>
              <a:spcPct val="90000"/>
            </a:lnSpc>
            <a:spcBef>
              <a:spcPct val="0"/>
            </a:spcBef>
            <a:spcAft>
              <a:spcPct val="15000"/>
            </a:spcAft>
            <a:buNone/>
          </a:pPr>
          <a:endParaRPr lang="pt-BR" sz="900" u="sng" kern="1200"/>
        </a:p>
        <a:p>
          <a:pPr marL="0" lvl="0" indent="0" algn="l" defTabSz="400050">
            <a:lnSpc>
              <a:spcPct val="90000"/>
            </a:lnSpc>
            <a:spcBef>
              <a:spcPct val="0"/>
            </a:spcBef>
            <a:spcAft>
              <a:spcPct val="35000"/>
            </a:spcAft>
            <a:buNone/>
          </a:pPr>
          <a:r>
            <a:rPr lang="pt-BR" sz="1100" b="1" u="sng" kern="1200">
              <a:solidFill>
                <a:prstClr val="white"/>
              </a:solidFill>
              <a:latin typeface="Calibri"/>
              <a:ea typeface="+mn-ea"/>
              <a:cs typeface="+mn-cs"/>
            </a:rPr>
            <a:t>Dos Principais Deveres do Servidor Público</a:t>
          </a:r>
        </a:p>
        <a:p>
          <a:pPr marL="57150" lvl="1" indent="0" algn="l" defTabSz="311150">
            <a:lnSpc>
              <a:spcPct val="90000"/>
            </a:lnSpc>
            <a:spcBef>
              <a:spcPct val="0"/>
            </a:spcBef>
            <a:spcAft>
              <a:spcPct val="15000"/>
            </a:spcAft>
            <a:buChar char="•"/>
          </a:pPr>
          <a:r>
            <a:rPr lang="pt-BR" sz="900" kern="1200"/>
            <a:t>c) ser probo, reto, leal e justo, demonstrando toda a integridade do seu caráter, escolhendo sempre, quando estiver diante de duas opções, a melhor e a mais vantajosa para o bem comum;</a:t>
          </a:r>
        </a:p>
        <a:p>
          <a:pPr marL="57150" lvl="1" indent="0" algn="l" defTabSz="311150">
            <a:lnSpc>
              <a:spcPct val="90000"/>
            </a:lnSpc>
            <a:spcBef>
              <a:spcPct val="0"/>
            </a:spcBef>
            <a:spcAft>
              <a:spcPct val="15000"/>
            </a:spcAft>
            <a:buChar char="•"/>
          </a:pPr>
          <a:r>
            <a:rPr lang="pt-BR" sz="900" kern="1200"/>
            <a:t>l) ser assíduo e </a:t>
          </a:r>
          <a:r>
            <a:rPr lang="pt-BR" sz="900" kern="1200" err="1"/>
            <a:t>freqüente</a:t>
          </a:r>
          <a:r>
            <a:rPr lang="pt-BR" sz="900" kern="1200"/>
            <a:t> ao serviço, na certeza de que sua ausência provoca danos ao trabalho ordenado, refletindo negativamente em todo o sistema</a:t>
          </a:r>
        </a:p>
        <a:p>
          <a:pPr marL="57150" lvl="1" indent="0" algn="l" defTabSz="311150">
            <a:lnSpc>
              <a:spcPct val="90000"/>
            </a:lnSpc>
            <a:spcBef>
              <a:spcPct val="0"/>
            </a:spcBef>
            <a:spcAft>
              <a:spcPct val="15000"/>
            </a:spcAft>
            <a:buChar char="•"/>
          </a:pPr>
          <a:r>
            <a:rPr lang="pt-BR" sz="900" kern="1200"/>
            <a:t>u) abster-se, de forma absoluta, de exercer sua função, poder ou autoridade com finalidade estranha ao interesse público, mesmo que observando as formalidades legais e não cometendo qualquer violação expressa à lei</a:t>
          </a:r>
        </a:p>
        <a:p>
          <a:pPr marL="57150" lvl="1" indent="0" algn="l" defTabSz="311150">
            <a:lnSpc>
              <a:spcPct val="90000"/>
            </a:lnSpc>
            <a:spcBef>
              <a:spcPct val="0"/>
            </a:spcBef>
            <a:spcAft>
              <a:spcPct val="15000"/>
            </a:spcAft>
            <a:buChar char="•"/>
          </a:pPr>
          <a:endParaRPr lang="pt-BR" sz="900" kern="1200"/>
        </a:p>
        <a:p>
          <a:pPr marL="0" lvl="0" indent="-57150" algn="l" defTabSz="400050">
            <a:lnSpc>
              <a:spcPct val="90000"/>
            </a:lnSpc>
            <a:spcBef>
              <a:spcPct val="0"/>
            </a:spcBef>
            <a:spcAft>
              <a:spcPct val="35000"/>
            </a:spcAft>
            <a:buFontTx/>
            <a:buNone/>
          </a:pPr>
          <a:r>
            <a:rPr lang="pt-BR" sz="1100" b="1" u="sng" kern="1200">
              <a:solidFill>
                <a:prstClr val="white"/>
              </a:solidFill>
              <a:latin typeface="Calibri"/>
              <a:ea typeface="+mn-ea"/>
              <a:cs typeface="+mn-cs"/>
            </a:rPr>
            <a:t>Das Vedações ao Servidor Público</a:t>
          </a:r>
        </a:p>
        <a:p>
          <a:pPr marL="57150" lvl="1" indent="0" algn="l" defTabSz="311150">
            <a:lnSpc>
              <a:spcPct val="90000"/>
            </a:lnSpc>
            <a:spcBef>
              <a:spcPct val="0"/>
            </a:spcBef>
            <a:spcAft>
              <a:spcPct val="15000"/>
            </a:spcAft>
            <a:buChar char="•"/>
          </a:pPr>
          <a:r>
            <a:rPr lang="pt-BR" sz="900" kern="1200"/>
            <a:t>a) o uso do cargo ou função, facilidades, amizades, tempo, posição e influências, para obter qualquer favorecimento, para si ou para outrem;</a:t>
          </a:r>
        </a:p>
      </dsp:txBody>
      <dsp:txXfrm rot="5400000">
        <a:off x="4606598" y="1104512"/>
        <a:ext cx="4281067" cy="3313538"/>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7EF547D-5291-4386-86EC-E3E63C9A4873}" type="datetimeFigureOut">
              <a:rPr lang="pt-BR" smtClean="0"/>
              <a:t>12/11/2018</a:t>
            </a:fld>
            <a:endParaRPr lang="pt-BR"/>
          </a:p>
        </p:txBody>
      </p:sp>
      <p:sp>
        <p:nvSpPr>
          <p:cNvPr id="4" name="Espaço Reservado para Imagem de Sli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2E9832C-06E3-4C4B-9A81-1588B59F0D43}" type="slidenum">
              <a:rPr lang="pt-BR" smtClean="0"/>
              <a:t>‹nº›</a:t>
            </a:fld>
            <a:endParaRPr lang="pt-BR"/>
          </a:p>
        </p:txBody>
      </p:sp>
    </p:spTree>
    <p:extLst>
      <p:ext uri="{BB962C8B-B14F-4D97-AF65-F5344CB8AC3E}">
        <p14:creationId xmlns:p14="http://schemas.microsoft.com/office/powerpoint/2010/main" val="629074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402689-AAA2-4881-8631-A6B75F813E16}"/>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80ACFE80-CB82-4A29-83D1-CBEC1332B0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EA581DDC-A742-4EC5-A6E2-DE81B1CD1A40}"/>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8B6C4E1C-99E6-4AD1-ABB5-D4C3995DAD4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7A7455DD-2B2F-4D1E-BC15-21AD9590D5E4}"/>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361005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D3865D-B26A-41D9-8D2D-7D075DF53E7C}"/>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F3741F37-6BA0-4950-9D0D-18800474920C}"/>
              </a:ext>
            </a:extLst>
          </p:cNvPr>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CF2195-18EB-40C4-91CD-FFE9CFC3E094}"/>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77A52754-2B38-482F-BCED-3F1431D753C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F3A3645-980C-4235-91C5-13F46A5F6536}"/>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4037271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D1E61F7-40AD-4DC7-83CD-E8AD2D86D902}"/>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6D0711B4-3B96-4A54-9BA6-FD3CCBB7EB16}"/>
              </a:ext>
            </a:extLst>
          </p:cNvPr>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2129F282-B7C1-4F64-A98C-BA033C4F504A}"/>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0E8CA6F7-B0FA-4D63-AD4F-5685B2F4DBA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BAFB2E64-C593-4ACA-98F3-4819CB59D007}"/>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1431137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811816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6AEAC6-F394-4A28-B459-F154E2776F80}"/>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7FF7784-92D5-4498-9ED3-35ED2E40821F}"/>
              </a:ext>
            </a:extLst>
          </p:cNvPr>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11EA7D4-808D-4061-B87B-F687B36070D9}"/>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449698F3-D6E1-4168-9B6F-7D0C8408711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1BD03439-8956-4649-AD3E-6065EC2A64D8}"/>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381183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371D54-4618-433E-8640-86C8D79238D3}"/>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29D5F1BE-13CD-4CD5-B402-EF8E659A12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a:extLst>
              <a:ext uri="{FF2B5EF4-FFF2-40B4-BE49-F238E27FC236}">
                <a16:creationId xmlns:a16="http://schemas.microsoft.com/office/drawing/2014/main" id="{335A8C63-C7B3-4B10-A747-A32C0795A6D7}"/>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4893F85C-F39A-4244-BFC3-A5D798A3D752}"/>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D189DC2-3628-4D7F-AD32-B01B54A465B3}"/>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2291505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C023B4-E711-402F-9A3F-DFCFB72B420B}"/>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90762EE-8E2B-4A80-B1F7-CE1ACB1EDFA3}"/>
              </a:ext>
            </a:extLst>
          </p:cNvPr>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6588CBF9-23AB-4550-A91D-57BF3AFAA489}"/>
              </a:ext>
            </a:extLst>
          </p:cNvPr>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969378BC-044F-4991-B644-A98E587DEC57}"/>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6" name="Espaço Reservado para Rodapé 5">
            <a:extLst>
              <a:ext uri="{FF2B5EF4-FFF2-40B4-BE49-F238E27FC236}">
                <a16:creationId xmlns:a16="http://schemas.microsoft.com/office/drawing/2014/main" id="{4DBCA1BB-D89F-479C-8845-287B580F1C1F}"/>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E32EF5C8-D376-4A30-A7A6-BA5ACAE1FFCB}"/>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664149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400CF7-66E2-4F8D-AD32-6DEBAE994323}"/>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171E69A1-A488-4BEC-A4DB-09D42B41C4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a:extLst>
              <a:ext uri="{FF2B5EF4-FFF2-40B4-BE49-F238E27FC236}">
                <a16:creationId xmlns:a16="http://schemas.microsoft.com/office/drawing/2014/main" id="{83156878-6F8A-471D-87C7-FFDA6F4B668F}"/>
              </a:ext>
            </a:extLst>
          </p:cNvPr>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AC8A75C8-91ED-4BDC-B560-B592F4B501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a:extLst>
              <a:ext uri="{FF2B5EF4-FFF2-40B4-BE49-F238E27FC236}">
                <a16:creationId xmlns:a16="http://schemas.microsoft.com/office/drawing/2014/main" id="{3E106752-34D2-4D9C-9DDD-A852F9D7AAFB}"/>
              </a:ext>
            </a:extLst>
          </p:cNvPr>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A0DB54C7-4B43-421E-9B20-8461D5FB5000}"/>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8" name="Espaço Reservado para Rodapé 7">
            <a:extLst>
              <a:ext uri="{FF2B5EF4-FFF2-40B4-BE49-F238E27FC236}">
                <a16:creationId xmlns:a16="http://schemas.microsoft.com/office/drawing/2014/main" id="{0E9725AD-5C31-44F4-9B89-3CB8ECC28F6A}"/>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2D3AD3B5-CC1F-4749-B000-735CE39B672F}"/>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4261830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952E99-75E4-4FFC-ADEB-3A6CEE6CDAEF}"/>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8FCCE9AF-5A5D-46A7-B92F-3B20918B1393}"/>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4" name="Espaço Reservado para Rodapé 3">
            <a:extLst>
              <a:ext uri="{FF2B5EF4-FFF2-40B4-BE49-F238E27FC236}">
                <a16:creationId xmlns:a16="http://schemas.microsoft.com/office/drawing/2014/main" id="{CB173363-BB48-42D2-A900-81854FF82B9B}"/>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8EBE2561-244B-410B-B12E-86D8A8042594}"/>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2729521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D576AF13-2C18-4F8F-97DF-55C85D47C1AF}"/>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3" name="Espaço Reservado para Rodapé 2">
            <a:extLst>
              <a:ext uri="{FF2B5EF4-FFF2-40B4-BE49-F238E27FC236}">
                <a16:creationId xmlns:a16="http://schemas.microsoft.com/office/drawing/2014/main" id="{714E2B5A-B9C6-4CCF-B1D2-B9675EA9E73D}"/>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CA1FE40-CE07-41F1-A9A3-A5C72F011C23}"/>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1720735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17999A-4168-4829-B544-C3B8B45475F4}"/>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32C2A682-1BD6-4C15-BB37-A5081395C9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375EA14F-3AF2-4C4E-9713-85A2BCA4CA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85F832FB-6BF6-456C-A3C5-BBBBDBE5BCD0}"/>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6" name="Espaço Reservado para Rodapé 5">
            <a:extLst>
              <a:ext uri="{FF2B5EF4-FFF2-40B4-BE49-F238E27FC236}">
                <a16:creationId xmlns:a16="http://schemas.microsoft.com/office/drawing/2014/main" id="{C02597EF-055C-4369-AAD0-52C9701CEB0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3EDF4FD-4795-4148-B52C-A34A7BBD7BF2}"/>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1186620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762BAE-8469-4525-A077-8AB6F229921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EB7B5E7D-4D37-4666-8534-1C1C400C18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9DFB6D27-F9A0-4313-B97E-325AF12C3B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a:extLst>
              <a:ext uri="{FF2B5EF4-FFF2-40B4-BE49-F238E27FC236}">
                <a16:creationId xmlns:a16="http://schemas.microsoft.com/office/drawing/2014/main" id="{4F875FB8-8F09-48C3-B8A5-7B33D1ABBEDD}"/>
              </a:ext>
            </a:extLst>
          </p:cNvPr>
          <p:cNvSpPr>
            <a:spLocks noGrp="1"/>
          </p:cNvSpPr>
          <p:nvPr>
            <p:ph type="dt" sz="half" idx="10"/>
          </p:nvPr>
        </p:nvSpPr>
        <p:spPr/>
        <p:txBody>
          <a:bodyPr/>
          <a:lstStyle/>
          <a:p>
            <a:fld id="{D400E8EC-1C38-417E-BED0-C47487817668}" type="datetimeFigureOut">
              <a:rPr lang="pt-BR" smtClean="0"/>
              <a:t>12/11/2018</a:t>
            </a:fld>
            <a:endParaRPr lang="pt-BR"/>
          </a:p>
        </p:txBody>
      </p:sp>
      <p:sp>
        <p:nvSpPr>
          <p:cNvPr id="6" name="Espaço Reservado para Rodapé 5">
            <a:extLst>
              <a:ext uri="{FF2B5EF4-FFF2-40B4-BE49-F238E27FC236}">
                <a16:creationId xmlns:a16="http://schemas.microsoft.com/office/drawing/2014/main" id="{D696436F-F105-4413-9A0D-7D8226EDDE7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96CEC240-00CD-44FC-92A2-311302FFD5D0}"/>
              </a:ext>
            </a:extLst>
          </p:cNvPr>
          <p:cNvSpPr>
            <a:spLocks noGrp="1"/>
          </p:cNvSpPr>
          <p:nvPr>
            <p:ph type="sldNum" sz="quarter" idx="12"/>
          </p:nvPr>
        </p:nvSpPr>
        <p:spPr/>
        <p:txBody>
          <a:bodyPr/>
          <a:lstStyle/>
          <a:p>
            <a:fld id="{78FD4962-1D4A-4B93-AD82-78DF38D10280}" type="slidenum">
              <a:rPr lang="pt-BR" smtClean="0"/>
              <a:t>‹nº›</a:t>
            </a:fld>
            <a:endParaRPr lang="pt-BR"/>
          </a:p>
        </p:txBody>
      </p:sp>
    </p:spTree>
    <p:extLst>
      <p:ext uri="{BB962C8B-B14F-4D97-AF65-F5344CB8AC3E}">
        <p14:creationId xmlns:p14="http://schemas.microsoft.com/office/powerpoint/2010/main" val="8424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0A6DC57B-2BC6-4374-B81E-05E0A6B5E3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53C54947-6327-46FA-BD37-091D6692AB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A92A0EE-0195-4C9B-ADCD-C87191DBB2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00E8EC-1C38-417E-BED0-C47487817668}" type="datetimeFigureOut">
              <a:rPr lang="pt-BR" smtClean="0"/>
              <a:t>12/11/2018</a:t>
            </a:fld>
            <a:endParaRPr lang="pt-BR"/>
          </a:p>
        </p:txBody>
      </p:sp>
      <p:sp>
        <p:nvSpPr>
          <p:cNvPr id="5" name="Espaço Reservado para Rodapé 4">
            <a:extLst>
              <a:ext uri="{FF2B5EF4-FFF2-40B4-BE49-F238E27FC236}">
                <a16:creationId xmlns:a16="http://schemas.microsoft.com/office/drawing/2014/main" id="{561FE988-B2CD-4E0A-AECA-5B644BA1DD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974E0B2-8994-4190-B26C-2C8FF2DE66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FD4962-1D4A-4B93-AD82-78DF38D10280}" type="slidenum">
              <a:rPr lang="pt-BR" smtClean="0"/>
              <a:t>‹nº›</a:t>
            </a:fld>
            <a:endParaRPr lang="pt-BR"/>
          </a:p>
        </p:txBody>
      </p:sp>
    </p:spTree>
    <p:extLst>
      <p:ext uri="{BB962C8B-B14F-4D97-AF65-F5344CB8AC3E}">
        <p14:creationId xmlns:p14="http://schemas.microsoft.com/office/powerpoint/2010/main" val="226233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9.png"/><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png"/><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1.png"/><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mailto:gm.agenda@cgu.gov.br"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5.xml"/><Relationship Id="rId7" Type="http://schemas.openxmlformats.org/officeDocument/2006/relationships/image" Target="../media/image11.png"/><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0A6255AD-B5C9-446E-9CD2-CB0EC7684243}"/>
              </a:ext>
            </a:extLst>
          </p:cNvPr>
          <p:cNvSpPr txBox="1">
            <a:spLocks/>
          </p:cNvSpPr>
          <p:nvPr/>
        </p:nvSpPr>
        <p:spPr>
          <a:xfrm>
            <a:off x="250456" y="846632"/>
            <a:ext cx="11691088" cy="569239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3600" b="1" dirty="0">
              <a:solidFill>
                <a:schemeClr val="accent5">
                  <a:lumMod val="50000"/>
                </a:schemeClr>
              </a:solidFill>
              <a:latin typeface="Calibri Light" panose="020F0302020204030204" pitchFamily="34" charset="0"/>
            </a:endParaRPr>
          </a:p>
          <a:p>
            <a:pPr algn="ctr"/>
            <a:r>
              <a:rPr lang="pt-BR" sz="3600" b="1" i="1" dirty="0">
                <a:solidFill>
                  <a:schemeClr val="bg2">
                    <a:lumMod val="10000"/>
                  </a:schemeClr>
                </a:solidFill>
                <a:latin typeface="Calibri Light" panose="020F0302020204030204" pitchFamily="34" charset="0"/>
              </a:rPr>
              <a:t>   </a:t>
            </a:r>
          </a:p>
          <a:p>
            <a:pPr algn="ctr"/>
            <a:endParaRPr lang="pt-BR" sz="3600" b="1" i="1" dirty="0">
              <a:solidFill>
                <a:schemeClr val="bg2">
                  <a:lumMod val="10000"/>
                </a:schemeClr>
              </a:solidFill>
              <a:latin typeface="Calibri Light" panose="020F0302020204030204" pitchFamily="34" charset="0"/>
            </a:endParaRPr>
          </a:p>
          <a:p>
            <a:pPr algn="ctr"/>
            <a:r>
              <a:rPr lang="pt-BR" sz="7200" b="1" i="1" spc="-150" dirty="0">
                <a:solidFill>
                  <a:schemeClr val="tx2"/>
                </a:solidFill>
                <a:latin typeface="Calibri Light" panose="020F0302020204030204" pitchFamily="34" charset="0"/>
              </a:rPr>
              <a:t>“Ética dos Servidores Públicos”</a:t>
            </a:r>
            <a:endParaRPr lang="pt-BR" sz="6600" b="1" spc="-150" dirty="0">
              <a:solidFill>
                <a:schemeClr val="tx2"/>
              </a:solidFill>
              <a:latin typeface="Calibri Light" panose="020F0302020204030204" pitchFamily="34" charset="0"/>
            </a:endParaRPr>
          </a:p>
          <a:p>
            <a:r>
              <a:rPr lang="pt-BR" sz="3600" dirty="0">
                <a:solidFill>
                  <a:schemeClr val="bg1">
                    <a:lumMod val="50000"/>
                  </a:schemeClr>
                </a:solidFill>
                <a:latin typeface="Calibri Light" panose="020F0302020204030204" pitchFamily="34" charset="0"/>
              </a:rPr>
              <a:t>             </a:t>
            </a:r>
            <a:endParaRPr lang="pt-BR" sz="3600" dirty="0">
              <a:solidFill>
                <a:schemeClr val="accent5">
                  <a:lumMod val="50000"/>
                </a:schemeClr>
              </a:solidFill>
              <a:latin typeface="Calibri Light" panose="020F0302020204030204" pitchFamily="34" charset="0"/>
            </a:endParaRPr>
          </a:p>
          <a:p>
            <a:pPr algn="ctr"/>
            <a:r>
              <a:rPr lang="pt-BR" sz="2000" b="1" dirty="0">
                <a:solidFill>
                  <a:schemeClr val="accent5">
                    <a:lumMod val="50000"/>
                  </a:schemeClr>
                </a:solidFill>
                <a:latin typeface="Calibri Light" panose="020F0302020204030204" pitchFamily="34" charset="0"/>
              </a:rPr>
              <a:t> </a:t>
            </a:r>
            <a:r>
              <a:rPr lang="pt-BR" sz="3600" b="1" dirty="0">
                <a:solidFill>
                  <a:schemeClr val="accent5">
                    <a:lumMod val="50000"/>
                  </a:schemeClr>
                </a:solidFill>
                <a:latin typeface="Calibri Light" panose="020F0302020204030204" pitchFamily="34" charset="0"/>
              </a:rPr>
              <a:t>Escola da Magistratura do Estado do Rio de Janeiro - EMERJ</a:t>
            </a:r>
          </a:p>
          <a:p>
            <a:endParaRPr lang="pt-BR" sz="2000" b="1" dirty="0">
              <a:solidFill>
                <a:schemeClr val="accent5">
                  <a:lumMod val="50000"/>
                </a:schemeClr>
              </a:solidFill>
              <a:latin typeface="Calibri Light" panose="020F0302020204030204" pitchFamily="34" charset="0"/>
            </a:endParaRPr>
          </a:p>
          <a:p>
            <a:r>
              <a:rPr lang="pt-BR" sz="3600" b="1" dirty="0">
                <a:solidFill>
                  <a:schemeClr val="accent5">
                    <a:lumMod val="50000"/>
                  </a:schemeClr>
                </a:solidFill>
                <a:latin typeface="Calibri Light" panose="020F0302020204030204" pitchFamily="34" charset="0"/>
              </a:rPr>
              <a:t> </a:t>
            </a:r>
            <a:endParaRPr lang="pt-BR" sz="2800" b="1" dirty="0">
              <a:solidFill>
                <a:schemeClr val="accent5">
                  <a:lumMod val="50000"/>
                </a:schemeClr>
              </a:solidFill>
              <a:latin typeface="Calibri Light" panose="020F0302020204030204" pitchFamily="34" charset="0"/>
            </a:endParaRPr>
          </a:p>
          <a:p>
            <a:pPr algn="ctr"/>
            <a:endParaRPr lang="pt-BR" sz="2800" b="1" dirty="0">
              <a:solidFill>
                <a:schemeClr val="accent5">
                  <a:lumMod val="50000"/>
                </a:schemeClr>
              </a:solidFill>
              <a:latin typeface="Calibri Light" panose="020F0302020204030204" pitchFamily="34" charset="0"/>
            </a:endParaRPr>
          </a:p>
          <a:p>
            <a:pPr algn="ctr"/>
            <a:endParaRPr lang="pt-BR" sz="2800" b="1" dirty="0">
              <a:solidFill>
                <a:schemeClr val="accent5">
                  <a:lumMod val="50000"/>
                </a:schemeClr>
              </a:solidFill>
              <a:latin typeface="Calibri Light" panose="020F0302020204030204" pitchFamily="34" charset="0"/>
            </a:endParaRPr>
          </a:p>
          <a:p>
            <a:pPr algn="ctr"/>
            <a:r>
              <a:rPr lang="pt-BR" sz="2400" b="1" dirty="0">
                <a:latin typeface="Calibri Light" panose="020F0302020204030204" pitchFamily="34" charset="0"/>
              </a:rPr>
              <a:t>Rio de Janeiro, 12 de novembro de 2018</a:t>
            </a:r>
          </a:p>
        </p:txBody>
      </p:sp>
    </p:spTree>
    <p:extLst>
      <p:ext uri="{BB962C8B-B14F-4D97-AF65-F5344CB8AC3E}">
        <p14:creationId xmlns:p14="http://schemas.microsoft.com/office/powerpoint/2010/main" val="950808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0" y="931604"/>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4800" b="1" dirty="0">
                <a:solidFill>
                  <a:srgbClr val="002060"/>
                </a:solidFill>
                <a:latin typeface="+mn-lt"/>
                <a:ea typeface="+mn-ea"/>
                <a:cs typeface="+mn-cs"/>
              </a:rPr>
              <a:t>Detecção</a:t>
            </a:r>
          </a:p>
        </p:txBody>
      </p:sp>
      <p:sp>
        <p:nvSpPr>
          <p:cNvPr id="18" name="CaixaDeTexto 17"/>
          <p:cNvSpPr txBox="1"/>
          <p:nvPr/>
        </p:nvSpPr>
        <p:spPr>
          <a:xfrm>
            <a:off x="9935424" y="3455443"/>
            <a:ext cx="1750495" cy="369332"/>
          </a:xfrm>
          <a:prstGeom prst="rect">
            <a:avLst/>
          </a:prstGeom>
          <a:noFill/>
          <a:ln>
            <a:noFill/>
          </a:ln>
        </p:spPr>
        <p:txBody>
          <a:bodyPr wrap="square" rtlCol="0">
            <a:spAutoFit/>
          </a:bodyPr>
          <a:lstStyle/>
          <a:p>
            <a:pPr algn="ctr"/>
            <a:r>
              <a:rPr lang="pt-BR" b="1" dirty="0">
                <a:solidFill>
                  <a:schemeClr val="bg1"/>
                </a:solidFill>
              </a:rPr>
              <a:t>SIMPLIFICAÇÃO</a:t>
            </a:r>
          </a:p>
        </p:txBody>
      </p:sp>
      <p:graphicFrame>
        <p:nvGraphicFramePr>
          <p:cNvPr id="12" name="Diagrama 11">
            <a:extLst>
              <a:ext uri="{FF2B5EF4-FFF2-40B4-BE49-F238E27FC236}">
                <a16:creationId xmlns:a16="http://schemas.microsoft.com/office/drawing/2014/main" id="{A829AF77-73BD-4868-99DD-088E7BFD3429}"/>
              </a:ext>
            </a:extLst>
          </p:cNvPr>
          <p:cNvGraphicFramePr/>
          <p:nvPr>
            <p:extLst>
              <p:ext uri="{D42A27DB-BD31-4B8C-83A1-F6EECF244321}">
                <p14:modId xmlns:p14="http://schemas.microsoft.com/office/powerpoint/2010/main" val="3517844042"/>
              </p:ext>
            </p:extLst>
          </p:nvPr>
        </p:nvGraphicFramePr>
        <p:xfrm>
          <a:off x="4025913" y="1408026"/>
          <a:ext cx="5573233" cy="3939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m 6">
            <a:extLst>
              <a:ext uri="{FF2B5EF4-FFF2-40B4-BE49-F238E27FC236}">
                <a16:creationId xmlns:a16="http://schemas.microsoft.com/office/drawing/2014/main" id="{8B31E86E-AD3F-44D0-9F1A-2DC39CBB2716}"/>
              </a:ext>
            </a:extLst>
          </p:cNvPr>
          <p:cNvPicPr>
            <a:picLocks noChangeAspect="1"/>
          </p:cNvPicPr>
          <p:nvPr/>
        </p:nvPicPr>
        <p:blipFill>
          <a:blip r:embed="rId7"/>
          <a:stretch>
            <a:fillRect/>
          </a:stretch>
        </p:blipFill>
        <p:spPr>
          <a:xfrm>
            <a:off x="1083199" y="2146677"/>
            <a:ext cx="2489341" cy="249993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96489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80455" y="109838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4800" b="1" dirty="0">
                <a:solidFill>
                  <a:srgbClr val="002060"/>
                </a:solidFill>
                <a:latin typeface="+mn-lt"/>
                <a:ea typeface="+mn-ea"/>
                <a:cs typeface="+mn-cs"/>
              </a:rPr>
              <a:t>Sanção</a:t>
            </a:r>
          </a:p>
        </p:txBody>
      </p:sp>
      <p:sp>
        <p:nvSpPr>
          <p:cNvPr id="18" name="CaixaDeTexto 17"/>
          <p:cNvSpPr txBox="1"/>
          <p:nvPr/>
        </p:nvSpPr>
        <p:spPr>
          <a:xfrm>
            <a:off x="9935424" y="3455443"/>
            <a:ext cx="1750495" cy="369332"/>
          </a:xfrm>
          <a:prstGeom prst="rect">
            <a:avLst/>
          </a:prstGeom>
          <a:noFill/>
          <a:ln>
            <a:noFill/>
          </a:ln>
        </p:spPr>
        <p:txBody>
          <a:bodyPr wrap="square" rtlCol="0">
            <a:spAutoFit/>
          </a:bodyPr>
          <a:lstStyle/>
          <a:p>
            <a:pPr algn="ctr"/>
            <a:r>
              <a:rPr lang="pt-BR" b="1" dirty="0">
                <a:solidFill>
                  <a:schemeClr val="bg1"/>
                </a:solidFill>
              </a:rPr>
              <a:t>SIMPLIFICAÇÃO</a:t>
            </a:r>
          </a:p>
        </p:txBody>
      </p:sp>
      <p:graphicFrame>
        <p:nvGraphicFramePr>
          <p:cNvPr id="12" name="Diagrama 11">
            <a:extLst>
              <a:ext uri="{FF2B5EF4-FFF2-40B4-BE49-F238E27FC236}">
                <a16:creationId xmlns:a16="http://schemas.microsoft.com/office/drawing/2014/main" id="{A829AF77-73BD-4868-99DD-088E7BFD3429}"/>
              </a:ext>
            </a:extLst>
          </p:cNvPr>
          <p:cNvGraphicFramePr/>
          <p:nvPr>
            <p:extLst>
              <p:ext uri="{D42A27DB-BD31-4B8C-83A1-F6EECF244321}">
                <p14:modId xmlns:p14="http://schemas.microsoft.com/office/powerpoint/2010/main" val="3277849094"/>
              </p:ext>
            </p:extLst>
          </p:nvPr>
        </p:nvGraphicFramePr>
        <p:xfrm>
          <a:off x="4307105" y="1408026"/>
          <a:ext cx="6128040" cy="3939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m 5">
            <a:extLst>
              <a:ext uri="{FF2B5EF4-FFF2-40B4-BE49-F238E27FC236}">
                <a16:creationId xmlns:a16="http://schemas.microsoft.com/office/drawing/2014/main" id="{5D82676D-10B9-439E-837E-5870B55A8974}"/>
              </a:ext>
            </a:extLst>
          </p:cNvPr>
          <p:cNvPicPr>
            <a:picLocks noChangeAspect="1"/>
          </p:cNvPicPr>
          <p:nvPr/>
        </p:nvPicPr>
        <p:blipFill>
          <a:blip r:embed="rId7"/>
          <a:stretch>
            <a:fillRect/>
          </a:stretch>
        </p:blipFill>
        <p:spPr>
          <a:xfrm>
            <a:off x="994210" y="2145453"/>
            <a:ext cx="2601877" cy="247380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88438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931604"/>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4800" b="1" dirty="0">
                <a:solidFill>
                  <a:srgbClr val="002060"/>
                </a:solidFill>
                <a:latin typeface="+mn-lt"/>
                <a:ea typeface="+mn-ea"/>
                <a:cs typeface="+mn-cs"/>
              </a:rPr>
              <a:t>Prevenção</a:t>
            </a:r>
          </a:p>
        </p:txBody>
      </p:sp>
      <p:sp>
        <p:nvSpPr>
          <p:cNvPr id="18" name="CaixaDeTexto 17"/>
          <p:cNvSpPr txBox="1"/>
          <p:nvPr/>
        </p:nvSpPr>
        <p:spPr>
          <a:xfrm>
            <a:off x="9935424" y="3455443"/>
            <a:ext cx="1750495" cy="369332"/>
          </a:xfrm>
          <a:prstGeom prst="rect">
            <a:avLst/>
          </a:prstGeom>
          <a:noFill/>
          <a:ln>
            <a:noFill/>
          </a:ln>
        </p:spPr>
        <p:txBody>
          <a:bodyPr wrap="square" rtlCol="0">
            <a:spAutoFit/>
          </a:bodyPr>
          <a:lstStyle/>
          <a:p>
            <a:pPr algn="ctr"/>
            <a:r>
              <a:rPr lang="pt-BR" b="1" dirty="0">
                <a:solidFill>
                  <a:schemeClr val="bg1"/>
                </a:solidFill>
              </a:rPr>
              <a:t>SIMPLIFICAÇÃO</a:t>
            </a:r>
          </a:p>
        </p:txBody>
      </p:sp>
      <p:graphicFrame>
        <p:nvGraphicFramePr>
          <p:cNvPr id="12" name="Diagrama 11">
            <a:extLst>
              <a:ext uri="{FF2B5EF4-FFF2-40B4-BE49-F238E27FC236}">
                <a16:creationId xmlns:a16="http://schemas.microsoft.com/office/drawing/2014/main" id="{A829AF77-73BD-4868-99DD-088E7BFD3429}"/>
              </a:ext>
            </a:extLst>
          </p:cNvPr>
          <p:cNvGraphicFramePr/>
          <p:nvPr>
            <p:extLst>
              <p:ext uri="{D42A27DB-BD31-4B8C-83A1-F6EECF244321}">
                <p14:modId xmlns:p14="http://schemas.microsoft.com/office/powerpoint/2010/main" val="97909336"/>
              </p:ext>
            </p:extLst>
          </p:nvPr>
        </p:nvGraphicFramePr>
        <p:xfrm>
          <a:off x="4443745" y="1986933"/>
          <a:ext cx="6128040" cy="3939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m 7">
            <a:extLst>
              <a:ext uri="{FF2B5EF4-FFF2-40B4-BE49-F238E27FC236}">
                <a16:creationId xmlns:a16="http://schemas.microsoft.com/office/drawing/2014/main" id="{27A5FB20-1EDC-4D3C-974D-1D49B163C579}"/>
              </a:ext>
            </a:extLst>
          </p:cNvPr>
          <p:cNvPicPr>
            <a:picLocks noChangeAspect="1"/>
          </p:cNvPicPr>
          <p:nvPr/>
        </p:nvPicPr>
        <p:blipFill>
          <a:blip r:embed="rId7"/>
          <a:stretch>
            <a:fillRect/>
          </a:stretch>
        </p:blipFill>
        <p:spPr>
          <a:xfrm>
            <a:off x="570470" y="2237517"/>
            <a:ext cx="3150925" cy="263142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837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18" name="CaixaDeTexto 17"/>
          <p:cNvSpPr txBox="1"/>
          <p:nvPr/>
        </p:nvSpPr>
        <p:spPr>
          <a:xfrm>
            <a:off x="9935424" y="3455443"/>
            <a:ext cx="1750495" cy="369332"/>
          </a:xfrm>
          <a:prstGeom prst="rect">
            <a:avLst/>
          </a:prstGeom>
          <a:noFill/>
          <a:ln>
            <a:noFill/>
          </a:ln>
        </p:spPr>
        <p:txBody>
          <a:bodyPr wrap="square" rtlCol="0">
            <a:spAutoFit/>
          </a:bodyPr>
          <a:lstStyle/>
          <a:p>
            <a:pPr algn="ctr"/>
            <a:r>
              <a:rPr lang="pt-BR" b="1" dirty="0">
                <a:solidFill>
                  <a:schemeClr val="bg1"/>
                </a:solidFill>
              </a:rPr>
              <a:t>SIMPLIFICAÇÃO</a:t>
            </a:r>
          </a:p>
        </p:txBody>
      </p:sp>
      <p:pic>
        <p:nvPicPr>
          <p:cNvPr id="7" name="Imagem 6" descr="Uma imagem contendo captura de tela&#10;&#10;Descrição gerada com muito alta confiança">
            <a:extLst>
              <a:ext uri="{FF2B5EF4-FFF2-40B4-BE49-F238E27FC236}">
                <a16:creationId xmlns:a16="http://schemas.microsoft.com/office/drawing/2014/main" id="{3DAE5873-5BD2-44CA-932F-0000AC2AC41A}"/>
              </a:ext>
            </a:extLst>
          </p:cNvPr>
          <p:cNvPicPr>
            <a:picLocks noChangeAspect="1"/>
          </p:cNvPicPr>
          <p:nvPr/>
        </p:nvPicPr>
        <p:blipFill rotWithShape="1">
          <a:blip r:embed="rId2">
            <a:extLst>
              <a:ext uri="{28A0092B-C50C-407E-A947-70E740481C1C}">
                <a14:useLocalDpi xmlns:a14="http://schemas.microsoft.com/office/drawing/2010/main" val="0"/>
              </a:ext>
            </a:extLst>
          </a:blip>
          <a:srcRect b="12895"/>
          <a:stretch/>
        </p:blipFill>
        <p:spPr>
          <a:xfrm>
            <a:off x="5913124" y="951470"/>
            <a:ext cx="6278877" cy="5906529"/>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
        <p:nvSpPr>
          <p:cNvPr id="8" name="Título 4">
            <a:extLst>
              <a:ext uri="{FF2B5EF4-FFF2-40B4-BE49-F238E27FC236}">
                <a16:creationId xmlns:a16="http://schemas.microsoft.com/office/drawing/2014/main" id="{7D05B9F2-DBE8-41CE-BB00-58556E87D76D}"/>
              </a:ext>
            </a:extLst>
          </p:cNvPr>
          <p:cNvSpPr txBox="1">
            <a:spLocks/>
          </p:cNvSpPr>
          <p:nvPr/>
        </p:nvSpPr>
        <p:spPr>
          <a:xfrm>
            <a:off x="570470" y="1391289"/>
            <a:ext cx="6840633" cy="369010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7200" b="1" dirty="0"/>
              <a:t>__________</a:t>
            </a:r>
          </a:p>
          <a:p>
            <a:pPr>
              <a:spcAft>
                <a:spcPts val="600"/>
              </a:spcAft>
            </a:pPr>
            <a:endParaRPr lang="en-US" sz="900" b="1" dirty="0"/>
          </a:p>
          <a:p>
            <a:pPr>
              <a:spcAft>
                <a:spcPts val="600"/>
              </a:spcAft>
            </a:pPr>
            <a:r>
              <a:rPr lang="en-US" sz="7200" b="1" dirty="0" err="1"/>
              <a:t>Programa</a:t>
            </a:r>
            <a:r>
              <a:rPr lang="en-US" sz="7200" b="1" dirty="0"/>
              <a:t> de </a:t>
            </a:r>
          </a:p>
          <a:p>
            <a:pPr>
              <a:spcAft>
                <a:spcPts val="600"/>
              </a:spcAft>
            </a:pPr>
            <a:r>
              <a:rPr lang="en-US" sz="7200" b="1" dirty="0"/>
              <a:t>Integridade</a:t>
            </a:r>
          </a:p>
        </p:txBody>
      </p:sp>
    </p:spTree>
    <p:extLst>
      <p:ext uri="{BB962C8B-B14F-4D97-AF65-F5344CB8AC3E}">
        <p14:creationId xmlns:p14="http://schemas.microsoft.com/office/powerpoint/2010/main" val="365758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CaixaDeTexto 2">
            <a:extLst>
              <a:ext uri="{FF2B5EF4-FFF2-40B4-BE49-F238E27FC236}">
                <a16:creationId xmlns:a16="http://schemas.microsoft.com/office/drawing/2014/main" id="{C83F98D6-E73E-41B2-8E94-B3827F4DDE7A}"/>
              </a:ext>
            </a:extLst>
          </p:cNvPr>
          <p:cNvSpPr txBox="1"/>
          <p:nvPr/>
        </p:nvSpPr>
        <p:spPr>
          <a:xfrm>
            <a:off x="1964227" y="1549281"/>
            <a:ext cx="7040984" cy="830997"/>
          </a:xfrm>
          <a:prstGeom prst="rect">
            <a:avLst/>
          </a:prstGeom>
          <a:solidFill>
            <a:schemeClr val="bg1"/>
          </a:solidFill>
          <a:ln>
            <a:solidFill>
              <a:schemeClr val="bg1"/>
            </a:solidFill>
          </a:ln>
        </p:spPr>
        <p:txBody>
          <a:bodyPr wrap="square" rtlCol="0">
            <a:spAutoFit/>
          </a:bodyPr>
          <a:lstStyle/>
          <a:p>
            <a:pPr algn="ctr"/>
            <a:r>
              <a:rPr lang="es-ES_tradnl" sz="4800" b="1" dirty="0" err="1"/>
              <a:t>Muito</a:t>
            </a:r>
            <a:r>
              <a:rPr lang="es-ES_tradnl" sz="4800" b="1" dirty="0"/>
              <a:t> </a:t>
            </a:r>
            <a:r>
              <a:rPr lang="es-ES_tradnl" sz="4800" b="1" dirty="0" err="1"/>
              <a:t>obrigado</a:t>
            </a:r>
            <a:r>
              <a:rPr lang="es-ES_tradnl" sz="4800" b="1" dirty="0"/>
              <a:t>!</a:t>
            </a:r>
          </a:p>
        </p:txBody>
      </p:sp>
      <p:sp>
        <p:nvSpPr>
          <p:cNvPr id="7" name="CaixaDeTexto 6">
            <a:extLst>
              <a:ext uri="{FF2B5EF4-FFF2-40B4-BE49-F238E27FC236}">
                <a16:creationId xmlns:a16="http://schemas.microsoft.com/office/drawing/2014/main" id="{F88CC180-73DF-42BE-9C64-E09E6C76CFB4}"/>
              </a:ext>
            </a:extLst>
          </p:cNvPr>
          <p:cNvSpPr txBox="1"/>
          <p:nvPr/>
        </p:nvSpPr>
        <p:spPr>
          <a:xfrm>
            <a:off x="2970815" y="3294301"/>
            <a:ext cx="5612416" cy="2400657"/>
          </a:xfrm>
          <a:prstGeom prst="rect">
            <a:avLst/>
          </a:prstGeom>
          <a:noFill/>
        </p:spPr>
        <p:txBody>
          <a:bodyPr wrap="square" rtlCol="0">
            <a:spAutoFit/>
          </a:bodyPr>
          <a:lstStyle/>
          <a:p>
            <a:pPr algn="ctr"/>
            <a:r>
              <a:rPr lang="pt-BR" sz="3600" b="1" dirty="0">
                <a:solidFill>
                  <a:schemeClr val="accent5">
                    <a:lumMod val="50000"/>
                  </a:schemeClr>
                </a:solidFill>
              </a:rPr>
              <a:t>Wagner de Campos Rosário</a:t>
            </a:r>
          </a:p>
          <a:p>
            <a:pPr algn="ctr"/>
            <a:r>
              <a:rPr lang="pt-BR" sz="2400" dirty="0"/>
              <a:t>Ministro de Estado da Transparência e Controladoria-Geral da União</a:t>
            </a:r>
          </a:p>
          <a:p>
            <a:pPr algn="ctr"/>
            <a:r>
              <a:rPr lang="pt-BR" sz="2400" dirty="0"/>
              <a:t>Correio Eletrônico: </a:t>
            </a:r>
            <a:r>
              <a:rPr lang="pt-BR" sz="2400" dirty="0">
                <a:solidFill>
                  <a:schemeClr val="accent5">
                    <a:lumMod val="50000"/>
                  </a:schemeClr>
                </a:solidFill>
                <a:hlinkClick r:id="rId2"/>
              </a:rPr>
              <a:t>gm.agenda@cgu.gov.br</a:t>
            </a:r>
            <a:endParaRPr lang="pt-BR" sz="2400" dirty="0">
              <a:solidFill>
                <a:schemeClr val="accent5">
                  <a:lumMod val="50000"/>
                </a:schemeClr>
              </a:solidFill>
            </a:endParaRPr>
          </a:p>
          <a:p>
            <a:pPr algn="ctr"/>
            <a:r>
              <a:rPr lang="pt-BR" sz="2400" dirty="0"/>
              <a:t>Telefone: +55 (61) 2020-7241/7242</a:t>
            </a:r>
          </a:p>
          <a:p>
            <a:pPr algn="ctr"/>
            <a:endParaRPr lang="pt-BR" dirty="0"/>
          </a:p>
        </p:txBody>
      </p:sp>
    </p:spTree>
    <p:extLst>
      <p:ext uri="{BB962C8B-B14F-4D97-AF65-F5344CB8AC3E}">
        <p14:creationId xmlns:p14="http://schemas.microsoft.com/office/powerpoint/2010/main" val="1238441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2977899" y="919287"/>
            <a:ext cx="588267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Origem de desvios éticos </a:t>
            </a:r>
          </a:p>
        </p:txBody>
      </p:sp>
      <p:sp>
        <p:nvSpPr>
          <p:cNvPr id="10" name="Retângulo 9">
            <a:extLst>
              <a:ext uri="{FF2B5EF4-FFF2-40B4-BE49-F238E27FC236}">
                <a16:creationId xmlns:a16="http://schemas.microsoft.com/office/drawing/2014/main" id="{096625C9-2306-42BB-A46E-F49AD9EBF5DB}"/>
              </a:ext>
            </a:extLst>
          </p:cNvPr>
          <p:cNvSpPr/>
          <p:nvPr/>
        </p:nvSpPr>
        <p:spPr>
          <a:xfrm>
            <a:off x="487257" y="1587475"/>
            <a:ext cx="6721617" cy="5170646"/>
          </a:xfrm>
          <a:prstGeom prst="rect">
            <a:avLst/>
          </a:prstGeom>
        </p:spPr>
        <p:txBody>
          <a:bodyPr wrap="square">
            <a:spAutoFit/>
          </a:bodyPr>
          <a:lstStyle/>
          <a:p>
            <a:pPr marL="285750" indent="-285750">
              <a:buFont typeface="Wingdings" panose="05000000000000000000" pitchFamily="2" charset="2"/>
              <a:buChar char="ü"/>
            </a:pPr>
            <a:r>
              <a:rPr lang="pt-BR" u="sng" dirty="0">
                <a:latin typeface="Arial" panose="020B0604020202020204" pitchFamily="34" charset="0"/>
                <a:ea typeface="Times New Roman" panose="02020603050405020304" pitchFamily="18" charset="0"/>
              </a:rPr>
              <a:t>Desconhecimento do Código</a:t>
            </a:r>
          </a:p>
          <a:p>
            <a:pPr marL="742950" lvl="1" indent="-285750">
              <a:buFont typeface="Wingdings" panose="05000000000000000000" pitchFamily="2" charset="2"/>
              <a:buChar char="ü"/>
            </a:pPr>
            <a:r>
              <a:rPr lang="pt-BR" sz="1600" i="1" dirty="0">
                <a:latin typeface="Arial" panose="020B0604020202020204" pitchFamily="34" charset="0"/>
                <a:ea typeface="Times New Roman" panose="02020603050405020304" pitchFamily="18" charset="0"/>
              </a:rPr>
              <a:t>Valores</a:t>
            </a:r>
          </a:p>
          <a:p>
            <a:pPr marL="742950" lvl="1" indent="-285750">
              <a:buFont typeface="Wingdings" panose="05000000000000000000" pitchFamily="2" charset="2"/>
              <a:buChar char="ü"/>
            </a:pPr>
            <a:r>
              <a:rPr lang="pt-BR" sz="1600" i="1" dirty="0">
                <a:latin typeface="Arial" panose="020B0604020202020204" pitchFamily="34" charset="0"/>
                <a:ea typeface="Times New Roman" panose="02020603050405020304" pitchFamily="18" charset="0"/>
              </a:rPr>
              <a:t>Princípios</a:t>
            </a:r>
          </a:p>
          <a:p>
            <a:pPr marL="742950" lvl="1" indent="-285750">
              <a:buFont typeface="Wingdings" panose="05000000000000000000" pitchFamily="2" charset="2"/>
              <a:buChar char="ü"/>
            </a:pPr>
            <a:r>
              <a:rPr lang="pt-BR" sz="1600" i="1" dirty="0">
                <a:latin typeface="Arial" panose="020B0604020202020204" pitchFamily="34" charset="0"/>
                <a:ea typeface="Times New Roman" panose="02020603050405020304" pitchFamily="18" charset="0"/>
              </a:rPr>
              <a:t>Legislação</a:t>
            </a:r>
          </a:p>
          <a:p>
            <a:pPr marL="742950" lvl="1" indent="-285750">
              <a:buFont typeface="Wingdings" panose="05000000000000000000" pitchFamily="2" charset="2"/>
              <a:buChar char="ü"/>
            </a:pPr>
            <a:r>
              <a:rPr lang="pt-BR" sz="1600" i="1" dirty="0">
                <a:latin typeface="Arial" panose="020B0604020202020204" pitchFamily="34" charset="0"/>
                <a:ea typeface="Times New Roman" panose="02020603050405020304" pitchFamily="18" charset="0"/>
              </a:rPr>
              <a:t>Códigos</a:t>
            </a:r>
          </a:p>
          <a:p>
            <a:pPr marL="742950" lvl="1" indent="-285750">
              <a:buFont typeface="Wingdings" panose="05000000000000000000" pitchFamily="2" charset="2"/>
              <a:buChar char="ü"/>
            </a:pPr>
            <a:r>
              <a:rPr lang="pt-BR" sz="1600" i="1" dirty="0">
                <a:latin typeface="Arial" panose="020B0604020202020204" pitchFamily="34" charset="0"/>
                <a:ea typeface="Times New Roman" panose="02020603050405020304" pitchFamily="18" charset="0"/>
              </a:rPr>
              <a:t>Costumes</a:t>
            </a:r>
          </a:p>
          <a:p>
            <a:endParaRPr lang="pt-BR" dirty="0">
              <a:latin typeface="Arial" panose="020B0604020202020204" pitchFamily="34" charset="0"/>
              <a:ea typeface="Times New Roman" panose="02020603050405020304" pitchFamily="18" charset="0"/>
            </a:endParaRPr>
          </a:p>
          <a:p>
            <a:pPr marL="268288" lvl="1" indent="-268288">
              <a:buFont typeface="Wingdings" panose="05000000000000000000" pitchFamily="2" charset="2"/>
              <a:buChar char="ü"/>
            </a:pPr>
            <a:r>
              <a:rPr lang="pt-BR" u="sng" dirty="0">
                <a:latin typeface="Arial" panose="020B0604020202020204" pitchFamily="34" charset="0"/>
              </a:rPr>
              <a:t>Influências no processo de tomada de decisões </a:t>
            </a:r>
            <a:r>
              <a:rPr lang="pt-BR" dirty="0">
                <a:latin typeface="Arial" panose="020B0604020202020204" pitchFamily="34" charset="0"/>
                <a:ea typeface="Times New Roman" panose="02020603050405020304" pitchFamily="18" charset="0"/>
              </a:rPr>
              <a:t>	</a:t>
            </a:r>
          </a:p>
          <a:p>
            <a:pPr marL="457200" lvl="2"/>
            <a:endParaRPr lang="pt-BR" sz="1600" i="1" dirty="0">
              <a:latin typeface="Arial" panose="020B0604020202020204" pitchFamily="34" charset="0"/>
            </a:endParaRPr>
          </a:p>
          <a:p>
            <a:pPr marL="457200" lvl="2"/>
            <a:r>
              <a:rPr lang="pt-BR" sz="1600" i="1" dirty="0">
                <a:latin typeface="Arial" panose="020B0604020202020204" pitchFamily="34" charset="0"/>
              </a:rPr>
              <a:t>“Triângulo de Fraude de </a:t>
            </a:r>
            <a:r>
              <a:rPr lang="pt-BR" sz="1600" i="1" dirty="0" err="1">
                <a:latin typeface="Arial" panose="020B0604020202020204" pitchFamily="34" charset="0"/>
              </a:rPr>
              <a:t>Cressey</a:t>
            </a:r>
            <a:r>
              <a:rPr lang="pt-BR" sz="1600" i="1" dirty="0">
                <a:latin typeface="Arial" panose="020B0604020202020204" pitchFamily="34" charset="0"/>
              </a:rPr>
              <a:t> (Fatores de Riscos)”</a:t>
            </a:r>
          </a:p>
          <a:p>
            <a:pPr marL="742950" lvl="1" indent="-285750">
              <a:buFont typeface="Wingdings" panose="05000000000000000000" pitchFamily="2" charset="2"/>
              <a:buChar char="ü"/>
            </a:pPr>
            <a:endParaRPr lang="pt-BR" sz="1600" i="1" dirty="0">
              <a:latin typeface="Arial" panose="020B0604020202020204" pitchFamily="34" charset="0"/>
            </a:endParaRPr>
          </a:p>
          <a:p>
            <a:pPr marL="742950" lvl="1" indent="-285750">
              <a:buFont typeface="Wingdings" panose="05000000000000000000" pitchFamily="2" charset="2"/>
              <a:buChar char="ü"/>
            </a:pPr>
            <a:r>
              <a:rPr lang="pt-BR" sz="1600" i="1" dirty="0">
                <a:latin typeface="Arial" panose="020B0604020202020204" pitchFamily="34" charset="0"/>
              </a:rPr>
              <a:t>Pressão (Necessidade ou medo)</a:t>
            </a:r>
          </a:p>
          <a:p>
            <a:pPr marL="742950" lvl="1" indent="-285750">
              <a:buFont typeface="Wingdings" panose="05000000000000000000" pitchFamily="2" charset="2"/>
              <a:buChar char="ü"/>
            </a:pPr>
            <a:r>
              <a:rPr lang="pt-BR" sz="1600" i="1" dirty="0">
                <a:latin typeface="Arial" panose="020B0604020202020204" pitchFamily="34" charset="0"/>
              </a:rPr>
              <a:t>Oportunidade (Ganhos)</a:t>
            </a:r>
          </a:p>
          <a:p>
            <a:pPr marL="742950" lvl="1" indent="-285750">
              <a:buFont typeface="Wingdings" panose="05000000000000000000" pitchFamily="2" charset="2"/>
              <a:buChar char="ü"/>
            </a:pPr>
            <a:r>
              <a:rPr lang="pt-BR" sz="1600" i="1" dirty="0">
                <a:latin typeface="Arial" panose="020B0604020202020204" pitchFamily="34" charset="0"/>
              </a:rPr>
              <a:t>Racionalização (Justificativa para ação baseada em: ambiente social e corporativo, costume, cultura) </a:t>
            </a:r>
          </a:p>
          <a:p>
            <a:pPr marL="742950" lvl="1"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p:txBody>
      </p:sp>
      <p:sp>
        <p:nvSpPr>
          <p:cNvPr id="2" name="Triângulo isósceles 1">
            <a:extLst>
              <a:ext uri="{FF2B5EF4-FFF2-40B4-BE49-F238E27FC236}">
                <a16:creationId xmlns:a16="http://schemas.microsoft.com/office/drawing/2014/main" id="{2C721578-B6A8-4820-B34C-C8DBB094B8BD}"/>
              </a:ext>
            </a:extLst>
          </p:cNvPr>
          <p:cNvSpPr/>
          <p:nvPr/>
        </p:nvSpPr>
        <p:spPr>
          <a:xfrm>
            <a:off x="7347098" y="3221665"/>
            <a:ext cx="4357645" cy="3306725"/>
          </a:xfrm>
          <a:prstGeom prst="triangle">
            <a:avLst>
              <a:gd name="adj" fmla="val 50000"/>
            </a:avLst>
          </a:prstGeom>
          <a:solidFill>
            <a:schemeClr val="accent1">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Triângulo isósceles 4">
            <a:extLst>
              <a:ext uri="{FF2B5EF4-FFF2-40B4-BE49-F238E27FC236}">
                <a16:creationId xmlns:a16="http://schemas.microsoft.com/office/drawing/2014/main" id="{3A73BD3E-19CF-4452-B2C3-4658FAFF9E6B}"/>
              </a:ext>
            </a:extLst>
          </p:cNvPr>
          <p:cNvSpPr/>
          <p:nvPr/>
        </p:nvSpPr>
        <p:spPr>
          <a:xfrm>
            <a:off x="8575851" y="3480940"/>
            <a:ext cx="1929251" cy="1441413"/>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CaixaDeTexto 5">
            <a:extLst>
              <a:ext uri="{FF2B5EF4-FFF2-40B4-BE49-F238E27FC236}">
                <a16:creationId xmlns:a16="http://schemas.microsoft.com/office/drawing/2014/main" id="{84EB1164-D5E6-4007-8081-93FCADE6F77E}"/>
              </a:ext>
            </a:extLst>
          </p:cNvPr>
          <p:cNvSpPr txBox="1"/>
          <p:nvPr/>
        </p:nvSpPr>
        <p:spPr>
          <a:xfrm>
            <a:off x="8860578" y="4535180"/>
            <a:ext cx="1610020" cy="276999"/>
          </a:xfrm>
          <a:prstGeom prst="rect">
            <a:avLst/>
          </a:prstGeom>
          <a:noFill/>
        </p:spPr>
        <p:txBody>
          <a:bodyPr wrap="square" rtlCol="0">
            <a:spAutoFit/>
          </a:bodyPr>
          <a:lstStyle/>
          <a:p>
            <a:r>
              <a:rPr lang="pt-BR" sz="1200" dirty="0">
                <a:solidFill>
                  <a:schemeClr val="bg1"/>
                </a:solidFill>
                <a:latin typeface="Arial Black" panose="020B0A04020102020204" pitchFamily="34" charset="0"/>
              </a:rPr>
              <a:t>Racionalização</a:t>
            </a:r>
          </a:p>
        </p:txBody>
      </p:sp>
      <p:sp>
        <p:nvSpPr>
          <p:cNvPr id="12" name="Triângulo isósceles 11">
            <a:extLst>
              <a:ext uri="{FF2B5EF4-FFF2-40B4-BE49-F238E27FC236}">
                <a16:creationId xmlns:a16="http://schemas.microsoft.com/office/drawing/2014/main" id="{61E7BF14-925B-4BC9-8417-032598F9B28E}"/>
              </a:ext>
            </a:extLst>
          </p:cNvPr>
          <p:cNvSpPr/>
          <p:nvPr/>
        </p:nvSpPr>
        <p:spPr>
          <a:xfrm>
            <a:off x="7596668" y="4922355"/>
            <a:ext cx="1929251" cy="1441413"/>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Triângulo isósceles 12">
            <a:extLst>
              <a:ext uri="{FF2B5EF4-FFF2-40B4-BE49-F238E27FC236}">
                <a16:creationId xmlns:a16="http://schemas.microsoft.com/office/drawing/2014/main" id="{A23D80C0-6C74-4C8D-9A21-0E23A75021CA}"/>
              </a:ext>
            </a:extLst>
          </p:cNvPr>
          <p:cNvSpPr/>
          <p:nvPr/>
        </p:nvSpPr>
        <p:spPr>
          <a:xfrm>
            <a:off x="9525919" y="4922354"/>
            <a:ext cx="1929251" cy="1441413"/>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CaixaDeTexto 13">
            <a:extLst>
              <a:ext uri="{FF2B5EF4-FFF2-40B4-BE49-F238E27FC236}">
                <a16:creationId xmlns:a16="http://schemas.microsoft.com/office/drawing/2014/main" id="{B34D1ECE-DFFD-45AD-A3B1-53B473012D8A}"/>
              </a:ext>
            </a:extLst>
          </p:cNvPr>
          <p:cNvSpPr txBox="1"/>
          <p:nvPr/>
        </p:nvSpPr>
        <p:spPr>
          <a:xfrm>
            <a:off x="7915899" y="5922145"/>
            <a:ext cx="1610020" cy="276999"/>
          </a:xfrm>
          <a:prstGeom prst="rect">
            <a:avLst/>
          </a:prstGeom>
          <a:noFill/>
        </p:spPr>
        <p:txBody>
          <a:bodyPr wrap="square" rtlCol="0">
            <a:spAutoFit/>
          </a:bodyPr>
          <a:lstStyle/>
          <a:p>
            <a:r>
              <a:rPr lang="pt-BR" sz="1200" dirty="0">
                <a:solidFill>
                  <a:schemeClr val="bg1"/>
                </a:solidFill>
                <a:latin typeface="Arial Black" panose="020B0A04020102020204" pitchFamily="34" charset="0"/>
              </a:rPr>
              <a:t>Oportunidade</a:t>
            </a:r>
          </a:p>
        </p:txBody>
      </p:sp>
      <p:sp>
        <p:nvSpPr>
          <p:cNvPr id="15" name="CaixaDeTexto 14">
            <a:extLst>
              <a:ext uri="{FF2B5EF4-FFF2-40B4-BE49-F238E27FC236}">
                <a16:creationId xmlns:a16="http://schemas.microsoft.com/office/drawing/2014/main" id="{F94598CD-4589-4A20-9DD2-D78950D40BAE}"/>
              </a:ext>
            </a:extLst>
          </p:cNvPr>
          <p:cNvSpPr txBox="1"/>
          <p:nvPr/>
        </p:nvSpPr>
        <p:spPr>
          <a:xfrm>
            <a:off x="10094723" y="5922144"/>
            <a:ext cx="1610020" cy="276999"/>
          </a:xfrm>
          <a:prstGeom prst="rect">
            <a:avLst/>
          </a:prstGeom>
          <a:noFill/>
        </p:spPr>
        <p:txBody>
          <a:bodyPr wrap="square" rtlCol="0">
            <a:spAutoFit/>
          </a:bodyPr>
          <a:lstStyle/>
          <a:p>
            <a:r>
              <a:rPr lang="pt-BR" sz="1200" dirty="0">
                <a:solidFill>
                  <a:schemeClr val="bg1"/>
                </a:solidFill>
                <a:latin typeface="Arial Black" panose="020B0A04020102020204" pitchFamily="34" charset="0"/>
              </a:rPr>
              <a:t>Pressão</a:t>
            </a:r>
          </a:p>
        </p:txBody>
      </p:sp>
    </p:spTree>
    <p:extLst>
      <p:ext uri="{BB962C8B-B14F-4D97-AF65-F5344CB8AC3E}">
        <p14:creationId xmlns:p14="http://schemas.microsoft.com/office/powerpoint/2010/main" val="3221935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sp>
        <p:nvSpPr>
          <p:cNvPr id="3" name="Título 1">
            <a:extLst>
              <a:ext uri="{FF2B5EF4-FFF2-40B4-BE49-F238E27FC236}">
                <a16:creationId xmlns:a16="http://schemas.microsoft.com/office/drawing/2014/main" id="{A6FAC1E0-74A4-40CF-8955-16505E6998CF}"/>
              </a:ext>
            </a:extLst>
          </p:cNvPr>
          <p:cNvSpPr txBox="1">
            <a:spLocks/>
          </p:cNvSpPr>
          <p:nvPr/>
        </p:nvSpPr>
        <p:spPr>
          <a:xfrm>
            <a:off x="570470" y="931604"/>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57200"/>
            <a:r>
              <a:rPr lang="pt-BR" sz="4800" b="1" dirty="0">
                <a:solidFill>
                  <a:srgbClr val="002060"/>
                </a:solidFill>
                <a:latin typeface="+mn-lt"/>
                <a:ea typeface="+mn-ea"/>
                <a:cs typeface="+mn-cs"/>
              </a:rPr>
              <a:t>Prevenção</a:t>
            </a:r>
          </a:p>
        </p:txBody>
      </p:sp>
      <p:sp>
        <p:nvSpPr>
          <p:cNvPr id="18" name="CaixaDeTexto 17"/>
          <p:cNvSpPr txBox="1"/>
          <p:nvPr/>
        </p:nvSpPr>
        <p:spPr>
          <a:xfrm>
            <a:off x="9935424" y="3455443"/>
            <a:ext cx="1750495" cy="369332"/>
          </a:xfrm>
          <a:prstGeom prst="rect">
            <a:avLst/>
          </a:prstGeom>
          <a:noFill/>
          <a:ln>
            <a:noFill/>
          </a:ln>
        </p:spPr>
        <p:txBody>
          <a:bodyPr wrap="square" rtlCol="0">
            <a:spAutoFit/>
          </a:bodyPr>
          <a:lstStyle/>
          <a:p>
            <a:pPr algn="ctr"/>
            <a:r>
              <a:rPr lang="pt-BR" b="1" dirty="0">
                <a:solidFill>
                  <a:schemeClr val="bg1"/>
                </a:solidFill>
              </a:rPr>
              <a:t>SIMPLIFICAÇÃO</a:t>
            </a:r>
          </a:p>
        </p:txBody>
      </p:sp>
      <p:graphicFrame>
        <p:nvGraphicFramePr>
          <p:cNvPr id="12" name="Diagrama 11">
            <a:extLst>
              <a:ext uri="{FF2B5EF4-FFF2-40B4-BE49-F238E27FC236}">
                <a16:creationId xmlns:a16="http://schemas.microsoft.com/office/drawing/2014/main" id="{A829AF77-73BD-4868-99DD-088E7BFD3429}"/>
              </a:ext>
            </a:extLst>
          </p:cNvPr>
          <p:cNvGraphicFramePr/>
          <p:nvPr>
            <p:extLst/>
          </p:nvPr>
        </p:nvGraphicFramePr>
        <p:xfrm>
          <a:off x="4443745" y="1986933"/>
          <a:ext cx="6128040" cy="3939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m 7">
            <a:extLst>
              <a:ext uri="{FF2B5EF4-FFF2-40B4-BE49-F238E27FC236}">
                <a16:creationId xmlns:a16="http://schemas.microsoft.com/office/drawing/2014/main" id="{27A5FB20-1EDC-4D3C-974D-1D49B163C579}"/>
              </a:ext>
            </a:extLst>
          </p:cNvPr>
          <p:cNvPicPr>
            <a:picLocks noChangeAspect="1"/>
          </p:cNvPicPr>
          <p:nvPr/>
        </p:nvPicPr>
        <p:blipFill>
          <a:blip r:embed="rId7"/>
          <a:stretch>
            <a:fillRect/>
          </a:stretch>
        </p:blipFill>
        <p:spPr>
          <a:xfrm>
            <a:off x="570470" y="2237517"/>
            <a:ext cx="2759141" cy="2304234"/>
          </a:xfrm>
          <a:prstGeom prst="rect">
            <a:avLst/>
          </a:prstGeom>
          <a:ln>
            <a:noFill/>
          </a:ln>
          <a:effectLst>
            <a:outerShdw blurRad="190500" algn="tl" rotWithShape="0">
              <a:srgbClr val="000000">
                <a:alpha val="70000"/>
              </a:srgbClr>
            </a:outerShdw>
          </a:effectLst>
        </p:spPr>
      </p:pic>
      <p:pic>
        <p:nvPicPr>
          <p:cNvPr id="9" name="Imagem 8">
            <a:extLst>
              <a:ext uri="{FF2B5EF4-FFF2-40B4-BE49-F238E27FC236}">
                <a16:creationId xmlns:a16="http://schemas.microsoft.com/office/drawing/2014/main" id="{FA2DF560-5A09-455D-9A9F-B05EB614C328}"/>
              </a:ext>
            </a:extLst>
          </p:cNvPr>
          <p:cNvPicPr>
            <a:picLocks noChangeAspect="1"/>
          </p:cNvPicPr>
          <p:nvPr/>
        </p:nvPicPr>
        <p:blipFill>
          <a:blip r:embed="rId8"/>
          <a:stretch>
            <a:fillRect/>
          </a:stretch>
        </p:blipFill>
        <p:spPr>
          <a:xfrm>
            <a:off x="574230" y="2063370"/>
            <a:ext cx="2906377" cy="278414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3441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1146545" y="949476"/>
            <a:ext cx="10069032" cy="849141"/>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dirty="0">
                <a:latin typeface="+mn-lt"/>
              </a:rPr>
              <a:t>Sistema de Gestão da Ética do Poder Executivo Federal</a:t>
            </a:r>
          </a:p>
        </p:txBody>
      </p:sp>
      <p:sp>
        <p:nvSpPr>
          <p:cNvPr id="10" name="Retângulo 9">
            <a:extLst>
              <a:ext uri="{FF2B5EF4-FFF2-40B4-BE49-F238E27FC236}">
                <a16:creationId xmlns:a16="http://schemas.microsoft.com/office/drawing/2014/main" id="{096625C9-2306-42BB-A46E-F49AD9EBF5DB}"/>
              </a:ext>
            </a:extLst>
          </p:cNvPr>
          <p:cNvSpPr/>
          <p:nvPr/>
        </p:nvSpPr>
        <p:spPr>
          <a:xfrm>
            <a:off x="597196" y="1661207"/>
            <a:ext cx="7414437" cy="3693319"/>
          </a:xfrm>
          <a:prstGeom prst="rect">
            <a:avLst/>
          </a:prstGeom>
        </p:spPr>
        <p:txBody>
          <a:bodyPr wrap="square">
            <a:spAutoFit/>
          </a:bodyPr>
          <a:lstStyle/>
          <a:p>
            <a:r>
              <a:rPr lang="pt-BR" b="1" u="sng" dirty="0">
                <a:latin typeface="Arial" panose="020B0604020202020204" pitchFamily="34" charset="0"/>
              </a:rPr>
              <a:t>Sistema de Gestão de Ética do Poder Executivo Federal</a:t>
            </a:r>
          </a:p>
          <a:p>
            <a:endParaRPr lang="pt-BR" b="1" u="sng" dirty="0">
              <a:latin typeface="Arial" panose="020B0604020202020204" pitchFamily="34" charset="0"/>
            </a:endParaRPr>
          </a:p>
          <a:p>
            <a:r>
              <a:rPr lang="pt-BR" b="1" u="sng" dirty="0">
                <a:latin typeface="Arial" panose="020B0604020202020204" pitchFamily="34" charset="0"/>
              </a:rPr>
              <a:t>Rede de Ética do Poder Executivo Federal</a:t>
            </a:r>
          </a:p>
          <a:p>
            <a:endParaRPr lang="pt-BR" dirty="0">
              <a:latin typeface="Arial" panose="020B0604020202020204" pitchFamily="34" charset="0"/>
              <a:ea typeface="Times New Roman" panose="02020603050405020304" pitchFamily="18" charset="0"/>
            </a:endParaRPr>
          </a:p>
          <a:p>
            <a:r>
              <a:rPr lang="pt-BR" b="1" u="sng" dirty="0">
                <a:latin typeface="Arial" panose="020B0604020202020204" pitchFamily="34" charset="0"/>
              </a:rPr>
              <a:t>Comissão de Ética Pública</a:t>
            </a:r>
          </a:p>
          <a:p>
            <a:r>
              <a:rPr lang="pt-BR" dirty="0">
                <a:latin typeface="Arial" panose="020B0604020202020204" pitchFamily="34" charset="0"/>
                <a:ea typeface="Times New Roman" panose="02020603050405020304" pitchFamily="18" charset="0"/>
              </a:rPr>
              <a:t>	Composição</a:t>
            </a:r>
          </a:p>
          <a:p>
            <a:r>
              <a:rPr lang="pt-BR" dirty="0">
                <a:latin typeface="Arial" panose="020B0604020202020204" pitchFamily="34" charset="0"/>
                <a:ea typeface="Times New Roman" panose="02020603050405020304" pitchFamily="18" charset="0"/>
              </a:rPr>
              <a:t>	Mandato</a:t>
            </a:r>
          </a:p>
          <a:p>
            <a:r>
              <a:rPr lang="pt-BR" dirty="0">
                <a:latin typeface="Arial" panose="020B0604020202020204" pitchFamily="34" charset="0"/>
                <a:ea typeface="Times New Roman" panose="02020603050405020304" pitchFamily="18" charset="0"/>
              </a:rPr>
              <a:t>	Competências </a:t>
            </a:r>
          </a:p>
          <a:p>
            <a:endParaRPr lang="pt-BR" dirty="0">
              <a:latin typeface="Arial" panose="020B0604020202020204" pitchFamily="34" charset="0"/>
              <a:ea typeface="Times New Roman" panose="02020603050405020304" pitchFamily="18" charset="0"/>
            </a:endParaRPr>
          </a:p>
          <a:p>
            <a:r>
              <a:rPr lang="pt-BR" b="1" u="sng" dirty="0">
                <a:latin typeface="Arial" panose="020B0604020202020204" pitchFamily="34" charset="0"/>
                <a:ea typeface="Times New Roman" panose="02020603050405020304" pitchFamily="18" charset="0"/>
              </a:rPr>
              <a:t>Comissões de Éticas</a:t>
            </a:r>
          </a:p>
          <a:p>
            <a:r>
              <a:rPr lang="pt-BR" dirty="0">
                <a:latin typeface="Arial" panose="020B0604020202020204" pitchFamily="34" charset="0"/>
                <a:ea typeface="Times New Roman" panose="02020603050405020304" pitchFamily="18" charset="0"/>
              </a:rPr>
              <a:t>	Competências</a:t>
            </a:r>
          </a:p>
          <a:p>
            <a:r>
              <a:rPr lang="pt-BR" dirty="0">
                <a:latin typeface="Arial" panose="020B0604020202020204" pitchFamily="34" charset="0"/>
                <a:ea typeface="Times New Roman" panose="02020603050405020304" pitchFamily="18" charset="0"/>
              </a:rPr>
              <a:t>	Estrutura necessária</a:t>
            </a:r>
          </a:p>
          <a:p>
            <a:r>
              <a:rPr lang="pt-BR" dirty="0">
                <a:latin typeface="Arial" panose="020B0604020202020204" pitchFamily="34" charset="0"/>
                <a:ea typeface="Times New Roman" panose="02020603050405020304" pitchFamily="18" charset="0"/>
              </a:rPr>
              <a:t>	Recursos necessários</a:t>
            </a:r>
            <a:endParaRPr lang="pt-BR" sz="2800" dirty="0">
              <a:effectLst/>
              <a:latin typeface="Times New Roman" panose="02020603050405020304" pitchFamily="18" charset="0"/>
              <a:ea typeface="Times New Roman" panose="02020603050405020304" pitchFamily="18" charset="0"/>
            </a:endParaRPr>
          </a:p>
        </p:txBody>
      </p:sp>
      <p:sp>
        <p:nvSpPr>
          <p:cNvPr id="11" name="Retângulo 10">
            <a:extLst>
              <a:ext uri="{FF2B5EF4-FFF2-40B4-BE49-F238E27FC236}">
                <a16:creationId xmlns:a16="http://schemas.microsoft.com/office/drawing/2014/main" id="{41F60F71-7606-460E-980C-8433E2917DDD}"/>
              </a:ext>
            </a:extLst>
          </p:cNvPr>
          <p:cNvSpPr/>
          <p:nvPr/>
        </p:nvSpPr>
        <p:spPr>
          <a:xfrm>
            <a:off x="4304414" y="6093569"/>
            <a:ext cx="4180367" cy="369332"/>
          </a:xfrm>
          <a:prstGeom prst="rect">
            <a:avLst/>
          </a:prstGeom>
        </p:spPr>
        <p:txBody>
          <a:bodyPr wrap="square">
            <a:spAutoFit/>
          </a:bodyPr>
          <a:lstStyle/>
          <a:p>
            <a:r>
              <a:rPr lang="pt-BR" i="1" dirty="0"/>
              <a:t>Fonte: Decreto n° 6.029/2007</a:t>
            </a:r>
          </a:p>
        </p:txBody>
      </p:sp>
    </p:spTree>
    <p:extLst>
      <p:ext uri="{BB962C8B-B14F-4D97-AF65-F5344CB8AC3E}">
        <p14:creationId xmlns:p14="http://schemas.microsoft.com/office/powerpoint/2010/main" val="4002395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3154660" y="949421"/>
            <a:ext cx="5882679" cy="849141"/>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Deveres do servidor público</a:t>
            </a:r>
          </a:p>
        </p:txBody>
      </p:sp>
      <p:sp>
        <p:nvSpPr>
          <p:cNvPr id="10" name="Retângulo 9">
            <a:extLst>
              <a:ext uri="{FF2B5EF4-FFF2-40B4-BE49-F238E27FC236}">
                <a16:creationId xmlns:a16="http://schemas.microsoft.com/office/drawing/2014/main" id="{096625C9-2306-42BB-A46E-F49AD9EBF5DB}"/>
              </a:ext>
            </a:extLst>
          </p:cNvPr>
          <p:cNvSpPr/>
          <p:nvPr/>
        </p:nvSpPr>
        <p:spPr>
          <a:xfrm>
            <a:off x="517450" y="1676685"/>
            <a:ext cx="7414437" cy="4247317"/>
          </a:xfrm>
          <a:prstGeom prst="rect">
            <a:avLst/>
          </a:prstGeom>
        </p:spPr>
        <p:txBody>
          <a:bodyPr wrap="square">
            <a:spAutoFit/>
          </a:bodyPr>
          <a:lstStyle/>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exercer com zelo e dedicação as atribuições do cargo;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ser leal às instituições a que servir;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observar as normas legais e regulamentares;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cumprir as ordens superiores, exceto quando manifestamente ilegais;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atender com presteza: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solidFill>
                  <a:srgbClr val="000000"/>
                </a:solidFill>
                <a:latin typeface="Arial" panose="020B0604020202020204" pitchFamily="34" charset="0"/>
                <a:ea typeface="Times New Roman" panose="02020603050405020304" pitchFamily="18" charset="0"/>
              </a:rPr>
              <a:t>levar as irregularidades de que tiver ciência em razão do cargo ao conhecimento da autoridade superior</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zelar pela economia do material e a conservação do patrimônio público;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guardar sigilo sobre assunto da repartição;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manter conduta compatível com a moralidade administrativa;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ser assíduo e pontual ao serviço;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tratar com urbanidade as pessoas;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r>
              <a:rPr lang="pt-BR" dirty="0">
                <a:latin typeface="Arial" panose="020B0604020202020204" pitchFamily="34" charset="0"/>
                <a:ea typeface="Times New Roman" panose="02020603050405020304" pitchFamily="18" charset="0"/>
              </a:rPr>
              <a:t>representar contra ilegalidade, omissão ou abuso de poder. </a:t>
            </a:r>
            <a:endParaRPr lang="pt-BR" sz="2800" dirty="0">
              <a:effectLst/>
              <a:latin typeface="Times New Roman" panose="02020603050405020304" pitchFamily="18" charset="0"/>
              <a:ea typeface="Times New Roman" panose="02020603050405020304" pitchFamily="18" charset="0"/>
            </a:endParaRPr>
          </a:p>
        </p:txBody>
      </p:sp>
      <p:sp>
        <p:nvSpPr>
          <p:cNvPr id="11" name="Retângulo 10">
            <a:extLst>
              <a:ext uri="{FF2B5EF4-FFF2-40B4-BE49-F238E27FC236}">
                <a16:creationId xmlns:a16="http://schemas.microsoft.com/office/drawing/2014/main" id="{41F60F71-7606-460E-980C-8433E2917DDD}"/>
              </a:ext>
            </a:extLst>
          </p:cNvPr>
          <p:cNvSpPr/>
          <p:nvPr/>
        </p:nvSpPr>
        <p:spPr>
          <a:xfrm>
            <a:off x="4224669" y="6162246"/>
            <a:ext cx="4180367" cy="369332"/>
          </a:xfrm>
          <a:prstGeom prst="rect">
            <a:avLst/>
          </a:prstGeom>
        </p:spPr>
        <p:txBody>
          <a:bodyPr wrap="square">
            <a:spAutoFit/>
          </a:bodyPr>
          <a:lstStyle/>
          <a:p>
            <a:r>
              <a:rPr lang="pt-BR" i="1" dirty="0"/>
              <a:t>Fonte: art. 116 da Lei n° 8.112/1990</a:t>
            </a:r>
          </a:p>
        </p:txBody>
      </p:sp>
    </p:spTree>
    <p:extLst>
      <p:ext uri="{BB962C8B-B14F-4D97-AF65-F5344CB8AC3E}">
        <p14:creationId xmlns:p14="http://schemas.microsoft.com/office/powerpoint/2010/main" val="4097829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3605666" y="902428"/>
            <a:ext cx="5135997"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Deveres e Proibições</a:t>
            </a:r>
          </a:p>
        </p:txBody>
      </p:sp>
      <p:grpSp>
        <p:nvGrpSpPr>
          <p:cNvPr id="6" name="Agrupar 5">
            <a:extLst>
              <a:ext uri="{FF2B5EF4-FFF2-40B4-BE49-F238E27FC236}">
                <a16:creationId xmlns:a16="http://schemas.microsoft.com/office/drawing/2014/main" id="{2E027F4A-3FE5-43D2-95AA-3A394EF3FE7D}"/>
              </a:ext>
            </a:extLst>
          </p:cNvPr>
          <p:cNvGrpSpPr/>
          <p:nvPr/>
        </p:nvGrpSpPr>
        <p:grpSpPr>
          <a:xfrm>
            <a:off x="1137546" y="1572766"/>
            <a:ext cx="4936241" cy="5230368"/>
            <a:chOff x="5023" y="-1"/>
            <a:chExt cx="4831525" cy="6155687"/>
          </a:xfrm>
        </p:grpSpPr>
        <p:sp>
          <p:nvSpPr>
            <p:cNvPr id="13" name="Fluxograma: Operação Manual 12">
              <a:extLst>
                <a:ext uri="{FF2B5EF4-FFF2-40B4-BE49-F238E27FC236}">
                  <a16:creationId xmlns:a16="http://schemas.microsoft.com/office/drawing/2014/main" id="{105A37E1-004C-4600-A78E-174007631459}"/>
                </a:ext>
              </a:extLst>
            </p:cNvPr>
            <p:cNvSpPr/>
            <p:nvPr/>
          </p:nvSpPr>
          <p:spPr>
            <a:xfrm rot="16200000">
              <a:off x="-657058" y="662080"/>
              <a:ext cx="6155687" cy="4831525"/>
            </a:xfrm>
            <a:prstGeom prst="flowChartManualOperation">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Fluxograma: Operação Manual 4">
              <a:extLst>
                <a:ext uri="{FF2B5EF4-FFF2-40B4-BE49-F238E27FC236}">
                  <a16:creationId xmlns:a16="http://schemas.microsoft.com/office/drawing/2014/main" id="{1DA0E67E-30AB-4D07-AF24-8A3C7A378A3F}"/>
                </a:ext>
              </a:extLst>
            </p:cNvPr>
            <p:cNvSpPr txBox="1"/>
            <p:nvPr/>
          </p:nvSpPr>
          <p:spPr>
            <a:xfrm>
              <a:off x="5024" y="1231136"/>
              <a:ext cx="4404449" cy="36934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0" tIns="0" rIns="127000" bIns="0" numCol="1" spcCol="1270" anchor="t" anchorCtr="0">
              <a:noAutofit/>
            </a:bodyPr>
            <a:lstStyle/>
            <a:p>
              <a:pPr marL="0" lvl="0" indent="0" algn="l" defTabSz="711200">
                <a:lnSpc>
                  <a:spcPct val="90000"/>
                </a:lnSpc>
                <a:spcBef>
                  <a:spcPct val="0"/>
                </a:spcBef>
                <a:spcAft>
                  <a:spcPct val="35000"/>
                </a:spcAft>
                <a:buNone/>
              </a:pPr>
              <a:r>
                <a:rPr lang="pt-BR" sz="2000" b="1" u="none" kern="1200" dirty="0"/>
                <a:t>Lei 8.112/1990</a:t>
              </a:r>
            </a:p>
            <a:p>
              <a:pPr marL="0" lvl="0" indent="0" algn="l" defTabSz="711200">
                <a:lnSpc>
                  <a:spcPct val="90000"/>
                </a:lnSpc>
                <a:spcBef>
                  <a:spcPct val="0"/>
                </a:spcBef>
                <a:spcAft>
                  <a:spcPct val="35000"/>
                </a:spcAft>
                <a:buNone/>
              </a:pPr>
              <a:endParaRPr lang="pt-BR" sz="1400" kern="1200" dirty="0"/>
            </a:p>
            <a:p>
              <a:pPr marL="0" lvl="0" indent="0" algn="l" defTabSz="400050">
                <a:lnSpc>
                  <a:spcPct val="90000"/>
                </a:lnSpc>
                <a:spcBef>
                  <a:spcPct val="0"/>
                </a:spcBef>
                <a:spcAft>
                  <a:spcPct val="35000"/>
                </a:spcAft>
                <a:buNone/>
              </a:pPr>
              <a:r>
                <a:rPr lang="pt-BR" sz="1400" b="1" kern="1200" dirty="0">
                  <a:solidFill>
                    <a:prstClr val="white"/>
                  </a:solidFill>
                  <a:latin typeface="Calibri"/>
                  <a:ea typeface="+mn-ea"/>
                  <a:cs typeface="+mn-cs"/>
                </a:rPr>
                <a:t>Art. 116. São deveres do servidor: </a:t>
              </a:r>
            </a:p>
            <a:p>
              <a:pPr marL="114300" lvl="1" indent="-114300" algn="l" defTabSz="577850">
                <a:lnSpc>
                  <a:spcPct val="90000"/>
                </a:lnSpc>
                <a:spcBef>
                  <a:spcPct val="0"/>
                </a:spcBef>
                <a:spcAft>
                  <a:spcPct val="15000"/>
                </a:spcAft>
                <a:buNone/>
              </a:pPr>
              <a:r>
                <a:rPr lang="pt-BR" sz="1400" kern="1200" dirty="0"/>
                <a:t>IX - manter conduta compatível com a moralidade administrativa;</a:t>
              </a:r>
            </a:p>
            <a:p>
              <a:pPr marL="114300" lvl="1" indent="-114300" algn="l" defTabSz="577850">
                <a:lnSpc>
                  <a:spcPct val="90000"/>
                </a:lnSpc>
                <a:spcBef>
                  <a:spcPct val="0"/>
                </a:spcBef>
                <a:spcAft>
                  <a:spcPct val="15000"/>
                </a:spcAft>
                <a:buNone/>
              </a:pPr>
              <a:r>
                <a:rPr lang="pt-BR" sz="1400" kern="1200" dirty="0"/>
                <a:t>XI - tratar com urbanidade as pessoas; </a:t>
              </a:r>
            </a:p>
            <a:p>
              <a:pPr marL="0" lvl="0" indent="-114300" algn="l" defTabSz="577850">
                <a:lnSpc>
                  <a:spcPct val="90000"/>
                </a:lnSpc>
                <a:spcBef>
                  <a:spcPct val="0"/>
                </a:spcBef>
                <a:spcAft>
                  <a:spcPct val="35000"/>
                </a:spcAft>
                <a:buNone/>
              </a:pPr>
              <a:endParaRPr lang="pt-BR" sz="1400" u="sng" kern="1200" dirty="0">
                <a:solidFill>
                  <a:prstClr val="white"/>
                </a:solidFill>
                <a:latin typeface="Calibri"/>
                <a:ea typeface="+mn-ea"/>
                <a:cs typeface="+mn-cs"/>
              </a:endParaRPr>
            </a:p>
            <a:p>
              <a:pPr marL="0" lvl="0" indent="-114300" algn="l" defTabSz="400050">
                <a:lnSpc>
                  <a:spcPct val="90000"/>
                </a:lnSpc>
                <a:spcBef>
                  <a:spcPct val="0"/>
                </a:spcBef>
                <a:spcAft>
                  <a:spcPct val="35000"/>
                </a:spcAft>
                <a:buNone/>
              </a:pPr>
              <a:r>
                <a:rPr lang="pt-BR" sz="1400" b="1" kern="1200" dirty="0">
                  <a:solidFill>
                    <a:prstClr val="white"/>
                  </a:solidFill>
                  <a:latin typeface="Calibri"/>
                  <a:ea typeface="+mn-ea"/>
                  <a:cs typeface="+mn-cs"/>
                </a:rPr>
                <a:t>Art. 117.  Ao servidor é proibido:  </a:t>
              </a:r>
            </a:p>
            <a:p>
              <a:pPr marL="114300" lvl="1" indent="-114300" algn="l" defTabSz="577850">
                <a:lnSpc>
                  <a:spcPct val="90000"/>
                </a:lnSpc>
                <a:spcBef>
                  <a:spcPct val="0"/>
                </a:spcBef>
                <a:spcAft>
                  <a:spcPct val="15000"/>
                </a:spcAft>
                <a:buNone/>
              </a:pPr>
              <a:r>
                <a:rPr lang="pt-BR" sz="1400" kern="1200" dirty="0"/>
                <a:t>V - promover manifestação de apreço ou desapreço no recinto da repartição; </a:t>
              </a:r>
            </a:p>
          </p:txBody>
        </p:sp>
      </p:grpSp>
      <p:grpSp>
        <p:nvGrpSpPr>
          <p:cNvPr id="8" name="Agrupar 7">
            <a:extLst>
              <a:ext uri="{FF2B5EF4-FFF2-40B4-BE49-F238E27FC236}">
                <a16:creationId xmlns:a16="http://schemas.microsoft.com/office/drawing/2014/main" id="{9640929D-10BD-4EFE-A19C-75C718E721D3}"/>
              </a:ext>
            </a:extLst>
          </p:cNvPr>
          <p:cNvGrpSpPr/>
          <p:nvPr/>
        </p:nvGrpSpPr>
        <p:grpSpPr>
          <a:xfrm>
            <a:off x="6179827" y="1627632"/>
            <a:ext cx="5323326" cy="5230368"/>
            <a:chOff x="5198912" y="-1"/>
            <a:chExt cx="4831525" cy="6155687"/>
          </a:xfrm>
        </p:grpSpPr>
        <p:sp>
          <p:nvSpPr>
            <p:cNvPr id="9" name="Fluxograma: Operação Manual 8">
              <a:extLst>
                <a:ext uri="{FF2B5EF4-FFF2-40B4-BE49-F238E27FC236}">
                  <a16:creationId xmlns:a16="http://schemas.microsoft.com/office/drawing/2014/main" id="{3E58DB02-3E7B-48C6-9EFF-ACD0DB586415}"/>
                </a:ext>
              </a:extLst>
            </p:cNvPr>
            <p:cNvSpPr/>
            <p:nvPr/>
          </p:nvSpPr>
          <p:spPr>
            <a:xfrm rot="16200000">
              <a:off x="4536831" y="662080"/>
              <a:ext cx="6155687" cy="4831525"/>
            </a:xfrm>
            <a:prstGeom prst="flowChartManualOperation">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Fluxograma: Operação Manual 6">
              <a:extLst>
                <a:ext uri="{FF2B5EF4-FFF2-40B4-BE49-F238E27FC236}">
                  <a16:creationId xmlns:a16="http://schemas.microsoft.com/office/drawing/2014/main" id="{841A86EF-8AD7-4162-ADE9-CD6000A24040}"/>
                </a:ext>
              </a:extLst>
            </p:cNvPr>
            <p:cNvSpPr txBox="1"/>
            <p:nvPr/>
          </p:nvSpPr>
          <p:spPr>
            <a:xfrm rot="21600000">
              <a:off x="5198912" y="1231136"/>
              <a:ext cx="4831525" cy="36934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0" tIns="0" rIns="127000" bIns="0" numCol="1" spcCol="1270" anchor="t" anchorCtr="0">
              <a:noAutofit/>
            </a:bodyPr>
            <a:lstStyle/>
            <a:p>
              <a:pPr marL="0" lvl="0" indent="0" algn="l" defTabSz="400050">
                <a:lnSpc>
                  <a:spcPct val="90000"/>
                </a:lnSpc>
                <a:spcBef>
                  <a:spcPct val="0"/>
                </a:spcBef>
                <a:spcAft>
                  <a:spcPct val="35000"/>
                </a:spcAft>
                <a:buNone/>
              </a:pPr>
              <a:r>
                <a:rPr lang="pt-BR" sz="2000" b="1" u="none" kern="1200" dirty="0"/>
                <a:t>Decreto 1.171/1994</a:t>
              </a:r>
            </a:p>
            <a:p>
              <a:pPr marL="0" lvl="0" indent="0" algn="l" defTabSz="400050">
                <a:lnSpc>
                  <a:spcPct val="90000"/>
                </a:lnSpc>
                <a:spcBef>
                  <a:spcPct val="0"/>
                </a:spcBef>
                <a:spcAft>
                  <a:spcPct val="35000"/>
                </a:spcAft>
                <a:buNone/>
              </a:pPr>
              <a:r>
                <a:rPr lang="pt-BR" sz="1100" b="1" u="sng" kern="1200" dirty="0"/>
                <a:t>Das Regras Deontológicas</a:t>
              </a:r>
            </a:p>
            <a:p>
              <a:pPr marL="0" lvl="0" indent="0" algn="l" defTabSz="400050">
                <a:lnSpc>
                  <a:spcPct val="90000"/>
                </a:lnSpc>
                <a:spcBef>
                  <a:spcPct val="0"/>
                </a:spcBef>
                <a:spcAft>
                  <a:spcPct val="35000"/>
                </a:spcAft>
                <a:buNone/>
              </a:pPr>
              <a:r>
                <a:rPr lang="pt-BR" sz="1100" kern="1200" dirty="0"/>
                <a:t>XIII - O servidor que trabalha em harmonia com a estrutura organizacional, </a:t>
              </a:r>
              <a:r>
                <a:rPr lang="pt-BR" sz="1100" b="1" u="sng" kern="1200" dirty="0"/>
                <a:t>respeitando seus colegas e cada concidadão</a:t>
              </a:r>
              <a:r>
                <a:rPr lang="pt-BR" sz="1100" kern="1200" dirty="0"/>
                <a:t>, colabora e de todos pode receber colaboração, pois sua atividade pública é a grande oportunidade para o crescimento e o engrandecimento da Nação.</a:t>
              </a:r>
            </a:p>
            <a:p>
              <a:pPr marL="57150" lvl="1" indent="0" algn="l" defTabSz="311150">
                <a:lnSpc>
                  <a:spcPct val="90000"/>
                </a:lnSpc>
                <a:spcBef>
                  <a:spcPct val="0"/>
                </a:spcBef>
                <a:spcAft>
                  <a:spcPct val="15000"/>
                </a:spcAft>
                <a:buNone/>
              </a:pPr>
              <a:endParaRPr lang="pt-BR" sz="1100" kern="1200" dirty="0"/>
            </a:p>
            <a:p>
              <a:pPr marL="0" lvl="0" indent="0" algn="l" defTabSz="400050">
                <a:lnSpc>
                  <a:spcPct val="90000"/>
                </a:lnSpc>
                <a:spcBef>
                  <a:spcPct val="0"/>
                </a:spcBef>
                <a:spcAft>
                  <a:spcPct val="35000"/>
                </a:spcAft>
                <a:buNone/>
              </a:pPr>
              <a:r>
                <a:rPr lang="pt-BR" sz="1100" b="1" u="sng" kern="1200" dirty="0">
                  <a:solidFill>
                    <a:prstClr val="white"/>
                  </a:solidFill>
                  <a:latin typeface="Calibri"/>
                  <a:ea typeface="+mn-ea"/>
                  <a:cs typeface="+mn-cs"/>
                </a:rPr>
                <a:t>Dos Principais Deveres do Servidor Público</a:t>
              </a:r>
            </a:p>
            <a:p>
              <a:pPr marL="57150" lvl="1" indent="0" algn="l" defTabSz="311150">
                <a:lnSpc>
                  <a:spcPct val="90000"/>
                </a:lnSpc>
                <a:spcBef>
                  <a:spcPct val="0"/>
                </a:spcBef>
                <a:spcAft>
                  <a:spcPct val="15000"/>
                </a:spcAft>
                <a:buNone/>
              </a:pPr>
              <a:r>
                <a:rPr lang="pt-BR" sz="1100" kern="1200" dirty="0"/>
                <a:t>g) ser cortês, ter urbanidade, disponibilidade e atenção, respeitando a capacidade e as limitações individuais de todos os usuários do serviço público, sem qualquer espécie de preconceito ou distinção de raça, sexo, nacionalidade, cor, idade, religião, cunho político e posição social, abstendo-se, dessa forma, de causar-lhes dano moral;</a:t>
              </a:r>
            </a:p>
            <a:p>
              <a:pPr marL="57150" lvl="1" indent="0" algn="l" defTabSz="311150">
                <a:lnSpc>
                  <a:spcPct val="90000"/>
                </a:lnSpc>
                <a:spcBef>
                  <a:spcPct val="0"/>
                </a:spcBef>
                <a:spcAft>
                  <a:spcPct val="15000"/>
                </a:spcAft>
                <a:buChar char="•"/>
              </a:pPr>
              <a:endParaRPr lang="pt-BR" sz="1100" kern="1200" dirty="0"/>
            </a:p>
            <a:p>
              <a:pPr marL="0" lvl="0" indent="-57150" algn="l" defTabSz="400050">
                <a:lnSpc>
                  <a:spcPct val="90000"/>
                </a:lnSpc>
                <a:spcBef>
                  <a:spcPct val="0"/>
                </a:spcBef>
                <a:spcAft>
                  <a:spcPct val="35000"/>
                </a:spcAft>
                <a:buFontTx/>
                <a:buNone/>
              </a:pPr>
              <a:r>
                <a:rPr lang="pt-BR" sz="1100" b="1" u="sng" kern="1200" dirty="0">
                  <a:solidFill>
                    <a:prstClr val="white"/>
                  </a:solidFill>
                  <a:latin typeface="Calibri"/>
                  <a:ea typeface="+mn-ea"/>
                  <a:cs typeface="+mn-cs"/>
                </a:rPr>
                <a:t>Das Vedações ao Servidor Público</a:t>
              </a:r>
            </a:p>
            <a:p>
              <a:pPr marL="57150" lvl="1" indent="0" algn="l" defTabSz="311150">
                <a:lnSpc>
                  <a:spcPct val="90000"/>
                </a:lnSpc>
                <a:spcBef>
                  <a:spcPct val="0"/>
                </a:spcBef>
                <a:spcAft>
                  <a:spcPct val="15000"/>
                </a:spcAft>
                <a:buNone/>
              </a:pPr>
              <a:r>
                <a:rPr lang="pt-BR" sz="1100" kern="1200" dirty="0"/>
                <a:t>f) permitir que perseguições, simpatias, antipatias, caprichos, paixões ou interesses de ordem pessoal interfiram no trato com o público, com os jurisdicionados administrativos ou com colegas hierarquicamente superiores ou inferiores;</a:t>
              </a:r>
            </a:p>
          </p:txBody>
        </p:sp>
      </p:grpSp>
    </p:spTree>
    <p:extLst>
      <p:ext uri="{BB962C8B-B14F-4D97-AF65-F5344CB8AC3E}">
        <p14:creationId xmlns:p14="http://schemas.microsoft.com/office/powerpoint/2010/main" val="33977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2" name="CaixaDeTexto 1">
            <a:extLst>
              <a:ext uri="{FF2B5EF4-FFF2-40B4-BE49-F238E27FC236}">
                <a16:creationId xmlns:a16="http://schemas.microsoft.com/office/drawing/2014/main" id="{A24BA6EA-830B-BF43-BD86-FB7AAE3E1648}"/>
              </a:ext>
            </a:extLst>
          </p:cNvPr>
          <p:cNvSpPr txBox="1"/>
          <p:nvPr/>
        </p:nvSpPr>
        <p:spPr>
          <a:xfrm>
            <a:off x="328766" y="1325366"/>
            <a:ext cx="11123814" cy="5139869"/>
          </a:xfrm>
          <a:prstGeom prst="rect">
            <a:avLst/>
          </a:prstGeom>
          <a:noFill/>
        </p:spPr>
        <p:txBody>
          <a:bodyPr wrap="square" rtlCol="0">
            <a:spAutoFit/>
          </a:bodyPr>
          <a:lstStyle/>
          <a:p>
            <a:pPr algn="just"/>
            <a:r>
              <a:rPr lang="pt-BR" sz="2400" dirty="0"/>
              <a:t>A palavra ética é oriunda do grego </a:t>
            </a:r>
            <a:r>
              <a:rPr lang="pt-BR" sz="2400" i="1" dirty="0" err="1"/>
              <a:t>ethos</a:t>
            </a:r>
            <a:r>
              <a:rPr lang="pt-BR" sz="2400" dirty="0"/>
              <a:t>, cujo significado está relacionado a </a:t>
            </a:r>
            <a:r>
              <a:rPr lang="pt-BR" sz="2400" b="1" u="sng" dirty="0"/>
              <a:t>modo de ser, costumes ou hábitos</a:t>
            </a:r>
            <a:r>
              <a:rPr lang="pt-BR" sz="2400" dirty="0"/>
              <a:t>. </a:t>
            </a:r>
          </a:p>
          <a:p>
            <a:pPr algn="r"/>
            <a:endParaRPr lang="pt-BR" sz="2400" dirty="0"/>
          </a:p>
          <a:p>
            <a:pPr algn="r"/>
            <a:r>
              <a:rPr lang="pt-BR" sz="2000" i="1" dirty="0"/>
              <a:t>Marina Vianna</a:t>
            </a:r>
            <a:endParaRPr lang="pt-BR" sz="2400" i="1" dirty="0"/>
          </a:p>
          <a:p>
            <a:pPr algn="just"/>
            <a:endParaRPr lang="pt-BR" sz="2400" dirty="0"/>
          </a:p>
          <a:p>
            <a:pPr algn="just"/>
            <a:endParaRPr lang="pt-BR" sz="2400" dirty="0"/>
          </a:p>
          <a:p>
            <a:pPr algn="just"/>
            <a:endParaRPr lang="pt-BR" sz="2400" dirty="0"/>
          </a:p>
          <a:p>
            <a:pPr algn="just"/>
            <a:endParaRPr lang="pt-BR" sz="2400" dirty="0"/>
          </a:p>
          <a:p>
            <a:pPr algn="just"/>
            <a:endParaRPr lang="pt-BR" sz="2400" dirty="0"/>
          </a:p>
          <a:p>
            <a:pPr algn="just"/>
            <a:endParaRPr lang="pt-BR" sz="2400" dirty="0"/>
          </a:p>
          <a:p>
            <a:pPr algn="just"/>
            <a:r>
              <a:rPr lang="pt-BR" sz="2400" dirty="0"/>
              <a:t>Ética é uma disciplina normativa, cuja função fundamental seria a de indicar o </a:t>
            </a:r>
            <a:r>
              <a:rPr lang="pt-BR" sz="2400" b="1" u="sng" dirty="0"/>
              <a:t>comportamento melhor do ponto de vista moral</a:t>
            </a:r>
            <a:r>
              <a:rPr lang="pt-BR" sz="2400" dirty="0"/>
              <a:t>. </a:t>
            </a:r>
          </a:p>
          <a:p>
            <a:pPr algn="r"/>
            <a:r>
              <a:rPr lang="pt-BR" sz="2000" dirty="0" err="1"/>
              <a:t>Vàsques</a:t>
            </a:r>
            <a:r>
              <a:rPr lang="pt-BR" sz="2000" dirty="0"/>
              <a:t>, 1995</a:t>
            </a:r>
          </a:p>
          <a:p>
            <a:pPr algn="just"/>
            <a:endParaRPr lang="pt-BR" sz="2400" dirty="0"/>
          </a:p>
        </p:txBody>
      </p:sp>
      <p:pic>
        <p:nvPicPr>
          <p:cNvPr id="3" name="Imagem 2">
            <a:extLst>
              <a:ext uri="{FF2B5EF4-FFF2-40B4-BE49-F238E27FC236}">
                <a16:creationId xmlns:a16="http://schemas.microsoft.com/office/drawing/2014/main" id="{038879C8-782B-5747-BC72-7F846B372DD5}"/>
              </a:ext>
            </a:extLst>
          </p:cNvPr>
          <p:cNvPicPr>
            <a:picLocks noChangeAspect="1"/>
          </p:cNvPicPr>
          <p:nvPr/>
        </p:nvPicPr>
        <p:blipFill>
          <a:blip r:embed="rId2"/>
          <a:stretch>
            <a:fillRect/>
          </a:stretch>
        </p:blipFill>
        <p:spPr>
          <a:xfrm>
            <a:off x="4216400" y="2524158"/>
            <a:ext cx="3759200" cy="2159000"/>
          </a:xfrm>
          <a:prstGeom prst="rect">
            <a:avLst/>
          </a:prstGeom>
        </p:spPr>
      </p:pic>
    </p:spTree>
    <p:extLst>
      <p:ext uri="{BB962C8B-B14F-4D97-AF65-F5344CB8AC3E}">
        <p14:creationId xmlns:p14="http://schemas.microsoft.com/office/powerpoint/2010/main" val="1523159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graphicFrame>
        <p:nvGraphicFramePr>
          <p:cNvPr id="10" name="Diagrama 9">
            <a:extLst>
              <a:ext uri="{FF2B5EF4-FFF2-40B4-BE49-F238E27FC236}">
                <a16:creationId xmlns:a16="http://schemas.microsoft.com/office/drawing/2014/main" id="{4A0CDCA7-3FD2-45F4-86BE-11CDBC5DE9B6}"/>
              </a:ext>
            </a:extLst>
          </p:cNvPr>
          <p:cNvGraphicFramePr/>
          <p:nvPr>
            <p:extLst/>
          </p:nvPr>
        </p:nvGraphicFramePr>
        <p:xfrm>
          <a:off x="1704476" y="1335436"/>
          <a:ext cx="8856021" cy="5522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ítulo 4">
            <a:extLst>
              <a:ext uri="{FF2B5EF4-FFF2-40B4-BE49-F238E27FC236}">
                <a16:creationId xmlns:a16="http://schemas.microsoft.com/office/drawing/2014/main" id="{B20B1C92-866F-4C8C-A0CD-FF3E5F9B0F45}"/>
              </a:ext>
            </a:extLst>
          </p:cNvPr>
          <p:cNvSpPr txBox="1">
            <a:spLocks/>
          </p:cNvSpPr>
          <p:nvPr/>
        </p:nvSpPr>
        <p:spPr>
          <a:xfrm>
            <a:off x="3605666" y="902428"/>
            <a:ext cx="5135997"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Deveres e Proibições</a:t>
            </a:r>
          </a:p>
        </p:txBody>
      </p:sp>
    </p:spTree>
    <p:extLst>
      <p:ext uri="{BB962C8B-B14F-4D97-AF65-F5344CB8AC3E}">
        <p14:creationId xmlns:p14="http://schemas.microsoft.com/office/powerpoint/2010/main" val="190339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graphicFrame>
        <p:nvGraphicFramePr>
          <p:cNvPr id="10" name="Diagrama 9">
            <a:extLst>
              <a:ext uri="{FF2B5EF4-FFF2-40B4-BE49-F238E27FC236}">
                <a16:creationId xmlns:a16="http://schemas.microsoft.com/office/drawing/2014/main" id="{63A46AD4-D5B3-4F8F-9BC9-F3B4CCC43F7B}"/>
              </a:ext>
            </a:extLst>
          </p:cNvPr>
          <p:cNvGraphicFramePr/>
          <p:nvPr>
            <p:extLst/>
          </p:nvPr>
        </p:nvGraphicFramePr>
        <p:xfrm>
          <a:off x="1656348" y="1335436"/>
          <a:ext cx="8904149" cy="5522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ítulo 4">
            <a:extLst>
              <a:ext uri="{FF2B5EF4-FFF2-40B4-BE49-F238E27FC236}">
                <a16:creationId xmlns:a16="http://schemas.microsoft.com/office/drawing/2014/main" id="{340EB3A7-5FEC-423E-B92E-1C3E383C089C}"/>
              </a:ext>
            </a:extLst>
          </p:cNvPr>
          <p:cNvSpPr txBox="1">
            <a:spLocks/>
          </p:cNvSpPr>
          <p:nvPr/>
        </p:nvSpPr>
        <p:spPr>
          <a:xfrm>
            <a:off x="3605666" y="902428"/>
            <a:ext cx="5135997"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Deveres e Proibições</a:t>
            </a:r>
          </a:p>
        </p:txBody>
      </p:sp>
    </p:spTree>
    <p:extLst>
      <p:ext uri="{BB962C8B-B14F-4D97-AF65-F5344CB8AC3E}">
        <p14:creationId xmlns:p14="http://schemas.microsoft.com/office/powerpoint/2010/main" val="2339909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graphicFrame>
        <p:nvGraphicFramePr>
          <p:cNvPr id="10" name="Diagrama 9">
            <a:extLst>
              <a:ext uri="{FF2B5EF4-FFF2-40B4-BE49-F238E27FC236}">
                <a16:creationId xmlns:a16="http://schemas.microsoft.com/office/drawing/2014/main" id="{58C36632-C045-4ED3-BBE4-6B6F1FFB2FC2}"/>
              </a:ext>
            </a:extLst>
          </p:cNvPr>
          <p:cNvGraphicFramePr/>
          <p:nvPr>
            <p:extLst/>
          </p:nvPr>
        </p:nvGraphicFramePr>
        <p:xfrm>
          <a:off x="1668380" y="1335436"/>
          <a:ext cx="8892116" cy="5522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ítulo 4">
            <a:extLst>
              <a:ext uri="{FF2B5EF4-FFF2-40B4-BE49-F238E27FC236}">
                <a16:creationId xmlns:a16="http://schemas.microsoft.com/office/drawing/2014/main" id="{407B5C73-BDE9-4E49-9A03-BDA300B72D2A}"/>
              </a:ext>
            </a:extLst>
          </p:cNvPr>
          <p:cNvSpPr txBox="1">
            <a:spLocks/>
          </p:cNvSpPr>
          <p:nvPr/>
        </p:nvSpPr>
        <p:spPr>
          <a:xfrm>
            <a:off x="3605666" y="902428"/>
            <a:ext cx="5135997"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dirty="0">
                <a:latin typeface="+mn-lt"/>
              </a:rPr>
              <a:t>Deveres e Proibições</a:t>
            </a:r>
          </a:p>
        </p:txBody>
      </p:sp>
    </p:spTree>
    <p:extLst>
      <p:ext uri="{BB962C8B-B14F-4D97-AF65-F5344CB8AC3E}">
        <p14:creationId xmlns:p14="http://schemas.microsoft.com/office/powerpoint/2010/main" val="2579090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2" name="CaixaDeTexto 1">
            <a:extLst>
              <a:ext uri="{FF2B5EF4-FFF2-40B4-BE49-F238E27FC236}">
                <a16:creationId xmlns:a16="http://schemas.microsoft.com/office/drawing/2014/main" id="{A24BA6EA-830B-BF43-BD86-FB7AAE3E1648}"/>
              </a:ext>
            </a:extLst>
          </p:cNvPr>
          <p:cNvSpPr txBox="1"/>
          <p:nvPr/>
        </p:nvSpPr>
        <p:spPr>
          <a:xfrm>
            <a:off x="308218" y="1243174"/>
            <a:ext cx="11123814" cy="3785652"/>
          </a:xfrm>
          <a:prstGeom prst="rect">
            <a:avLst/>
          </a:prstGeom>
          <a:noFill/>
        </p:spPr>
        <p:txBody>
          <a:bodyPr wrap="square" rtlCol="0">
            <a:spAutoFit/>
          </a:bodyPr>
          <a:lstStyle/>
          <a:p>
            <a:r>
              <a:rPr lang="pt-BR" sz="2400" dirty="0"/>
              <a:t>[...] a preconcepção da palavra ética é de </a:t>
            </a:r>
            <a:r>
              <a:rPr lang="pt-BR" sz="2400" b="1" u="sng" dirty="0"/>
              <a:t>"caráter" adquirido por "hábito"</a:t>
            </a:r>
            <a:r>
              <a:rPr lang="pt-BR" sz="2400" dirty="0"/>
              <a:t>. Isso significa que os "atos", isoladamente considerados, teriam uma </a:t>
            </a:r>
            <a:r>
              <a:rPr lang="pt-BR" sz="2400" b="1" u="sng" dirty="0"/>
              <a:t>importância moral subordinada</a:t>
            </a:r>
            <a:r>
              <a:rPr lang="pt-BR" sz="2400" dirty="0"/>
              <a:t> em relação ao hábito, isto é, em relação à vida considerada na sua totalidade. </a:t>
            </a:r>
          </a:p>
          <a:p>
            <a:pPr algn="r"/>
            <a:r>
              <a:rPr lang="pt-BR" sz="2400" dirty="0"/>
              <a:t>(TORRES, p. 186, 2001) </a:t>
            </a:r>
          </a:p>
          <a:p>
            <a:endParaRPr lang="pt-BR" sz="2400" dirty="0"/>
          </a:p>
          <a:p>
            <a:endParaRPr lang="pt-BR" sz="2400" dirty="0"/>
          </a:p>
          <a:p>
            <a:r>
              <a:rPr lang="pt-BR" sz="2400" dirty="0"/>
              <a:t>A Ética é um ramo da filosofia que lida com o que é moralmente bom ou mau, certo ou errado. As palavras ética e moral têm a mesma base etimológica: a palavra grega </a:t>
            </a:r>
            <a:r>
              <a:rPr lang="pt-BR" sz="2400" i="1" dirty="0" err="1"/>
              <a:t>ethos</a:t>
            </a:r>
            <a:r>
              <a:rPr lang="pt-BR" sz="2400" dirty="0"/>
              <a:t> e a palavra latina moral, ambas significam hábitos e costumes. </a:t>
            </a:r>
          </a:p>
          <a:p>
            <a:pPr algn="r"/>
            <a:r>
              <a:rPr lang="pt-BR" sz="2400" dirty="0"/>
              <a:t>(FARIAS, p.6, 2015)</a:t>
            </a:r>
          </a:p>
        </p:txBody>
      </p:sp>
      <p:sp>
        <p:nvSpPr>
          <p:cNvPr id="3" name="CaixaDeTexto 2">
            <a:extLst>
              <a:ext uri="{FF2B5EF4-FFF2-40B4-BE49-F238E27FC236}">
                <a16:creationId xmlns:a16="http://schemas.microsoft.com/office/drawing/2014/main" id="{DEADE34C-4829-4347-9D92-1A877B478FCC}"/>
              </a:ext>
            </a:extLst>
          </p:cNvPr>
          <p:cNvSpPr txBox="1"/>
          <p:nvPr/>
        </p:nvSpPr>
        <p:spPr>
          <a:xfrm>
            <a:off x="328766" y="5630240"/>
            <a:ext cx="11665048" cy="954107"/>
          </a:xfrm>
          <a:prstGeom prst="rect">
            <a:avLst/>
          </a:prstGeom>
          <a:solidFill>
            <a:schemeClr val="accent1">
              <a:lumMod val="60000"/>
              <a:lumOff val="40000"/>
            </a:schemeClr>
          </a:solidFill>
        </p:spPr>
        <p:txBody>
          <a:bodyPr wrap="square" rtlCol="0">
            <a:spAutoFit/>
          </a:bodyPr>
          <a:lstStyle/>
          <a:p>
            <a:r>
              <a:rPr lang="pt-BR" sz="2800" dirty="0"/>
              <a:t>A ética é, portanto, o cerne da questão, estando diretamente relacionada aos hábitos e costumes de uma sociedade.</a:t>
            </a:r>
            <a:endParaRPr lang="es-ES_tradnl" sz="2800" dirty="0"/>
          </a:p>
        </p:txBody>
      </p:sp>
    </p:spTree>
    <p:extLst>
      <p:ext uri="{BB962C8B-B14F-4D97-AF65-F5344CB8AC3E}">
        <p14:creationId xmlns:p14="http://schemas.microsoft.com/office/powerpoint/2010/main" val="1726411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pic>
        <p:nvPicPr>
          <p:cNvPr id="2" name="VID-20180823-WA0025">
            <a:hlinkClick r:id="" action="ppaction://media"/>
            <a:extLst>
              <a:ext uri="{FF2B5EF4-FFF2-40B4-BE49-F238E27FC236}">
                <a16:creationId xmlns:a16="http://schemas.microsoft.com/office/drawing/2014/main" id="{D2D7BCEA-3703-BF4B-B5A7-502E88598069}"/>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030882" y="811658"/>
            <a:ext cx="5969286" cy="5969286"/>
          </a:xfrm>
          <a:prstGeom prst="rect">
            <a:avLst/>
          </a:prstGeom>
        </p:spPr>
      </p:pic>
    </p:spTree>
    <p:extLst>
      <p:ext uri="{BB962C8B-B14F-4D97-AF65-F5344CB8AC3E}">
        <p14:creationId xmlns:p14="http://schemas.microsoft.com/office/powerpoint/2010/main" val="61896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39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18466739-3ED7-2B4D-946A-EFAF80B1AF50}"/>
              </a:ext>
            </a:extLst>
          </p:cNvPr>
          <p:cNvSpPr txBox="1"/>
          <p:nvPr/>
        </p:nvSpPr>
        <p:spPr>
          <a:xfrm>
            <a:off x="6746628" y="1783959"/>
            <a:ext cx="4645250" cy="2889114"/>
          </a:xfrm>
          <a:prstGeom prst="rect">
            <a:avLst/>
          </a:prstGeom>
        </p:spPr>
        <p:txBody>
          <a:bodyPr vert="horz" lIns="91440" tIns="45720" rIns="91440" bIns="45720" rtlCol="0" anchor="b">
            <a:normAutofit fontScale="92500" lnSpcReduction="10000"/>
          </a:bodyPr>
          <a:lstStyle/>
          <a:p>
            <a:pPr algn="ctr">
              <a:lnSpc>
                <a:spcPct val="90000"/>
              </a:lnSpc>
              <a:spcBef>
                <a:spcPct val="0"/>
              </a:spcBef>
              <a:spcAft>
                <a:spcPts val="600"/>
              </a:spcAft>
            </a:pPr>
            <a:r>
              <a:rPr lang="pt-BR" sz="6000">
                <a:latin typeface="+mj-lt"/>
                <a:ea typeface="+mj-ea"/>
                <a:cs typeface="+mj-cs"/>
              </a:rPr>
              <a:t>E por que falar de ética para servidores públicos?</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5" descr="http://marcohailer.blog.uol.com.br/images/pensando.jpg">
            <a:extLst>
              <a:ext uri="{FF2B5EF4-FFF2-40B4-BE49-F238E27FC236}">
                <a16:creationId xmlns:a16="http://schemas.microsoft.com/office/drawing/2014/main" id="{F18059E1-FA7F-7241-942C-F5604DE903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84" r="-1" b="-1"/>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33929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950728" y="1115733"/>
            <a:ext cx="10290544" cy="849141"/>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b="1" dirty="0">
                <a:solidFill>
                  <a:schemeClr val="tx2"/>
                </a:solidFill>
                <a:latin typeface="+mn-lt"/>
              </a:rPr>
              <a:t>Deveres do servidor público do Poder Executivo Federal </a:t>
            </a:r>
          </a:p>
        </p:txBody>
      </p:sp>
      <p:sp>
        <p:nvSpPr>
          <p:cNvPr id="10" name="Retângulo 9">
            <a:extLst>
              <a:ext uri="{FF2B5EF4-FFF2-40B4-BE49-F238E27FC236}">
                <a16:creationId xmlns:a16="http://schemas.microsoft.com/office/drawing/2014/main" id="{096625C9-2306-42BB-A46E-F49AD9EBF5DB}"/>
              </a:ext>
            </a:extLst>
          </p:cNvPr>
          <p:cNvSpPr/>
          <p:nvPr/>
        </p:nvSpPr>
        <p:spPr>
          <a:xfrm>
            <a:off x="381000" y="1856013"/>
            <a:ext cx="7249632" cy="3385542"/>
          </a:xfrm>
          <a:prstGeom prst="rect">
            <a:avLst/>
          </a:prstGeom>
        </p:spPr>
        <p:txBody>
          <a:bodyPr wrap="square">
            <a:spAutoFit/>
          </a:bodyPr>
          <a:lstStyle/>
          <a:p>
            <a:r>
              <a:rPr lang="pt-BR" sz="2000" u="sng" dirty="0">
                <a:solidFill>
                  <a:schemeClr val="tx2"/>
                </a:solidFill>
                <a:latin typeface="Arial" panose="020B0604020202020204" pitchFamily="34" charset="0"/>
                <a:ea typeface="Times New Roman" panose="02020603050405020304" pitchFamily="18" charset="0"/>
              </a:rPr>
              <a:t>Das Regras Deontológicas</a:t>
            </a: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endParaRPr lang="pt-BR" dirty="0">
              <a:latin typeface="Arial" panose="020B0604020202020204" pitchFamily="34" charset="0"/>
              <a:ea typeface="Times New Roman" panose="02020603050405020304" pitchFamily="18" charset="0"/>
            </a:endParaRPr>
          </a:p>
          <a:p>
            <a:r>
              <a:rPr lang="pt-BR" dirty="0">
                <a:latin typeface="Arial" panose="020B0604020202020204" pitchFamily="34" charset="0"/>
                <a:ea typeface="Times New Roman" panose="02020603050405020304" pitchFamily="18" charset="0"/>
              </a:rPr>
              <a:t>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p:txBody>
      </p:sp>
      <p:sp>
        <p:nvSpPr>
          <p:cNvPr id="11" name="Retângulo 10">
            <a:extLst>
              <a:ext uri="{FF2B5EF4-FFF2-40B4-BE49-F238E27FC236}">
                <a16:creationId xmlns:a16="http://schemas.microsoft.com/office/drawing/2014/main" id="{41F60F71-7606-460E-980C-8433E2917DDD}"/>
              </a:ext>
            </a:extLst>
          </p:cNvPr>
          <p:cNvSpPr/>
          <p:nvPr/>
        </p:nvSpPr>
        <p:spPr>
          <a:xfrm>
            <a:off x="4242832" y="5763124"/>
            <a:ext cx="2958510" cy="369332"/>
          </a:xfrm>
          <a:prstGeom prst="rect">
            <a:avLst/>
          </a:prstGeom>
        </p:spPr>
        <p:txBody>
          <a:bodyPr wrap="square">
            <a:spAutoFit/>
          </a:bodyPr>
          <a:lstStyle/>
          <a:p>
            <a:r>
              <a:rPr lang="pt-BR" i="1" dirty="0"/>
              <a:t>Decreto n° 1.171/1994</a:t>
            </a:r>
          </a:p>
        </p:txBody>
      </p:sp>
      <p:sp>
        <p:nvSpPr>
          <p:cNvPr id="3" name="Rectangle 1">
            <a:extLst>
              <a:ext uri="{FF2B5EF4-FFF2-40B4-BE49-F238E27FC236}">
                <a16:creationId xmlns:a16="http://schemas.microsoft.com/office/drawing/2014/main" id="{D7965351-7488-4D56-8754-8A2F69B258D3}"/>
              </a:ext>
            </a:extLst>
          </p:cNvPr>
          <p:cNvSpPr>
            <a:spLocks noChangeArrowheads="1"/>
          </p:cNvSpPr>
          <p:nvPr/>
        </p:nvSpPr>
        <p:spPr bwMode="auto">
          <a:xfrm>
            <a:off x="847502" y="2411518"/>
            <a:ext cx="5843477" cy="3274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 moralidade da Administração Pública não se limita à distinção entre o bem e o mal, devendo ser acrescida da </a:t>
            </a:r>
            <a:r>
              <a:rPr kumimoji="0" lang="pt-BR" altLang="pt-BR" sz="20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idéia</a:t>
            </a: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de que </a:t>
            </a:r>
            <a:r>
              <a:rPr kumimoji="0" lang="pt-BR" altLang="pt-BR" sz="2000" b="1" i="0" u="sng" strike="noStrike" cap="none" normalizeH="0" baseline="0" dirty="0">
                <a:ln>
                  <a:noFill/>
                </a:ln>
                <a:solidFill>
                  <a:schemeClr val="tx1"/>
                </a:solidFill>
                <a:effectLst/>
                <a:latin typeface="Arial" panose="020B0604020202020204" pitchFamily="34" charset="0"/>
                <a:cs typeface="Arial" panose="020B0604020202020204" pitchFamily="34" charset="0"/>
              </a:rPr>
              <a:t>o fim é sempre o bem comum</a:t>
            </a: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O </a:t>
            </a:r>
            <a:r>
              <a:rPr kumimoji="0" lang="pt-BR" altLang="pt-BR" sz="2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equilíbrio</a:t>
            </a: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entre a </a:t>
            </a:r>
            <a:r>
              <a:rPr kumimoji="0" lang="pt-BR" altLang="pt-BR" sz="2000" b="1" i="0" u="sng" strike="noStrike" cap="none" normalizeH="0" baseline="0" dirty="0">
                <a:ln>
                  <a:noFill/>
                </a:ln>
                <a:solidFill>
                  <a:schemeClr val="tx1"/>
                </a:solidFill>
                <a:effectLst/>
                <a:latin typeface="Arial" panose="020B0604020202020204" pitchFamily="34" charset="0"/>
                <a:cs typeface="Arial" panose="020B0604020202020204" pitchFamily="34" charset="0"/>
              </a:rPr>
              <a:t>legalidade e a finalidade</a:t>
            </a: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na conduta do servidor público, é que poderá consolidar a moralidade do ato administrativo.”</a:t>
            </a:r>
            <a:r>
              <a:rPr kumimoji="0" lang="pt-BR" altLang="pt-BR" sz="2000" b="0" i="0" u="none" strike="noStrike" cap="none" normalizeH="0" baseline="0" dirty="0">
                <a:ln>
                  <a:noFill/>
                </a:ln>
                <a:solidFill>
                  <a:schemeClr val="tx1"/>
                </a:solidFill>
                <a:effectLst/>
              </a:rPr>
              <a:t> </a:t>
            </a:r>
            <a:endParaRPr kumimoji="0" lang="pt-BR" altLang="pt-BR" sz="2000" b="0" i="0" u="none" strike="noStrike" cap="none" normalizeH="0" baseline="0" dirty="0">
              <a:ln>
                <a:noFill/>
              </a:ln>
              <a:solidFill>
                <a:schemeClr val="tx1"/>
              </a:solidFill>
              <a:effectLst/>
              <a:latin typeface="Arial" panose="020B0604020202020204" pitchFamily="34" charset="0"/>
            </a:endParaRPr>
          </a:p>
        </p:txBody>
      </p:sp>
      <p:pic>
        <p:nvPicPr>
          <p:cNvPr id="8" name="Imagem 7">
            <a:extLst>
              <a:ext uri="{FF2B5EF4-FFF2-40B4-BE49-F238E27FC236}">
                <a16:creationId xmlns:a16="http://schemas.microsoft.com/office/drawing/2014/main" id="{CA18737F-9092-429E-81D0-7ED52CC4A331}"/>
              </a:ext>
            </a:extLst>
          </p:cNvPr>
          <p:cNvPicPr>
            <a:picLocks noChangeAspect="1"/>
          </p:cNvPicPr>
          <p:nvPr/>
        </p:nvPicPr>
        <p:blipFill>
          <a:blip r:embed="rId2"/>
          <a:stretch>
            <a:fillRect/>
          </a:stretch>
        </p:blipFill>
        <p:spPr>
          <a:xfrm>
            <a:off x="7286047" y="2485666"/>
            <a:ext cx="4299811" cy="2978017"/>
          </a:xfrm>
          <a:prstGeom prst="rect">
            <a:avLst/>
          </a:prstGeom>
        </p:spPr>
      </p:pic>
    </p:spTree>
    <p:extLst>
      <p:ext uri="{BB962C8B-B14F-4D97-AF65-F5344CB8AC3E}">
        <p14:creationId xmlns:p14="http://schemas.microsoft.com/office/powerpoint/2010/main" val="258181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950728" y="1115733"/>
            <a:ext cx="10290544" cy="849141"/>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b="1" dirty="0">
                <a:solidFill>
                  <a:schemeClr val="tx2"/>
                </a:solidFill>
                <a:latin typeface="+mn-lt"/>
              </a:rPr>
              <a:t>Deveres do servidor público do Poder Executivo Federal </a:t>
            </a:r>
          </a:p>
        </p:txBody>
      </p:sp>
      <p:sp>
        <p:nvSpPr>
          <p:cNvPr id="10" name="Retângulo 9">
            <a:extLst>
              <a:ext uri="{FF2B5EF4-FFF2-40B4-BE49-F238E27FC236}">
                <a16:creationId xmlns:a16="http://schemas.microsoft.com/office/drawing/2014/main" id="{096625C9-2306-42BB-A46E-F49AD9EBF5DB}"/>
              </a:ext>
            </a:extLst>
          </p:cNvPr>
          <p:cNvSpPr/>
          <p:nvPr/>
        </p:nvSpPr>
        <p:spPr>
          <a:xfrm>
            <a:off x="644265" y="2074783"/>
            <a:ext cx="7414437" cy="1354217"/>
          </a:xfrm>
          <a:prstGeom prst="rect">
            <a:avLst/>
          </a:prstGeom>
        </p:spPr>
        <p:txBody>
          <a:bodyPr wrap="square">
            <a:spAutoFit/>
          </a:bodyPr>
          <a:lstStyle/>
          <a:p>
            <a:r>
              <a:rPr lang="pt-BR" u="sng" dirty="0">
                <a:solidFill>
                  <a:schemeClr val="tx2"/>
                </a:solidFill>
                <a:latin typeface="Arial" panose="020B0604020202020204" pitchFamily="34" charset="0"/>
                <a:ea typeface="Times New Roman" panose="02020603050405020304" pitchFamily="18" charset="0"/>
              </a:rPr>
              <a:t>Dos Principais Deveres Fundamentais do Servidor Público</a:t>
            </a:r>
          </a:p>
          <a:p>
            <a:r>
              <a:rPr lang="pt-BR" dirty="0">
                <a:latin typeface="Arial" panose="020B0604020202020204" pitchFamily="34" charset="0"/>
                <a:ea typeface="Times New Roman" panose="02020603050405020304" pitchFamily="18" charset="0"/>
              </a:rPr>
              <a:t>	</a:t>
            </a:r>
          </a:p>
          <a:p>
            <a:r>
              <a:rPr lang="pt-BR" dirty="0">
                <a:latin typeface="Arial" panose="020B0604020202020204" pitchFamily="34" charset="0"/>
                <a:ea typeface="Times New Roman" panose="02020603050405020304" pitchFamily="18" charset="0"/>
              </a:rPr>
              <a:t> </a:t>
            </a:r>
            <a:endParaRPr lang="pt-BR" sz="2800" dirty="0">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p:txBody>
      </p:sp>
      <p:sp>
        <p:nvSpPr>
          <p:cNvPr id="11" name="Retângulo 10">
            <a:extLst>
              <a:ext uri="{FF2B5EF4-FFF2-40B4-BE49-F238E27FC236}">
                <a16:creationId xmlns:a16="http://schemas.microsoft.com/office/drawing/2014/main" id="{41F60F71-7606-460E-980C-8433E2917DDD}"/>
              </a:ext>
            </a:extLst>
          </p:cNvPr>
          <p:cNvSpPr/>
          <p:nvPr/>
        </p:nvSpPr>
        <p:spPr>
          <a:xfrm>
            <a:off x="4479075" y="5011869"/>
            <a:ext cx="2418909" cy="369332"/>
          </a:xfrm>
          <a:prstGeom prst="rect">
            <a:avLst/>
          </a:prstGeom>
        </p:spPr>
        <p:txBody>
          <a:bodyPr wrap="square">
            <a:spAutoFit/>
          </a:bodyPr>
          <a:lstStyle/>
          <a:p>
            <a:r>
              <a:rPr lang="pt-BR" i="1" dirty="0"/>
              <a:t>Decreto n° 1.171/1994</a:t>
            </a:r>
          </a:p>
        </p:txBody>
      </p:sp>
      <p:sp>
        <p:nvSpPr>
          <p:cNvPr id="5" name="Rectangle 2">
            <a:extLst>
              <a:ext uri="{FF2B5EF4-FFF2-40B4-BE49-F238E27FC236}">
                <a16:creationId xmlns:a16="http://schemas.microsoft.com/office/drawing/2014/main" id="{FFFC2901-5F60-4606-954E-DAD2DADC437F}"/>
              </a:ext>
            </a:extLst>
          </p:cNvPr>
          <p:cNvSpPr>
            <a:spLocks noChangeArrowheads="1"/>
          </p:cNvSpPr>
          <p:nvPr/>
        </p:nvSpPr>
        <p:spPr bwMode="auto">
          <a:xfrm>
            <a:off x="674281" y="2712275"/>
            <a:ext cx="6096111" cy="1881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lang="pt-BR" altLang="pt-BR" dirty="0">
                <a:latin typeface="Arial" panose="020B0604020202020204" pitchFamily="34" charset="0"/>
                <a:cs typeface="Arial" panose="020B0604020202020204" pitchFamily="34" charset="0"/>
              </a:rPr>
              <a:t>	</a:t>
            </a:r>
            <a:r>
              <a:rPr lang="pt-BR" altLang="pt-BR" sz="2000" dirty="0">
                <a:latin typeface="Arial" panose="020B0604020202020204" pitchFamily="34" charset="0"/>
                <a:cs typeface="Arial" panose="020B0604020202020204" pitchFamily="34" charset="0"/>
              </a:rPr>
              <a:t>“</a:t>
            </a:r>
            <a:r>
              <a:rPr kumimoji="0" lang="pt-BR" altLang="pt-BR"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Ser probo, reto, leal e justo, demonstrando toda a integridade do seu caráter, escolhendo sempre, quando estiver diante de duas opções, a melhor e a mais vantajosa para o bem comum</a:t>
            </a:r>
            <a:r>
              <a:rPr lang="pt-BR" altLang="pt-BR" sz="2000" dirty="0">
                <a:latin typeface="Arial" panose="020B0604020202020204" pitchFamily="34" charset="0"/>
                <a:cs typeface="Arial" panose="020B0604020202020204" pitchFamily="34" charset="0"/>
              </a:rPr>
              <a:t>;”</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pic>
        <p:nvPicPr>
          <p:cNvPr id="8" name="Imagem 7">
            <a:extLst>
              <a:ext uri="{FF2B5EF4-FFF2-40B4-BE49-F238E27FC236}">
                <a16:creationId xmlns:a16="http://schemas.microsoft.com/office/drawing/2014/main" id="{E0F7D117-CC3F-4456-9F1C-841EF8158820}"/>
              </a:ext>
            </a:extLst>
          </p:cNvPr>
          <p:cNvPicPr>
            <a:picLocks noChangeAspect="1"/>
          </p:cNvPicPr>
          <p:nvPr/>
        </p:nvPicPr>
        <p:blipFill>
          <a:blip r:embed="rId2"/>
          <a:stretch>
            <a:fillRect/>
          </a:stretch>
        </p:blipFill>
        <p:spPr>
          <a:xfrm>
            <a:off x="7496730" y="2457285"/>
            <a:ext cx="4051005" cy="28491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13004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2977899" y="5798805"/>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2800" dirty="0">
              <a:latin typeface="+mn-lt"/>
            </a:endParaRPr>
          </a:p>
        </p:txBody>
      </p:sp>
      <p:sp>
        <p:nvSpPr>
          <p:cNvPr id="7" name="Título 4">
            <a:extLst>
              <a:ext uri="{FF2B5EF4-FFF2-40B4-BE49-F238E27FC236}">
                <a16:creationId xmlns:a16="http://schemas.microsoft.com/office/drawing/2014/main" id="{FC2A0BEA-8478-43F9-BC6A-BC0E16F9C9FA}"/>
              </a:ext>
            </a:extLst>
          </p:cNvPr>
          <p:cNvSpPr txBox="1">
            <a:spLocks/>
          </p:cNvSpPr>
          <p:nvPr/>
        </p:nvSpPr>
        <p:spPr>
          <a:xfrm>
            <a:off x="2872154" y="885369"/>
            <a:ext cx="588267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tx2"/>
                </a:solidFill>
                <a:latin typeface="+mn-lt"/>
              </a:rPr>
              <a:t>Origem de desvios éticos </a:t>
            </a:r>
          </a:p>
        </p:txBody>
      </p:sp>
      <p:sp>
        <p:nvSpPr>
          <p:cNvPr id="10" name="Retângulo 9">
            <a:extLst>
              <a:ext uri="{FF2B5EF4-FFF2-40B4-BE49-F238E27FC236}">
                <a16:creationId xmlns:a16="http://schemas.microsoft.com/office/drawing/2014/main" id="{096625C9-2306-42BB-A46E-F49AD9EBF5DB}"/>
              </a:ext>
            </a:extLst>
          </p:cNvPr>
          <p:cNvSpPr/>
          <p:nvPr/>
        </p:nvSpPr>
        <p:spPr>
          <a:xfrm>
            <a:off x="3411847" y="3845001"/>
            <a:ext cx="5448731" cy="2489143"/>
          </a:xfrm>
          <a:prstGeom prst="rect">
            <a:avLst/>
          </a:prstGeom>
        </p:spPr>
        <p:txBody>
          <a:bodyPr wrap="square">
            <a:spAutoFit/>
          </a:bodyPr>
          <a:lstStyle/>
          <a:p>
            <a:pPr marL="0" lvl="1"/>
            <a:r>
              <a:rPr lang="pt-BR" sz="2400" b="1" u="sng" dirty="0">
                <a:solidFill>
                  <a:schemeClr val="tx2"/>
                </a:solidFill>
                <a:latin typeface="Arial" panose="020B0604020202020204" pitchFamily="34" charset="0"/>
                <a:ea typeface="Times New Roman" panose="02020603050405020304" pitchFamily="18" charset="0"/>
              </a:rPr>
              <a:t>Consciente</a:t>
            </a:r>
          </a:p>
          <a:p>
            <a:pPr marL="0" lvl="1">
              <a:lnSpc>
                <a:spcPct val="150000"/>
              </a:lnSpc>
            </a:pPr>
            <a:endParaRPr lang="pt-BR" sz="1050" i="1" dirty="0">
              <a:latin typeface="Arial" panose="020B0604020202020204" pitchFamily="34" charset="0"/>
            </a:endParaRPr>
          </a:p>
          <a:p>
            <a:pPr marL="0" lvl="1">
              <a:lnSpc>
                <a:spcPct val="150000"/>
              </a:lnSpc>
            </a:pPr>
            <a:r>
              <a:rPr lang="pt-BR" sz="2000" i="1" dirty="0">
                <a:latin typeface="Arial" panose="020B0604020202020204" pitchFamily="34" charset="0"/>
              </a:rPr>
              <a:t>Tomada de decisão a partir dos fatores: </a:t>
            </a:r>
          </a:p>
          <a:p>
            <a:pPr marL="0" lvl="1">
              <a:lnSpc>
                <a:spcPct val="150000"/>
              </a:lnSpc>
            </a:pPr>
            <a:r>
              <a:rPr lang="pt-BR" sz="2000" i="1" dirty="0">
                <a:latin typeface="Arial" panose="020B0604020202020204" pitchFamily="34" charset="0"/>
              </a:rPr>
              <a:t>Pressão, Oportunidade e Racionalização</a:t>
            </a:r>
          </a:p>
          <a:p>
            <a:pPr marL="742950" lvl="1"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ü"/>
            </a:pPr>
            <a:endParaRPr lang="pt-BR" sz="2800" dirty="0">
              <a:effectLst/>
              <a:latin typeface="Times New Roman" panose="02020603050405020304" pitchFamily="18" charset="0"/>
              <a:ea typeface="Times New Roman" panose="02020603050405020304" pitchFamily="18" charset="0"/>
            </a:endParaRPr>
          </a:p>
        </p:txBody>
      </p:sp>
      <p:pic>
        <p:nvPicPr>
          <p:cNvPr id="3" name="Imagem 2">
            <a:extLst>
              <a:ext uri="{FF2B5EF4-FFF2-40B4-BE49-F238E27FC236}">
                <a16:creationId xmlns:a16="http://schemas.microsoft.com/office/drawing/2014/main" id="{765F8737-D57C-4ABD-80BC-EA671A8970E5}"/>
              </a:ext>
            </a:extLst>
          </p:cNvPr>
          <p:cNvPicPr>
            <a:picLocks noChangeAspect="1"/>
          </p:cNvPicPr>
          <p:nvPr/>
        </p:nvPicPr>
        <p:blipFill>
          <a:blip r:embed="rId2"/>
          <a:stretch>
            <a:fillRect/>
          </a:stretch>
        </p:blipFill>
        <p:spPr>
          <a:xfrm>
            <a:off x="966221" y="3814275"/>
            <a:ext cx="2444287" cy="1984530"/>
          </a:xfrm>
          <a:prstGeom prst="rect">
            <a:avLst/>
          </a:prstGeom>
        </p:spPr>
      </p:pic>
      <p:sp>
        <p:nvSpPr>
          <p:cNvPr id="16" name="Retângulo 15">
            <a:extLst>
              <a:ext uri="{FF2B5EF4-FFF2-40B4-BE49-F238E27FC236}">
                <a16:creationId xmlns:a16="http://schemas.microsoft.com/office/drawing/2014/main" id="{6AE11AEC-50F3-4756-8F46-70B6FDFC1643}"/>
              </a:ext>
            </a:extLst>
          </p:cNvPr>
          <p:cNvSpPr/>
          <p:nvPr/>
        </p:nvSpPr>
        <p:spPr>
          <a:xfrm>
            <a:off x="3411847" y="1858651"/>
            <a:ext cx="4803294" cy="1512658"/>
          </a:xfrm>
          <a:prstGeom prst="rect">
            <a:avLst/>
          </a:prstGeom>
        </p:spPr>
        <p:txBody>
          <a:bodyPr wrap="square" numCol="1">
            <a:spAutoFit/>
          </a:bodyPr>
          <a:lstStyle/>
          <a:p>
            <a:pPr>
              <a:lnSpc>
                <a:spcPct val="150000"/>
              </a:lnSpc>
            </a:pPr>
            <a:r>
              <a:rPr lang="pt-BR" sz="2400" b="1" u="sng" dirty="0">
                <a:solidFill>
                  <a:schemeClr val="tx2"/>
                </a:solidFill>
                <a:latin typeface="Arial" panose="020B0604020202020204" pitchFamily="34" charset="0"/>
                <a:ea typeface="Times New Roman" panose="02020603050405020304" pitchFamily="18" charset="0"/>
              </a:rPr>
              <a:t>Inconsciente</a:t>
            </a:r>
          </a:p>
          <a:p>
            <a:pPr>
              <a:lnSpc>
                <a:spcPct val="150000"/>
              </a:lnSpc>
            </a:pPr>
            <a:r>
              <a:rPr lang="pt-BR" sz="2000" i="1" dirty="0">
                <a:latin typeface="Arial" panose="020B0604020202020204" pitchFamily="34" charset="0"/>
              </a:rPr>
              <a:t>Desconhecimento de Valores</a:t>
            </a:r>
            <a:r>
              <a:rPr lang="pt-BR" sz="2000" i="1" dirty="0">
                <a:latin typeface="Arial" panose="020B0604020202020204" pitchFamily="34" charset="0"/>
                <a:ea typeface="Times New Roman" panose="02020603050405020304" pitchFamily="18" charset="0"/>
              </a:rPr>
              <a:t>, </a:t>
            </a:r>
          </a:p>
          <a:p>
            <a:pPr>
              <a:lnSpc>
                <a:spcPct val="150000"/>
              </a:lnSpc>
            </a:pPr>
            <a:r>
              <a:rPr lang="pt-BR" sz="2000" i="1" dirty="0">
                <a:latin typeface="Arial" panose="020B0604020202020204" pitchFamily="34" charset="0"/>
                <a:ea typeface="Times New Roman" panose="02020603050405020304" pitchFamily="18" charset="0"/>
              </a:rPr>
              <a:t>Princípios, Códigos e Costumes</a:t>
            </a:r>
          </a:p>
        </p:txBody>
      </p:sp>
      <p:sp>
        <p:nvSpPr>
          <p:cNvPr id="17" name="Retângulo 16">
            <a:extLst>
              <a:ext uri="{FF2B5EF4-FFF2-40B4-BE49-F238E27FC236}">
                <a16:creationId xmlns:a16="http://schemas.microsoft.com/office/drawing/2014/main" id="{C7546802-F9A9-4B66-85BA-96DFA67897AE}"/>
              </a:ext>
            </a:extLst>
          </p:cNvPr>
          <p:cNvSpPr/>
          <p:nvPr/>
        </p:nvSpPr>
        <p:spPr>
          <a:xfrm>
            <a:off x="791320" y="5715544"/>
            <a:ext cx="2794088" cy="338554"/>
          </a:xfrm>
          <a:prstGeom prst="rect">
            <a:avLst/>
          </a:prstGeom>
        </p:spPr>
        <p:txBody>
          <a:bodyPr wrap="square">
            <a:spAutoFit/>
          </a:bodyPr>
          <a:lstStyle/>
          <a:p>
            <a:pPr lvl="1"/>
            <a:r>
              <a:rPr lang="pt-BR" sz="1600" dirty="0">
                <a:effectLst/>
                <a:latin typeface="Times New Roman" panose="02020603050405020304" pitchFamily="18" charset="0"/>
                <a:ea typeface="Times New Roman" panose="02020603050405020304" pitchFamily="18" charset="0"/>
              </a:rPr>
              <a:t>Triângulo de </a:t>
            </a:r>
            <a:r>
              <a:rPr lang="pt-BR" sz="1600" dirty="0" err="1">
                <a:effectLst/>
                <a:latin typeface="Times New Roman" panose="02020603050405020304" pitchFamily="18" charset="0"/>
                <a:ea typeface="Times New Roman" panose="02020603050405020304" pitchFamily="18" charset="0"/>
              </a:rPr>
              <a:t>Cressey</a:t>
            </a:r>
            <a:endParaRPr lang="pt-BR" sz="1600" dirty="0">
              <a:effectLst/>
              <a:latin typeface="Times New Roman" panose="02020603050405020304" pitchFamily="18" charset="0"/>
              <a:ea typeface="Times New Roman" panose="02020603050405020304" pitchFamily="18" charset="0"/>
            </a:endParaRPr>
          </a:p>
        </p:txBody>
      </p:sp>
      <p:pic>
        <p:nvPicPr>
          <p:cNvPr id="22" name="Imagem 21">
            <a:extLst>
              <a:ext uri="{FF2B5EF4-FFF2-40B4-BE49-F238E27FC236}">
                <a16:creationId xmlns:a16="http://schemas.microsoft.com/office/drawing/2014/main" id="{0FA223D7-0DB9-4872-B259-6EDA6CB2EA7E}"/>
              </a:ext>
            </a:extLst>
          </p:cNvPr>
          <p:cNvPicPr>
            <a:picLocks noChangeAspect="1"/>
          </p:cNvPicPr>
          <p:nvPr/>
        </p:nvPicPr>
        <p:blipFill>
          <a:blip r:embed="rId3"/>
          <a:stretch>
            <a:fillRect/>
          </a:stretch>
        </p:blipFill>
        <p:spPr>
          <a:xfrm>
            <a:off x="1398831" y="1955993"/>
            <a:ext cx="1579068" cy="1512658"/>
          </a:xfrm>
          <a:prstGeom prst="rect">
            <a:avLst/>
          </a:prstGeom>
        </p:spPr>
      </p:pic>
    </p:spTree>
    <p:extLst>
      <p:ext uri="{BB962C8B-B14F-4D97-AF65-F5344CB8AC3E}">
        <p14:creationId xmlns:p14="http://schemas.microsoft.com/office/powerpoint/2010/main" val="37214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408026"/>
            <a:ext cx="7584989" cy="8491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800" dirty="0">
              <a:latin typeface="+mn-lt"/>
            </a:endParaRPr>
          </a:p>
        </p:txBody>
      </p:sp>
      <p:graphicFrame>
        <p:nvGraphicFramePr>
          <p:cNvPr id="9" name="Diagrama 8"/>
          <p:cNvGraphicFramePr/>
          <p:nvPr>
            <p:extLst>
              <p:ext uri="{D42A27DB-BD31-4B8C-83A1-F6EECF244321}">
                <p14:modId xmlns:p14="http://schemas.microsoft.com/office/powerpoint/2010/main" val="2216014536"/>
              </p:ext>
            </p:extLst>
          </p:nvPr>
        </p:nvGraphicFramePr>
        <p:xfrm>
          <a:off x="1152144" y="890598"/>
          <a:ext cx="9015984" cy="5743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ítulo 4">
            <a:extLst>
              <a:ext uri="{FF2B5EF4-FFF2-40B4-BE49-F238E27FC236}">
                <a16:creationId xmlns:a16="http://schemas.microsoft.com/office/drawing/2014/main" id="{576A9E49-3C02-4A34-BFE1-5F024758B971}"/>
              </a:ext>
            </a:extLst>
          </p:cNvPr>
          <p:cNvSpPr txBox="1">
            <a:spLocks/>
          </p:cNvSpPr>
          <p:nvPr/>
        </p:nvSpPr>
        <p:spPr>
          <a:xfrm>
            <a:off x="2806215" y="929931"/>
            <a:ext cx="6125544" cy="849141"/>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800" b="1" dirty="0">
                <a:solidFill>
                  <a:schemeClr val="tx2"/>
                </a:solidFill>
                <a:latin typeface="+mn-lt"/>
              </a:rPr>
              <a:t>Medidas de tratamento</a:t>
            </a:r>
          </a:p>
        </p:txBody>
      </p:sp>
    </p:spTree>
    <p:extLst>
      <p:ext uri="{BB962C8B-B14F-4D97-AF65-F5344CB8AC3E}">
        <p14:creationId xmlns:p14="http://schemas.microsoft.com/office/powerpoint/2010/main" val="851285755"/>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1431</Words>
  <Application>Microsoft Macintosh PowerPoint</Application>
  <PresentationFormat>Widescreen</PresentationFormat>
  <Paragraphs>225</Paragraphs>
  <Slides>22</Slides>
  <Notes>0</Notes>
  <HiddenSlides>8</HiddenSlides>
  <MMClips>1</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22</vt:i4>
      </vt:variant>
    </vt:vector>
  </HeadingPairs>
  <TitlesOfParts>
    <vt:vector size="29" baseType="lpstr">
      <vt:lpstr>Arial</vt:lpstr>
      <vt:lpstr>Arial Black</vt:lpstr>
      <vt:lpstr>Calibri</vt:lpstr>
      <vt:lpstr>Calibri Light</vt:lpstr>
      <vt:lpstr>Times New Roman</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Microsoft Office User</dc:creator>
  <cp:lastModifiedBy>Microsoft Office User</cp:lastModifiedBy>
  <cp:revision>3</cp:revision>
  <dcterms:created xsi:type="dcterms:W3CDTF">2018-11-12T09:02:24Z</dcterms:created>
  <dcterms:modified xsi:type="dcterms:W3CDTF">2018-11-12T10:22:19Z</dcterms:modified>
</cp:coreProperties>
</file>