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5"/>
  </p:notesMasterIdLst>
  <p:sldIdLst>
    <p:sldId id="356" r:id="rId6"/>
    <p:sldId id="257" r:id="rId7"/>
    <p:sldId id="256" r:id="rId8"/>
    <p:sldId id="398" r:id="rId9"/>
    <p:sldId id="393" r:id="rId10"/>
    <p:sldId id="392" r:id="rId11"/>
    <p:sldId id="358" r:id="rId12"/>
    <p:sldId id="397" r:id="rId13"/>
    <p:sldId id="35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5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8DBE3-9E20-4F95-AFBF-DFDE0E419A74}" type="datetimeFigureOut">
              <a:rPr lang="pt-BR"/>
              <a:t>11/09/2019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59AEF-3F27-42C4-BE07-A11B18289EC5}" type="slidenum">
              <a:rPr lang="pt-BR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130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4325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AA62-87A3-4A92-893D-2CB31311569A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979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2405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2B76B-2225-42E4-A184-6FCB1DEE919B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1752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8" y="0"/>
            <a:ext cx="91072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401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417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54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0815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73A21E-353E-46C2-9778-54FE72B26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C42EFB-047E-4659-80F5-2D50BF3ED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635A970-E28E-45A5-8218-D25A2441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8444550-C84A-47D0-B73C-28DDC020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8523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2BE8B4E-3C71-49BC-AEF9-107323D4A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2BE82-C45B-48C1-AF3A-BA10B4D3A7D1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5DFD08B-96C2-42C3-85A7-5C7A6E2CE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F480010-A36B-47C2-AC2E-192AD0417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5B180-2B7D-4AD7-B897-049D0414C7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2359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"/>
            <a:ext cx="914544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02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329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752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398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591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73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87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251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4202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9BC52-088E-4969-B01B-CF6EE3535B2C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5CED6-4E14-4B8C-8F0D-26597CAC85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687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11/09/2019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5534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iplad.codin@cgu.gov.b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421481" y="2650802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800">
                <a:latin typeface="Arial Black" panose="020B0A04020102020204" pitchFamily="34" charset="0"/>
                <a:cs typeface="Aharoni" panose="02010803020104030203" pitchFamily="2" charset="-79"/>
              </a:rPr>
              <a:t>BASE DE CONHECIMENTO DA CGU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378237" y="3991471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650" b="1">
                <a:latin typeface="+mn-lt"/>
                <a:cs typeface="Arial" panose="020B0604020202020204" pitchFamily="34" charset="0"/>
              </a:rPr>
              <a:t>Coordenação de Integração e Desenvolvimento Institucional</a:t>
            </a:r>
          </a:p>
          <a:p>
            <a:pPr algn="ctr"/>
            <a:r>
              <a:rPr lang="pt-BR" sz="1650" b="1">
                <a:latin typeface="+mn-lt"/>
                <a:cs typeface="Arial" panose="020B0604020202020204" pitchFamily="34" charset="0"/>
              </a:rPr>
              <a:t>(CODIN/DIPLAD)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48073B8-5DBD-4439-9F4B-2ADC39D79E7D}"/>
              </a:ext>
            </a:extLst>
          </p:cNvPr>
          <p:cNvCxnSpPr>
            <a:cxnSpLocks/>
          </p:cNvCxnSpPr>
          <p:nvPr/>
        </p:nvCxnSpPr>
        <p:spPr>
          <a:xfrm>
            <a:off x="421482" y="2988910"/>
            <a:ext cx="8285987" cy="0"/>
          </a:xfrm>
          <a:prstGeom prst="line">
            <a:avLst/>
          </a:prstGeom>
          <a:ln>
            <a:solidFill>
              <a:srgbClr val="774A0F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Título 4">
            <a:extLst>
              <a:ext uri="{FF2B5EF4-FFF2-40B4-BE49-F238E27FC236}">
                <a16:creationId xmlns:a16="http://schemas.microsoft.com/office/drawing/2014/main" id="{1B186E66-D76C-4ECE-AA41-1D808D46A21F}"/>
              </a:ext>
            </a:extLst>
          </p:cNvPr>
          <p:cNvSpPr txBox="1">
            <a:spLocks/>
          </p:cNvSpPr>
          <p:nvPr/>
        </p:nvSpPr>
        <p:spPr>
          <a:xfrm>
            <a:off x="421481" y="36501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A68B1CF-D2BD-4127-8E98-38828E1C6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547" y="1700147"/>
            <a:ext cx="2750344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14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6642107" y="3857494"/>
            <a:ext cx="0" cy="303610"/>
          </a:xfrm>
          <a:prstGeom prst="line">
            <a:avLst/>
          </a:prstGeom>
          <a:noFill/>
          <a:ln w="2540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928265" y="3850623"/>
            <a:ext cx="0" cy="293201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44789" y="1837242"/>
            <a:ext cx="3421552" cy="27863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57240">
            <a:solidFill>
              <a:schemeClr val="tx1"/>
            </a:solidFill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bg1"/>
                </a:solidFill>
                <a:cs typeface="Times New Roman" panose="02020603050405020304" pitchFamily="18" charset="0"/>
              </a:rPr>
              <a:t>Controladoria-Geral da União - CGU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335807" y="3421018"/>
            <a:ext cx="1839515" cy="278606"/>
          </a:xfrm>
          <a:prstGeom prst="rect">
            <a:avLst/>
          </a:prstGeom>
          <a:noFill/>
          <a:ln w="5724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Secretaria-Executiva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84435" y="4127237"/>
            <a:ext cx="1567756" cy="901303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Secretaria Federal de Controle Interno  SFC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181225" y="4137290"/>
            <a:ext cx="1902314" cy="901883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Secretaria de Transparência e Prevenção da Corrupção - STPC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377552" y="4161104"/>
            <a:ext cx="1365140" cy="694133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Corregedoria-Geral da União</a:t>
            </a: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CRG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911742" y="4161684"/>
            <a:ext cx="1453753" cy="694133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 err="1">
                <a:solidFill>
                  <a:schemeClr val="tx1"/>
                </a:solidFill>
                <a:cs typeface="Times New Roman" panose="02020603050405020304" pitchFamily="18" charset="0"/>
              </a:rPr>
              <a:t>Ouvidoria-Geral</a:t>
            </a: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 da União</a:t>
            </a: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OGU</a:t>
            </a: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4247754" y="2124244"/>
            <a:ext cx="1858" cy="1281054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207232" y="5482179"/>
            <a:ext cx="4186238" cy="267891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ts val="1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t-BR" altLang="pt-BR" sz="1350">
                <a:solidFill>
                  <a:schemeClr val="tx1"/>
                </a:solidFill>
              </a:rPr>
              <a:t>Controladorias Regionais nos 26 Estados</a:t>
            </a: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H="1" flipV="1">
            <a:off x="4249612" y="3707992"/>
            <a:ext cx="5953" cy="1799035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1932238" y="3298417"/>
            <a:ext cx="5693808" cy="438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828589" y="2481100"/>
            <a:ext cx="2223866" cy="62488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200">
                <a:solidFill>
                  <a:schemeClr val="tx1"/>
                </a:solidFill>
                <a:cs typeface="Times New Roman" panose="02020603050405020304" pitchFamily="18" charset="0"/>
              </a:rPr>
              <a:t>Conselho da Transparência Pública e Combate à Corrupção</a:t>
            </a:r>
          </a:p>
        </p:txBody>
      </p:sp>
      <p:sp>
        <p:nvSpPr>
          <p:cNvPr id="25" name="Line 5"/>
          <p:cNvSpPr>
            <a:spLocks noChangeShapeType="1"/>
          </p:cNvSpPr>
          <p:nvPr/>
        </p:nvSpPr>
        <p:spPr bwMode="auto">
          <a:xfrm>
            <a:off x="1137361" y="3869980"/>
            <a:ext cx="0" cy="273844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4787425" y="2481505"/>
            <a:ext cx="1337709" cy="62488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200">
                <a:solidFill>
                  <a:schemeClr val="tx1"/>
                </a:solidFill>
                <a:cs typeface="Times New Roman" panose="02020603050405020304" pitchFamily="18" charset="0"/>
              </a:rPr>
              <a:t>Comissão de Coordenação de Correição</a:t>
            </a: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6864618" y="2508656"/>
            <a:ext cx="1539422" cy="62488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200">
                <a:solidFill>
                  <a:schemeClr val="tx1"/>
                </a:solidFill>
                <a:cs typeface="Times New Roman" panose="02020603050405020304" pitchFamily="18" charset="0"/>
              </a:rPr>
              <a:t>Comissão de Coordenação Controle Interno</a:t>
            </a:r>
          </a:p>
        </p:txBody>
      </p:sp>
      <p:sp>
        <p:nvSpPr>
          <p:cNvPr id="30" name="Line 17"/>
          <p:cNvSpPr>
            <a:spLocks noChangeShapeType="1"/>
          </p:cNvSpPr>
          <p:nvPr/>
        </p:nvSpPr>
        <p:spPr bwMode="auto">
          <a:xfrm flipH="1" flipV="1">
            <a:off x="1849813" y="3149234"/>
            <a:ext cx="665" cy="155243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 flipV="1">
            <a:off x="1137361" y="3842424"/>
            <a:ext cx="7129660" cy="718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32" name="Line 17"/>
          <p:cNvSpPr>
            <a:spLocks noChangeShapeType="1"/>
          </p:cNvSpPr>
          <p:nvPr/>
        </p:nvSpPr>
        <p:spPr bwMode="auto">
          <a:xfrm flipH="1" flipV="1">
            <a:off x="7634329" y="3152021"/>
            <a:ext cx="665" cy="105977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27" name="Text Box 13">
            <a:extLst>
              <a:ext uri="{FF2B5EF4-FFF2-40B4-BE49-F238E27FC236}">
                <a16:creationId xmlns:a16="http://schemas.microsoft.com/office/drawing/2014/main" id="{208ADC57-87F9-4E1C-9385-E8EC2054B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1523" y="4161103"/>
            <a:ext cx="1453753" cy="901883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000" b="1">
                <a:solidFill>
                  <a:srgbClr val="FFFF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Secretaria de Combate à Corrupção</a:t>
            </a:r>
          </a:p>
          <a:p>
            <a:pPr algn="ctr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None/>
            </a:pPr>
            <a:r>
              <a:rPr lang="pt-BR" altLang="pt-BR" sz="1350">
                <a:solidFill>
                  <a:schemeClr val="tx1"/>
                </a:solidFill>
                <a:cs typeface="Times New Roman" panose="02020603050405020304" pitchFamily="18" charset="0"/>
              </a:rPr>
              <a:t>SCC</a:t>
            </a:r>
          </a:p>
        </p:txBody>
      </p:sp>
      <p:sp>
        <p:nvSpPr>
          <p:cNvPr id="34" name="Line 17">
            <a:extLst>
              <a:ext uri="{FF2B5EF4-FFF2-40B4-BE49-F238E27FC236}">
                <a16:creationId xmlns:a16="http://schemas.microsoft.com/office/drawing/2014/main" id="{A83485B9-E929-49E9-A089-D1EE95F3C0A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46399" y="3131499"/>
            <a:ext cx="2931" cy="108940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35" name="Line 3">
            <a:extLst>
              <a:ext uri="{FF2B5EF4-FFF2-40B4-BE49-F238E27FC236}">
                <a16:creationId xmlns:a16="http://schemas.microsoft.com/office/drawing/2014/main" id="{7C1A118A-F103-4859-914A-E09D6D029580}"/>
              </a:ext>
            </a:extLst>
          </p:cNvPr>
          <p:cNvSpPr>
            <a:spLocks noChangeShapeType="1"/>
          </p:cNvSpPr>
          <p:nvPr/>
        </p:nvSpPr>
        <p:spPr bwMode="auto">
          <a:xfrm>
            <a:off x="8267021" y="3842424"/>
            <a:ext cx="0" cy="303610"/>
          </a:xfrm>
          <a:prstGeom prst="line">
            <a:avLst/>
          </a:prstGeom>
          <a:noFill/>
          <a:ln w="2540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36" name="Line 3">
            <a:extLst>
              <a:ext uri="{FF2B5EF4-FFF2-40B4-BE49-F238E27FC236}">
                <a16:creationId xmlns:a16="http://schemas.microsoft.com/office/drawing/2014/main" id="{F2E0E7E5-8DB1-42EE-AD6E-6D995D8242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0442" y="3869980"/>
            <a:ext cx="0" cy="303610"/>
          </a:xfrm>
          <a:prstGeom prst="line">
            <a:avLst/>
          </a:prstGeom>
          <a:noFill/>
          <a:ln w="25400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 sz="1350"/>
          </a:p>
        </p:txBody>
      </p:sp>
      <p:sp>
        <p:nvSpPr>
          <p:cNvPr id="26" name="Rectangle 104">
            <a:extLst>
              <a:ext uri="{FF2B5EF4-FFF2-40B4-BE49-F238E27FC236}">
                <a16:creationId xmlns:a16="http://schemas.microsoft.com/office/drawing/2014/main" id="{48E6C6CC-7033-4833-867C-73A739B003B2}"/>
              </a:ext>
            </a:extLst>
          </p:cNvPr>
          <p:cNvSpPr/>
          <p:nvPr/>
        </p:nvSpPr>
        <p:spPr>
          <a:xfrm>
            <a:off x="437588" y="1172855"/>
            <a:ext cx="6615334" cy="31169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marL="6350" marR="1905" indent="-6350" algn="l">
              <a:lnSpc>
                <a:spcPct val="107000"/>
              </a:lnSpc>
              <a:spcAft>
                <a:spcPts val="800"/>
              </a:spcAft>
            </a:pPr>
            <a:r>
              <a:rPr lang="pt-BR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Biblioteca</a:t>
            </a:r>
            <a:r>
              <a:rPr lang="pt-BR" b="1" spc="18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Virtual</a:t>
            </a:r>
            <a:r>
              <a:rPr lang="pt-BR" b="1" spc="18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</a:t>
            </a:r>
            <a:r>
              <a:rPr lang="pt-BR" b="1" spc="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CGU</a:t>
            </a:r>
            <a:r>
              <a:rPr lang="pt-BR" b="1" spc="17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pt-BR" b="1" spc="18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Visão Organizacional da CGU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9EADFF40-3C02-4BAC-B56C-C9D508AA5B2C}"/>
              </a:ext>
            </a:extLst>
          </p:cNvPr>
          <p:cNvCxnSpPr>
            <a:cxnSpLocks/>
          </p:cNvCxnSpPr>
          <p:nvPr/>
        </p:nvCxnSpPr>
        <p:spPr>
          <a:xfrm>
            <a:off x="437588" y="1491475"/>
            <a:ext cx="6427030" cy="2227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650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9">
            <a:extLst>
              <a:ext uri="{FF2B5EF4-FFF2-40B4-BE49-F238E27FC236}">
                <a16:creationId xmlns:a16="http://schemas.microsoft.com/office/drawing/2014/main" id="{2E13123A-7AA2-4841-B5B1-EDD6DE49F84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4549" y="2676525"/>
            <a:ext cx="8665535" cy="1504950"/>
          </a:xfrm>
          <a:prstGeom prst="rect">
            <a:avLst/>
          </a:prstGeom>
        </p:spPr>
      </p:pic>
      <p:pic>
        <p:nvPicPr>
          <p:cNvPr id="4" name="Picture 99">
            <a:extLst>
              <a:ext uri="{FF2B5EF4-FFF2-40B4-BE49-F238E27FC236}">
                <a16:creationId xmlns:a16="http://schemas.microsoft.com/office/drawing/2014/main" id="{E84F5657-7C65-488E-A40E-423028A47E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9232" y="2676525"/>
            <a:ext cx="8665535" cy="1504950"/>
          </a:xfrm>
          <a:prstGeom prst="rect">
            <a:avLst/>
          </a:prstGeom>
        </p:spPr>
      </p:pic>
      <p:grpSp>
        <p:nvGrpSpPr>
          <p:cNvPr id="8" name="Group 5528">
            <a:extLst>
              <a:ext uri="{FF2B5EF4-FFF2-40B4-BE49-F238E27FC236}">
                <a16:creationId xmlns:a16="http://schemas.microsoft.com/office/drawing/2014/main" id="{DBC75775-7A80-49CF-9BD3-398DC228BDCC}"/>
              </a:ext>
            </a:extLst>
          </p:cNvPr>
          <p:cNvGrpSpPr/>
          <p:nvPr/>
        </p:nvGrpSpPr>
        <p:grpSpPr>
          <a:xfrm>
            <a:off x="-1" y="2030812"/>
            <a:ext cx="9595265" cy="5719949"/>
            <a:chOff x="0" y="1041976"/>
            <a:chExt cx="11228057" cy="5094042"/>
          </a:xfrm>
        </p:grpSpPr>
        <p:pic>
          <p:nvPicPr>
            <p:cNvPr id="10" name="Picture 99">
              <a:extLst>
                <a:ext uri="{FF2B5EF4-FFF2-40B4-BE49-F238E27FC236}">
                  <a16:creationId xmlns:a16="http://schemas.microsoft.com/office/drawing/2014/main" id="{C39DD4A0-9676-4DDD-8F14-F4F2555A38D8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1504029"/>
              <a:ext cx="10420350" cy="3522632"/>
            </a:xfrm>
            <a:prstGeom prst="rect">
              <a:avLst/>
            </a:prstGeom>
          </p:spPr>
        </p:pic>
        <p:pic>
          <p:nvPicPr>
            <p:cNvPr id="11" name="Picture 101">
              <a:extLst>
                <a:ext uri="{FF2B5EF4-FFF2-40B4-BE49-F238E27FC236}">
                  <a16:creationId xmlns:a16="http://schemas.microsoft.com/office/drawing/2014/main" id="{696AA853-1C99-4684-B51B-1B81EA92196F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1921511"/>
              <a:ext cx="10687050" cy="2980809"/>
            </a:xfrm>
            <a:prstGeom prst="rect">
              <a:avLst/>
            </a:prstGeom>
          </p:spPr>
        </p:pic>
        <p:pic>
          <p:nvPicPr>
            <p:cNvPr id="12" name="Picture 103">
              <a:extLst>
                <a:ext uri="{FF2B5EF4-FFF2-40B4-BE49-F238E27FC236}">
                  <a16:creationId xmlns:a16="http://schemas.microsoft.com/office/drawing/2014/main" id="{F3251E3A-B0E4-470D-A25A-E27504E77309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28054" y="4631829"/>
              <a:ext cx="10700003" cy="1504189"/>
            </a:xfrm>
            <a:prstGeom prst="rect">
              <a:avLst/>
            </a:prstGeom>
          </p:spPr>
        </p:pic>
        <p:sp>
          <p:nvSpPr>
            <p:cNvPr id="13" name="Rectangle 104">
              <a:extLst>
                <a:ext uri="{FF2B5EF4-FFF2-40B4-BE49-F238E27FC236}">
                  <a16:creationId xmlns:a16="http://schemas.microsoft.com/office/drawing/2014/main" id="{024F040D-9BDE-424E-BDAA-56E3E0E1ECCC}"/>
                </a:ext>
              </a:extLst>
            </p:cNvPr>
            <p:cNvSpPr/>
            <p:nvPr/>
          </p:nvSpPr>
          <p:spPr>
            <a:xfrm>
              <a:off x="512052" y="1041976"/>
              <a:ext cx="7741042" cy="27758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Biblioteca</a:t>
              </a:r>
              <a:r>
                <a:rPr lang="pt-BR" sz="1750" b="1" spc="18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Virtual</a:t>
              </a:r>
              <a:r>
                <a:rPr lang="pt-BR" sz="1750" b="1" spc="18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1750" b="1" spc="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CGU</a:t>
              </a:r>
              <a:r>
                <a:rPr lang="pt-BR" sz="1750" b="1" spc="17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pt-BR" sz="1750" b="1" spc="18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Projeto</a:t>
              </a:r>
              <a:r>
                <a:rPr lang="pt-BR" sz="1750" b="1" spc="21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1750" b="1" spc="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75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Evolução</a:t>
              </a:r>
              <a:endParaRPr lang="pt-BR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Shape 7078">
              <a:extLst>
                <a:ext uri="{FF2B5EF4-FFF2-40B4-BE49-F238E27FC236}">
                  <a16:creationId xmlns:a16="http://schemas.microsoft.com/office/drawing/2014/main" id="{7EF9156A-7BB5-4BF4-AC6B-48A0B7BA9498}"/>
                </a:ext>
              </a:extLst>
            </p:cNvPr>
            <p:cNvSpPr/>
            <p:nvPr/>
          </p:nvSpPr>
          <p:spPr>
            <a:xfrm>
              <a:off x="513576" y="1309094"/>
              <a:ext cx="9688068" cy="12192"/>
            </a:xfrm>
            <a:custGeom>
              <a:avLst/>
              <a:gdLst/>
              <a:ahLst/>
              <a:cxnLst/>
              <a:rect l="0" t="0" r="0" b="0"/>
              <a:pathLst>
                <a:path w="9688068" h="12192">
                  <a:moveTo>
                    <a:pt x="0" y="0"/>
                  </a:moveTo>
                  <a:lnTo>
                    <a:pt x="9688068" y="0"/>
                  </a:lnTo>
                  <a:lnTo>
                    <a:pt x="9688068" y="12192"/>
                  </a:lnTo>
                  <a:lnTo>
                    <a:pt x="0" y="12192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774A0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5" name="Rectangle 106">
              <a:extLst>
                <a:ext uri="{FF2B5EF4-FFF2-40B4-BE49-F238E27FC236}">
                  <a16:creationId xmlns:a16="http://schemas.microsoft.com/office/drawing/2014/main" id="{0C300FCC-34D3-49F0-B4CA-D1EC762DE83A}"/>
                </a:ext>
              </a:extLst>
            </p:cNvPr>
            <p:cNvSpPr/>
            <p:nvPr/>
          </p:nvSpPr>
          <p:spPr>
            <a:xfrm>
              <a:off x="466332" y="2529347"/>
              <a:ext cx="1136522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Elaboração</a:t>
              </a:r>
              <a:r>
                <a:rPr lang="pt-BR" sz="800" spc="-3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Plano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107">
              <a:extLst>
                <a:ext uri="{FF2B5EF4-FFF2-40B4-BE49-F238E27FC236}">
                  <a16:creationId xmlns:a16="http://schemas.microsoft.com/office/drawing/2014/main" id="{2F9A5C40-22F7-4A23-B291-F05F7FA9B7B5}"/>
                </a:ext>
              </a:extLst>
            </p:cNvPr>
            <p:cNvSpPr/>
            <p:nvPr/>
          </p:nvSpPr>
          <p:spPr>
            <a:xfrm>
              <a:off x="632448" y="2639075"/>
              <a:ext cx="665533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GC - CGU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Shape 108">
              <a:extLst>
                <a:ext uri="{FF2B5EF4-FFF2-40B4-BE49-F238E27FC236}">
                  <a16:creationId xmlns:a16="http://schemas.microsoft.com/office/drawing/2014/main" id="{53429256-CCC3-46EC-A4F3-AAE72A659FA0}"/>
                </a:ext>
              </a:extLst>
            </p:cNvPr>
            <p:cNvSpPr/>
            <p:nvPr/>
          </p:nvSpPr>
          <p:spPr>
            <a:xfrm>
              <a:off x="444996" y="2395728"/>
              <a:ext cx="68580" cy="70104"/>
            </a:xfrm>
            <a:custGeom>
              <a:avLst/>
              <a:gdLst/>
              <a:ahLst/>
              <a:cxnLst/>
              <a:rect l="0" t="0" r="0" b="0"/>
              <a:pathLst>
                <a:path w="68580" h="70104">
                  <a:moveTo>
                    <a:pt x="33528" y="0"/>
                  </a:moveTo>
                  <a:cubicBezTo>
                    <a:pt x="53340" y="0"/>
                    <a:pt x="68580" y="15240"/>
                    <a:pt x="68580" y="35052"/>
                  </a:cubicBezTo>
                  <a:cubicBezTo>
                    <a:pt x="68580" y="53340"/>
                    <a:pt x="53340" y="70104"/>
                    <a:pt x="33528" y="70104"/>
                  </a:cubicBezTo>
                  <a:cubicBezTo>
                    <a:pt x="15240" y="70104"/>
                    <a:pt x="0" y="53340"/>
                    <a:pt x="0" y="35052"/>
                  </a:cubicBezTo>
                  <a:cubicBezTo>
                    <a:pt x="0" y="15240"/>
                    <a:pt x="15240" y="0"/>
                    <a:pt x="3352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8" name="Shape 109">
              <a:extLst>
                <a:ext uri="{FF2B5EF4-FFF2-40B4-BE49-F238E27FC236}">
                  <a16:creationId xmlns:a16="http://schemas.microsoft.com/office/drawing/2014/main" id="{D46FBEAB-3BFE-4CAD-A597-F0E3EB377BA6}"/>
                </a:ext>
              </a:extLst>
            </p:cNvPr>
            <p:cNvSpPr/>
            <p:nvPr/>
          </p:nvSpPr>
          <p:spPr>
            <a:xfrm>
              <a:off x="438900" y="2389632"/>
              <a:ext cx="40386" cy="80772"/>
            </a:xfrm>
            <a:custGeom>
              <a:avLst/>
              <a:gdLst/>
              <a:ahLst/>
              <a:cxnLst/>
              <a:rect l="0" t="0" r="0" b="0"/>
              <a:pathLst>
                <a:path w="40386" h="80772">
                  <a:moveTo>
                    <a:pt x="39624" y="0"/>
                  </a:moveTo>
                  <a:lnTo>
                    <a:pt x="40386" y="127"/>
                  </a:lnTo>
                  <a:lnTo>
                    <a:pt x="40386" y="12192"/>
                  </a:lnTo>
                  <a:lnTo>
                    <a:pt x="39624" y="12192"/>
                  </a:lnTo>
                  <a:lnTo>
                    <a:pt x="35052" y="12192"/>
                  </a:lnTo>
                  <a:lnTo>
                    <a:pt x="28956" y="13716"/>
                  </a:lnTo>
                  <a:lnTo>
                    <a:pt x="22860" y="16764"/>
                  </a:lnTo>
                  <a:lnTo>
                    <a:pt x="24384" y="16764"/>
                  </a:lnTo>
                  <a:lnTo>
                    <a:pt x="19812" y="19812"/>
                  </a:lnTo>
                  <a:lnTo>
                    <a:pt x="15240" y="24384"/>
                  </a:lnTo>
                  <a:lnTo>
                    <a:pt x="16764" y="24384"/>
                  </a:lnTo>
                  <a:lnTo>
                    <a:pt x="13716" y="30480"/>
                  </a:lnTo>
                  <a:lnTo>
                    <a:pt x="13716" y="28956"/>
                  </a:lnTo>
                  <a:lnTo>
                    <a:pt x="12192" y="35052"/>
                  </a:lnTo>
                  <a:lnTo>
                    <a:pt x="10837" y="40471"/>
                  </a:lnTo>
                  <a:lnTo>
                    <a:pt x="12192" y="47244"/>
                  </a:lnTo>
                  <a:lnTo>
                    <a:pt x="12192" y="45720"/>
                  </a:lnTo>
                  <a:lnTo>
                    <a:pt x="13716" y="53340"/>
                  </a:lnTo>
                  <a:lnTo>
                    <a:pt x="13716" y="51816"/>
                  </a:lnTo>
                  <a:lnTo>
                    <a:pt x="16764" y="57912"/>
                  </a:lnTo>
                  <a:lnTo>
                    <a:pt x="15240" y="56388"/>
                  </a:lnTo>
                  <a:lnTo>
                    <a:pt x="19812" y="62484"/>
                  </a:lnTo>
                  <a:lnTo>
                    <a:pt x="19812" y="60960"/>
                  </a:lnTo>
                  <a:lnTo>
                    <a:pt x="24384" y="65532"/>
                  </a:lnTo>
                  <a:lnTo>
                    <a:pt x="22860" y="65532"/>
                  </a:lnTo>
                  <a:lnTo>
                    <a:pt x="28956" y="68580"/>
                  </a:lnTo>
                  <a:lnTo>
                    <a:pt x="28956" y="67056"/>
                  </a:lnTo>
                  <a:lnTo>
                    <a:pt x="35052" y="70104"/>
                  </a:lnTo>
                  <a:lnTo>
                    <a:pt x="39624" y="70104"/>
                  </a:lnTo>
                  <a:lnTo>
                    <a:pt x="40386" y="70104"/>
                  </a:lnTo>
                  <a:lnTo>
                    <a:pt x="40386" y="80772"/>
                  </a:lnTo>
                  <a:lnTo>
                    <a:pt x="32004" y="80772"/>
                  </a:lnTo>
                  <a:lnTo>
                    <a:pt x="24384" y="77724"/>
                  </a:lnTo>
                  <a:lnTo>
                    <a:pt x="18288" y="74676"/>
                  </a:lnTo>
                  <a:lnTo>
                    <a:pt x="12192" y="70104"/>
                  </a:lnTo>
                  <a:lnTo>
                    <a:pt x="6096" y="64008"/>
                  </a:lnTo>
                  <a:lnTo>
                    <a:pt x="3048" y="56388"/>
                  </a:lnTo>
                  <a:lnTo>
                    <a:pt x="0" y="48768"/>
                  </a:lnTo>
                  <a:lnTo>
                    <a:pt x="0" y="32004"/>
                  </a:lnTo>
                  <a:lnTo>
                    <a:pt x="3048" y="24384"/>
                  </a:lnTo>
                  <a:lnTo>
                    <a:pt x="6096" y="18288"/>
                  </a:lnTo>
                  <a:lnTo>
                    <a:pt x="12192" y="12192"/>
                  </a:lnTo>
                  <a:lnTo>
                    <a:pt x="18288" y="7620"/>
                  </a:lnTo>
                  <a:lnTo>
                    <a:pt x="24384" y="3048"/>
                  </a:lnTo>
                  <a:lnTo>
                    <a:pt x="32004" y="1524"/>
                  </a:lnTo>
                  <a:lnTo>
                    <a:pt x="396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9" name="Shape 110">
              <a:extLst>
                <a:ext uri="{FF2B5EF4-FFF2-40B4-BE49-F238E27FC236}">
                  <a16:creationId xmlns:a16="http://schemas.microsoft.com/office/drawing/2014/main" id="{D77AC9DC-B1C1-473D-B1AA-933A87597451}"/>
                </a:ext>
              </a:extLst>
            </p:cNvPr>
            <p:cNvSpPr/>
            <p:nvPr/>
          </p:nvSpPr>
          <p:spPr>
            <a:xfrm>
              <a:off x="479286" y="2389759"/>
              <a:ext cx="40386" cy="80645"/>
            </a:xfrm>
            <a:custGeom>
              <a:avLst/>
              <a:gdLst/>
              <a:ahLst/>
              <a:cxnLst/>
              <a:rect l="0" t="0" r="0" b="0"/>
              <a:pathLst>
                <a:path w="40386" h="80645">
                  <a:moveTo>
                    <a:pt x="0" y="0"/>
                  </a:moveTo>
                  <a:lnTo>
                    <a:pt x="8382" y="1397"/>
                  </a:lnTo>
                  <a:lnTo>
                    <a:pt x="16002" y="2921"/>
                  </a:lnTo>
                  <a:lnTo>
                    <a:pt x="22098" y="7493"/>
                  </a:lnTo>
                  <a:lnTo>
                    <a:pt x="28194" y="12065"/>
                  </a:lnTo>
                  <a:lnTo>
                    <a:pt x="32766" y="18161"/>
                  </a:lnTo>
                  <a:lnTo>
                    <a:pt x="37338" y="24257"/>
                  </a:lnTo>
                  <a:lnTo>
                    <a:pt x="38862" y="31877"/>
                  </a:lnTo>
                  <a:lnTo>
                    <a:pt x="40386" y="41021"/>
                  </a:lnTo>
                  <a:lnTo>
                    <a:pt x="38862" y="48641"/>
                  </a:lnTo>
                  <a:lnTo>
                    <a:pt x="37338" y="56261"/>
                  </a:lnTo>
                  <a:lnTo>
                    <a:pt x="32766" y="63881"/>
                  </a:lnTo>
                  <a:lnTo>
                    <a:pt x="28194" y="69977"/>
                  </a:lnTo>
                  <a:lnTo>
                    <a:pt x="22098" y="74549"/>
                  </a:lnTo>
                  <a:lnTo>
                    <a:pt x="16002" y="77597"/>
                  </a:lnTo>
                  <a:lnTo>
                    <a:pt x="8382" y="80645"/>
                  </a:lnTo>
                  <a:lnTo>
                    <a:pt x="0" y="80645"/>
                  </a:lnTo>
                  <a:lnTo>
                    <a:pt x="0" y="69977"/>
                  </a:lnTo>
                  <a:lnTo>
                    <a:pt x="762" y="69977"/>
                  </a:lnTo>
                  <a:lnTo>
                    <a:pt x="5334" y="69977"/>
                  </a:lnTo>
                  <a:lnTo>
                    <a:pt x="11430" y="66929"/>
                  </a:lnTo>
                  <a:lnTo>
                    <a:pt x="11430" y="68453"/>
                  </a:lnTo>
                  <a:lnTo>
                    <a:pt x="16002" y="65405"/>
                  </a:lnTo>
                  <a:lnTo>
                    <a:pt x="20574" y="60833"/>
                  </a:lnTo>
                  <a:lnTo>
                    <a:pt x="20574" y="62357"/>
                  </a:lnTo>
                  <a:lnTo>
                    <a:pt x="25146" y="56261"/>
                  </a:lnTo>
                  <a:lnTo>
                    <a:pt x="23622" y="57785"/>
                  </a:lnTo>
                  <a:lnTo>
                    <a:pt x="26670" y="51689"/>
                  </a:lnTo>
                  <a:lnTo>
                    <a:pt x="26670" y="53213"/>
                  </a:lnTo>
                  <a:lnTo>
                    <a:pt x="28194" y="45593"/>
                  </a:lnTo>
                  <a:lnTo>
                    <a:pt x="28194" y="47117"/>
                  </a:lnTo>
                  <a:lnTo>
                    <a:pt x="29549" y="40344"/>
                  </a:lnTo>
                  <a:lnTo>
                    <a:pt x="28194" y="34925"/>
                  </a:lnTo>
                  <a:lnTo>
                    <a:pt x="26670" y="28829"/>
                  </a:lnTo>
                  <a:lnTo>
                    <a:pt x="26670" y="30353"/>
                  </a:lnTo>
                  <a:lnTo>
                    <a:pt x="23622" y="24257"/>
                  </a:lnTo>
                  <a:lnTo>
                    <a:pt x="25146" y="24257"/>
                  </a:lnTo>
                  <a:lnTo>
                    <a:pt x="20574" y="19685"/>
                  </a:lnTo>
                  <a:lnTo>
                    <a:pt x="16002" y="16637"/>
                  </a:lnTo>
                  <a:lnTo>
                    <a:pt x="11430" y="13589"/>
                  </a:lnTo>
                  <a:lnTo>
                    <a:pt x="5334" y="12065"/>
                  </a:lnTo>
                  <a:lnTo>
                    <a:pt x="762" y="12065"/>
                  </a:lnTo>
                  <a:lnTo>
                    <a:pt x="0" y="1206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0" name="Shape 111">
              <a:extLst>
                <a:ext uri="{FF2B5EF4-FFF2-40B4-BE49-F238E27FC236}">
                  <a16:creationId xmlns:a16="http://schemas.microsoft.com/office/drawing/2014/main" id="{17745A1F-0E3D-4FC3-9749-3C0F3D68DA5B}"/>
                </a:ext>
              </a:extLst>
            </p:cNvPr>
            <p:cNvSpPr/>
            <p:nvPr/>
          </p:nvSpPr>
          <p:spPr>
            <a:xfrm>
              <a:off x="493764" y="2298192"/>
              <a:ext cx="68580" cy="70104"/>
            </a:xfrm>
            <a:custGeom>
              <a:avLst/>
              <a:gdLst/>
              <a:ahLst/>
              <a:cxnLst/>
              <a:rect l="0" t="0" r="0" b="0"/>
              <a:pathLst>
                <a:path w="68580" h="70104">
                  <a:moveTo>
                    <a:pt x="33528" y="0"/>
                  </a:moveTo>
                  <a:cubicBezTo>
                    <a:pt x="53340" y="0"/>
                    <a:pt x="68580" y="15240"/>
                    <a:pt x="68580" y="35052"/>
                  </a:cubicBezTo>
                  <a:cubicBezTo>
                    <a:pt x="68580" y="54864"/>
                    <a:pt x="53340" y="70104"/>
                    <a:pt x="33528" y="70104"/>
                  </a:cubicBezTo>
                  <a:cubicBezTo>
                    <a:pt x="15240" y="70104"/>
                    <a:pt x="0" y="54864"/>
                    <a:pt x="0" y="35052"/>
                  </a:cubicBezTo>
                  <a:cubicBezTo>
                    <a:pt x="0" y="15240"/>
                    <a:pt x="15240" y="0"/>
                    <a:pt x="3352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1" name="Shape 112">
              <a:extLst>
                <a:ext uri="{FF2B5EF4-FFF2-40B4-BE49-F238E27FC236}">
                  <a16:creationId xmlns:a16="http://schemas.microsoft.com/office/drawing/2014/main" id="{4796B2A7-C63A-4535-84BB-DECF5023F903}"/>
                </a:ext>
              </a:extLst>
            </p:cNvPr>
            <p:cNvSpPr/>
            <p:nvPr/>
          </p:nvSpPr>
          <p:spPr>
            <a:xfrm>
              <a:off x="487668" y="2292096"/>
              <a:ext cx="40386" cy="80772"/>
            </a:xfrm>
            <a:custGeom>
              <a:avLst/>
              <a:gdLst/>
              <a:ahLst/>
              <a:cxnLst/>
              <a:rect l="0" t="0" r="0" b="0"/>
              <a:pathLst>
                <a:path w="40386" h="80772">
                  <a:moveTo>
                    <a:pt x="39624" y="0"/>
                  </a:moveTo>
                  <a:lnTo>
                    <a:pt x="40386" y="127"/>
                  </a:lnTo>
                  <a:lnTo>
                    <a:pt x="40386" y="12192"/>
                  </a:lnTo>
                  <a:lnTo>
                    <a:pt x="39624" y="12192"/>
                  </a:lnTo>
                  <a:lnTo>
                    <a:pt x="35052" y="12192"/>
                  </a:lnTo>
                  <a:lnTo>
                    <a:pt x="28956" y="13716"/>
                  </a:lnTo>
                  <a:lnTo>
                    <a:pt x="22860" y="16764"/>
                  </a:lnTo>
                  <a:lnTo>
                    <a:pt x="24384" y="16764"/>
                  </a:lnTo>
                  <a:lnTo>
                    <a:pt x="19812" y="21336"/>
                  </a:lnTo>
                  <a:lnTo>
                    <a:pt x="19812" y="19812"/>
                  </a:lnTo>
                  <a:lnTo>
                    <a:pt x="15240" y="25908"/>
                  </a:lnTo>
                  <a:lnTo>
                    <a:pt x="16764" y="24384"/>
                  </a:lnTo>
                  <a:lnTo>
                    <a:pt x="13716" y="30480"/>
                  </a:lnTo>
                  <a:lnTo>
                    <a:pt x="13716" y="28956"/>
                  </a:lnTo>
                  <a:lnTo>
                    <a:pt x="10668" y="35052"/>
                  </a:lnTo>
                  <a:lnTo>
                    <a:pt x="12192" y="35052"/>
                  </a:lnTo>
                  <a:lnTo>
                    <a:pt x="10668" y="41148"/>
                  </a:lnTo>
                  <a:lnTo>
                    <a:pt x="12192" y="47244"/>
                  </a:lnTo>
                  <a:lnTo>
                    <a:pt x="10668" y="45720"/>
                  </a:lnTo>
                  <a:lnTo>
                    <a:pt x="13716" y="53340"/>
                  </a:lnTo>
                  <a:lnTo>
                    <a:pt x="13716" y="51816"/>
                  </a:lnTo>
                  <a:lnTo>
                    <a:pt x="16764" y="57912"/>
                  </a:lnTo>
                  <a:lnTo>
                    <a:pt x="15240" y="56388"/>
                  </a:lnTo>
                  <a:lnTo>
                    <a:pt x="19812" y="62484"/>
                  </a:lnTo>
                  <a:lnTo>
                    <a:pt x="19812" y="60960"/>
                  </a:lnTo>
                  <a:lnTo>
                    <a:pt x="24384" y="65532"/>
                  </a:lnTo>
                  <a:lnTo>
                    <a:pt x="22860" y="65532"/>
                  </a:lnTo>
                  <a:lnTo>
                    <a:pt x="28956" y="68580"/>
                  </a:lnTo>
                  <a:lnTo>
                    <a:pt x="28956" y="67056"/>
                  </a:lnTo>
                  <a:lnTo>
                    <a:pt x="35052" y="70104"/>
                  </a:lnTo>
                  <a:lnTo>
                    <a:pt x="39624" y="70104"/>
                  </a:lnTo>
                  <a:lnTo>
                    <a:pt x="40386" y="70104"/>
                  </a:lnTo>
                  <a:lnTo>
                    <a:pt x="40386" y="80772"/>
                  </a:lnTo>
                  <a:lnTo>
                    <a:pt x="32004" y="80772"/>
                  </a:lnTo>
                  <a:lnTo>
                    <a:pt x="24384" y="77724"/>
                  </a:lnTo>
                  <a:lnTo>
                    <a:pt x="18288" y="74676"/>
                  </a:lnTo>
                  <a:lnTo>
                    <a:pt x="12192" y="70104"/>
                  </a:lnTo>
                  <a:lnTo>
                    <a:pt x="6096" y="64008"/>
                  </a:lnTo>
                  <a:lnTo>
                    <a:pt x="3048" y="56388"/>
                  </a:lnTo>
                  <a:lnTo>
                    <a:pt x="0" y="48768"/>
                  </a:lnTo>
                  <a:lnTo>
                    <a:pt x="0" y="33528"/>
                  </a:lnTo>
                  <a:lnTo>
                    <a:pt x="3048" y="25908"/>
                  </a:lnTo>
                  <a:lnTo>
                    <a:pt x="6096" y="18288"/>
                  </a:lnTo>
                  <a:lnTo>
                    <a:pt x="12192" y="12192"/>
                  </a:lnTo>
                  <a:lnTo>
                    <a:pt x="18288" y="7620"/>
                  </a:lnTo>
                  <a:lnTo>
                    <a:pt x="24384" y="4572"/>
                  </a:lnTo>
                  <a:lnTo>
                    <a:pt x="32004" y="1524"/>
                  </a:lnTo>
                  <a:lnTo>
                    <a:pt x="396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2" name="Shape 113">
              <a:extLst>
                <a:ext uri="{FF2B5EF4-FFF2-40B4-BE49-F238E27FC236}">
                  <a16:creationId xmlns:a16="http://schemas.microsoft.com/office/drawing/2014/main" id="{7C1F690A-F7E6-45E5-A1A1-2EB7E7DF2988}"/>
                </a:ext>
              </a:extLst>
            </p:cNvPr>
            <p:cNvSpPr/>
            <p:nvPr/>
          </p:nvSpPr>
          <p:spPr>
            <a:xfrm>
              <a:off x="528054" y="2292223"/>
              <a:ext cx="40386" cy="80645"/>
            </a:xfrm>
            <a:custGeom>
              <a:avLst/>
              <a:gdLst/>
              <a:ahLst/>
              <a:cxnLst/>
              <a:rect l="0" t="0" r="0" b="0"/>
              <a:pathLst>
                <a:path w="40386" h="80645">
                  <a:moveTo>
                    <a:pt x="0" y="0"/>
                  </a:moveTo>
                  <a:lnTo>
                    <a:pt x="8382" y="1397"/>
                  </a:lnTo>
                  <a:lnTo>
                    <a:pt x="16002" y="4445"/>
                  </a:lnTo>
                  <a:lnTo>
                    <a:pt x="22098" y="7493"/>
                  </a:lnTo>
                  <a:lnTo>
                    <a:pt x="28194" y="12065"/>
                  </a:lnTo>
                  <a:lnTo>
                    <a:pt x="32766" y="18161"/>
                  </a:lnTo>
                  <a:lnTo>
                    <a:pt x="37338" y="25781"/>
                  </a:lnTo>
                  <a:lnTo>
                    <a:pt x="38862" y="33401"/>
                  </a:lnTo>
                  <a:lnTo>
                    <a:pt x="40386" y="41021"/>
                  </a:lnTo>
                  <a:lnTo>
                    <a:pt x="38862" y="48641"/>
                  </a:lnTo>
                  <a:lnTo>
                    <a:pt x="37338" y="56261"/>
                  </a:lnTo>
                  <a:lnTo>
                    <a:pt x="32766" y="63881"/>
                  </a:lnTo>
                  <a:lnTo>
                    <a:pt x="28194" y="69977"/>
                  </a:lnTo>
                  <a:lnTo>
                    <a:pt x="22098" y="74549"/>
                  </a:lnTo>
                  <a:lnTo>
                    <a:pt x="16002" y="77597"/>
                  </a:lnTo>
                  <a:lnTo>
                    <a:pt x="8382" y="80645"/>
                  </a:lnTo>
                  <a:lnTo>
                    <a:pt x="0" y="80645"/>
                  </a:lnTo>
                  <a:lnTo>
                    <a:pt x="0" y="69977"/>
                  </a:lnTo>
                  <a:lnTo>
                    <a:pt x="762" y="69977"/>
                  </a:lnTo>
                  <a:lnTo>
                    <a:pt x="5334" y="69977"/>
                  </a:lnTo>
                  <a:lnTo>
                    <a:pt x="11430" y="66929"/>
                  </a:lnTo>
                  <a:lnTo>
                    <a:pt x="11430" y="68453"/>
                  </a:lnTo>
                  <a:lnTo>
                    <a:pt x="16002" y="65405"/>
                  </a:lnTo>
                  <a:lnTo>
                    <a:pt x="20574" y="60833"/>
                  </a:lnTo>
                  <a:lnTo>
                    <a:pt x="20574" y="62357"/>
                  </a:lnTo>
                  <a:lnTo>
                    <a:pt x="23622" y="56261"/>
                  </a:lnTo>
                  <a:lnTo>
                    <a:pt x="23622" y="57785"/>
                  </a:lnTo>
                  <a:lnTo>
                    <a:pt x="26670" y="51689"/>
                  </a:lnTo>
                  <a:lnTo>
                    <a:pt x="26670" y="53213"/>
                  </a:lnTo>
                  <a:lnTo>
                    <a:pt x="28194" y="45593"/>
                  </a:lnTo>
                  <a:lnTo>
                    <a:pt x="28194" y="47117"/>
                  </a:lnTo>
                  <a:lnTo>
                    <a:pt x="29718" y="41021"/>
                  </a:lnTo>
                  <a:lnTo>
                    <a:pt x="28194" y="34925"/>
                  </a:lnTo>
                  <a:lnTo>
                    <a:pt x="26670" y="28829"/>
                  </a:lnTo>
                  <a:lnTo>
                    <a:pt x="26670" y="30353"/>
                  </a:lnTo>
                  <a:lnTo>
                    <a:pt x="23622" y="24257"/>
                  </a:lnTo>
                  <a:lnTo>
                    <a:pt x="23622" y="25781"/>
                  </a:lnTo>
                  <a:lnTo>
                    <a:pt x="20574" y="19685"/>
                  </a:lnTo>
                  <a:lnTo>
                    <a:pt x="20574" y="21209"/>
                  </a:lnTo>
                  <a:lnTo>
                    <a:pt x="16002" y="16637"/>
                  </a:lnTo>
                  <a:lnTo>
                    <a:pt x="11430" y="13589"/>
                  </a:lnTo>
                  <a:lnTo>
                    <a:pt x="5334" y="12065"/>
                  </a:lnTo>
                  <a:lnTo>
                    <a:pt x="762" y="12065"/>
                  </a:lnTo>
                  <a:lnTo>
                    <a:pt x="0" y="12065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3" name="Shape 114">
              <a:extLst>
                <a:ext uri="{FF2B5EF4-FFF2-40B4-BE49-F238E27FC236}">
                  <a16:creationId xmlns:a16="http://schemas.microsoft.com/office/drawing/2014/main" id="{25E8F4A5-9781-4980-BDA8-6DA76757BA3C}"/>
                </a:ext>
              </a:extLst>
            </p:cNvPr>
            <p:cNvSpPr/>
            <p:nvPr/>
          </p:nvSpPr>
          <p:spPr>
            <a:xfrm>
              <a:off x="609588" y="2318004"/>
              <a:ext cx="109728" cy="109728"/>
            </a:xfrm>
            <a:custGeom>
              <a:avLst/>
              <a:gdLst/>
              <a:ahLst/>
              <a:cxnLst/>
              <a:rect l="0" t="0" r="0" b="0"/>
              <a:pathLst>
                <a:path w="109728" h="109728">
                  <a:moveTo>
                    <a:pt x="54864" y="0"/>
                  </a:moveTo>
                  <a:cubicBezTo>
                    <a:pt x="85344" y="0"/>
                    <a:pt x="109728" y="24384"/>
                    <a:pt x="109728" y="54864"/>
                  </a:cubicBezTo>
                  <a:cubicBezTo>
                    <a:pt x="109728" y="85344"/>
                    <a:pt x="85344" y="109728"/>
                    <a:pt x="54864" y="109728"/>
                  </a:cubicBezTo>
                  <a:cubicBezTo>
                    <a:pt x="24384" y="109728"/>
                    <a:pt x="0" y="85344"/>
                    <a:pt x="0" y="54864"/>
                  </a:cubicBezTo>
                  <a:cubicBezTo>
                    <a:pt x="0" y="24384"/>
                    <a:pt x="24384" y="0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4" name="Shape 115">
              <a:extLst>
                <a:ext uri="{FF2B5EF4-FFF2-40B4-BE49-F238E27FC236}">
                  <a16:creationId xmlns:a16="http://schemas.microsoft.com/office/drawing/2014/main" id="{2FFCC631-58BA-4798-80DE-C10B0C118C51}"/>
                </a:ext>
              </a:extLst>
            </p:cNvPr>
            <p:cNvSpPr/>
            <p:nvPr/>
          </p:nvSpPr>
          <p:spPr>
            <a:xfrm>
              <a:off x="605016" y="2311908"/>
              <a:ext cx="59436" cy="120396"/>
            </a:xfrm>
            <a:custGeom>
              <a:avLst/>
              <a:gdLst/>
              <a:ahLst/>
              <a:cxnLst/>
              <a:rect l="0" t="0" r="0" b="0"/>
              <a:pathLst>
                <a:path w="59436" h="120396">
                  <a:moveTo>
                    <a:pt x="53340" y="0"/>
                  </a:moveTo>
                  <a:lnTo>
                    <a:pt x="59436" y="0"/>
                  </a:lnTo>
                  <a:lnTo>
                    <a:pt x="59436" y="12192"/>
                  </a:lnTo>
                  <a:lnTo>
                    <a:pt x="50292" y="12192"/>
                  </a:lnTo>
                  <a:lnTo>
                    <a:pt x="39624" y="15240"/>
                  </a:lnTo>
                  <a:lnTo>
                    <a:pt x="41148" y="15240"/>
                  </a:lnTo>
                  <a:lnTo>
                    <a:pt x="32004" y="19812"/>
                  </a:lnTo>
                  <a:lnTo>
                    <a:pt x="24384" y="25908"/>
                  </a:lnTo>
                  <a:lnTo>
                    <a:pt x="25908" y="25908"/>
                  </a:lnTo>
                  <a:lnTo>
                    <a:pt x="19812" y="32004"/>
                  </a:lnTo>
                  <a:lnTo>
                    <a:pt x="13716" y="42672"/>
                  </a:lnTo>
                  <a:lnTo>
                    <a:pt x="13716" y="41148"/>
                  </a:lnTo>
                  <a:lnTo>
                    <a:pt x="10668" y="51816"/>
                  </a:lnTo>
                  <a:lnTo>
                    <a:pt x="12192" y="50292"/>
                  </a:lnTo>
                  <a:lnTo>
                    <a:pt x="10668" y="56388"/>
                  </a:lnTo>
                  <a:lnTo>
                    <a:pt x="10668" y="60960"/>
                  </a:lnTo>
                  <a:lnTo>
                    <a:pt x="10668" y="65532"/>
                  </a:lnTo>
                  <a:lnTo>
                    <a:pt x="12192" y="70104"/>
                  </a:lnTo>
                  <a:lnTo>
                    <a:pt x="10668" y="70104"/>
                  </a:lnTo>
                  <a:lnTo>
                    <a:pt x="13716" y="80772"/>
                  </a:lnTo>
                  <a:lnTo>
                    <a:pt x="13716" y="79248"/>
                  </a:lnTo>
                  <a:lnTo>
                    <a:pt x="19812" y="88392"/>
                  </a:lnTo>
                  <a:lnTo>
                    <a:pt x="18288" y="86868"/>
                  </a:lnTo>
                  <a:lnTo>
                    <a:pt x="24384" y="96012"/>
                  </a:lnTo>
                  <a:lnTo>
                    <a:pt x="24384" y="94488"/>
                  </a:lnTo>
                  <a:lnTo>
                    <a:pt x="32004" y="102108"/>
                  </a:lnTo>
                  <a:lnTo>
                    <a:pt x="32004" y="100584"/>
                  </a:lnTo>
                  <a:lnTo>
                    <a:pt x="41148" y="106680"/>
                  </a:lnTo>
                  <a:lnTo>
                    <a:pt x="39624" y="105156"/>
                  </a:lnTo>
                  <a:lnTo>
                    <a:pt x="50292" y="108204"/>
                  </a:lnTo>
                  <a:lnTo>
                    <a:pt x="48768" y="108204"/>
                  </a:lnTo>
                  <a:lnTo>
                    <a:pt x="59436" y="109728"/>
                  </a:lnTo>
                  <a:lnTo>
                    <a:pt x="59436" y="120396"/>
                  </a:lnTo>
                  <a:lnTo>
                    <a:pt x="47244" y="118872"/>
                  </a:lnTo>
                  <a:lnTo>
                    <a:pt x="36576" y="115824"/>
                  </a:lnTo>
                  <a:lnTo>
                    <a:pt x="25908" y="111252"/>
                  </a:lnTo>
                  <a:lnTo>
                    <a:pt x="16764" y="103632"/>
                  </a:lnTo>
                  <a:lnTo>
                    <a:pt x="9144" y="94488"/>
                  </a:lnTo>
                  <a:lnTo>
                    <a:pt x="4572" y="83820"/>
                  </a:lnTo>
                  <a:lnTo>
                    <a:pt x="0" y="73152"/>
                  </a:lnTo>
                  <a:lnTo>
                    <a:pt x="0" y="60960"/>
                  </a:lnTo>
                  <a:lnTo>
                    <a:pt x="0" y="48768"/>
                  </a:lnTo>
                  <a:lnTo>
                    <a:pt x="4572" y="36576"/>
                  </a:lnTo>
                  <a:lnTo>
                    <a:pt x="9144" y="27432"/>
                  </a:lnTo>
                  <a:lnTo>
                    <a:pt x="16764" y="18288"/>
                  </a:lnTo>
                  <a:lnTo>
                    <a:pt x="25908" y="10668"/>
                  </a:lnTo>
                  <a:lnTo>
                    <a:pt x="36576" y="4572"/>
                  </a:lnTo>
                  <a:lnTo>
                    <a:pt x="47244" y="1524"/>
                  </a:lnTo>
                  <a:lnTo>
                    <a:pt x="533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5" name="Shape 116">
              <a:extLst>
                <a:ext uri="{FF2B5EF4-FFF2-40B4-BE49-F238E27FC236}">
                  <a16:creationId xmlns:a16="http://schemas.microsoft.com/office/drawing/2014/main" id="{7E029122-9DB7-4E1F-86C7-1F7D0601E8ED}"/>
                </a:ext>
              </a:extLst>
            </p:cNvPr>
            <p:cNvSpPr/>
            <p:nvPr/>
          </p:nvSpPr>
          <p:spPr>
            <a:xfrm>
              <a:off x="664452" y="2311908"/>
              <a:ext cx="60960" cy="120396"/>
            </a:xfrm>
            <a:custGeom>
              <a:avLst/>
              <a:gdLst/>
              <a:ahLst/>
              <a:cxnLst/>
              <a:rect l="0" t="0" r="0" b="0"/>
              <a:pathLst>
                <a:path w="60960" h="120396">
                  <a:moveTo>
                    <a:pt x="0" y="0"/>
                  </a:moveTo>
                  <a:lnTo>
                    <a:pt x="6096" y="0"/>
                  </a:lnTo>
                  <a:lnTo>
                    <a:pt x="12192" y="1524"/>
                  </a:lnTo>
                  <a:lnTo>
                    <a:pt x="22860" y="4572"/>
                  </a:lnTo>
                  <a:lnTo>
                    <a:pt x="33528" y="10668"/>
                  </a:lnTo>
                  <a:lnTo>
                    <a:pt x="42672" y="18288"/>
                  </a:lnTo>
                  <a:lnTo>
                    <a:pt x="50292" y="27432"/>
                  </a:lnTo>
                  <a:lnTo>
                    <a:pt x="54864" y="36576"/>
                  </a:lnTo>
                  <a:lnTo>
                    <a:pt x="59436" y="48768"/>
                  </a:lnTo>
                  <a:lnTo>
                    <a:pt x="60960" y="60960"/>
                  </a:lnTo>
                  <a:lnTo>
                    <a:pt x="59436" y="73152"/>
                  </a:lnTo>
                  <a:lnTo>
                    <a:pt x="54864" y="83820"/>
                  </a:lnTo>
                  <a:lnTo>
                    <a:pt x="50292" y="94488"/>
                  </a:lnTo>
                  <a:lnTo>
                    <a:pt x="42672" y="103632"/>
                  </a:lnTo>
                  <a:lnTo>
                    <a:pt x="33528" y="109728"/>
                  </a:lnTo>
                  <a:lnTo>
                    <a:pt x="22860" y="115824"/>
                  </a:lnTo>
                  <a:lnTo>
                    <a:pt x="12192" y="118872"/>
                  </a:lnTo>
                  <a:lnTo>
                    <a:pt x="0" y="120396"/>
                  </a:lnTo>
                  <a:lnTo>
                    <a:pt x="0" y="109728"/>
                  </a:lnTo>
                  <a:lnTo>
                    <a:pt x="10668" y="108204"/>
                  </a:lnTo>
                  <a:lnTo>
                    <a:pt x="9144" y="108204"/>
                  </a:lnTo>
                  <a:lnTo>
                    <a:pt x="19812" y="105156"/>
                  </a:lnTo>
                  <a:lnTo>
                    <a:pt x="18288" y="106680"/>
                  </a:lnTo>
                  <a:lnTo>
                    <a:pt x="27432" y="100584"/>
                  </a:lnTo>
                  <a:lnTo>
                    <a:pt x="27432" y="102108"/>
                  </a:lnTo>
                  <a:lnTo>
                    <a:pt x="35052" y="94488"/>
                  </a:lnTo>
                  <a:lnTo>
                    <a:pt x="35052" y="96012"/>
                  </a:lnTo>
                  <a:lnTo>
                    <a:pt x="41148" y="86868"/>
                  </a:lnTo>
                  <a:lnTo>
                    <a:pt x="41148" y="88392"/>
                  </a:lnTo>
                  <a:lnTo>
                    <a:pt x="45720" y="79248"/>
                  </a:lnTo>
                  <a:lnTo>
                    <a:pt x="45720" y="80772"/>
                  </a:lnTo>
                  <a:lnTo>
                    <a:pt x="48768" y="70104"/>
                  </a:lnTo>
                  <a:lnTo>
                    <a:pt x="47244" y="71628"/>
                  </a:lnTo>
                  <a:lnTo>
                    <a:pt x="48666" y="60249"/>
                  </a:lnTo>
                  <a:lnTo>
                    <a:pt x="47244" y="50292"/>
                  </a:lnTo>
                  <a:lnTo>
                    <a:pt x="48768" y="51816"/>
                  </a:lnTo>
                  <a:lnTo>
                    <a:pt x="45720" y="41148"/>
                  </a:lnTo>
                  <a:lnTo>
                    <a:pt x="45720" y="42672"/>
                  </a:lnTo>
                  <a:lnTo>
                    <a:pt x="41148" y="32004"/>
                  </a:lnTo>
                  <a:lnTo>
                    <a:pt x="41148" y="33528"/>
                  </a:lnTo>
                  <a:lnTo>
                    <a:pt x="35052" y="25908"/>
                  </a:lnTo>
                  <a:lnTo>
                    <a:pt x="27432" y="19812"/>
                  </a:lnTo>
                  <a:lnTo>
                    <a:pt x="18288" y="15240"/>
                  </a:lnTo>
                  <a:lnTo>
                    <a:pt x="19812" y="15240"/>
                  </a:lnTo>
                  <a:lnTo>
                    <a:pt x="9144" y="12192"/>
                  </a:lnTo>
                  <a:lnTo>
                    <a:pt x="6096" y="12192"/>
                  </a:lnTo>
                  <a:lnTo>
                    <a:pt x="4572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6" name="Shape 117">
              <a:extLst>
                <a:ext uri="{FF2B5EF4-FFF2-40B4-BE49-F238E27FC236}">
                  <a16:creationId xmlns:a16="http://schemas.microsoft.com/office/drawing/2014/main" id="{1E1A1C97-B172-4E94-BC19-5ED6330A861E}"/>
                </a:ext>
              </a:extLst>
            </p:cNvPr>
            <p:cNvSpPr/>
            <p:nvPr/>
          </p:nvSpPr>
          <p:spPr>
            <a:xfrm>
              <a:off x="707124" y="2211324"/>
              <a:ext cx="70104" cy="68580"/>
            </a:xfrm>
            <a:custGeom>
              <a:avLst/>
              <a:gdLst/>
              <a:ahLst/>
              <a:cxnLst/>
              <a:rect l="0" t="0" r="0" b="0"/>
              <a:pathLst>
                <a:path w="70104" h="68580">
                  <a:moveTo>
                    <a:pt x="35052" y="0"/>
                  </a:moveTo>
                  <a:cubicBezTo>
                    <a:pt x="53340" y="0"/>
                    <a:pt x="70104" y="15240"/>
                    <a:pt x="70104" y="33528"/>
                  </a:cubicBezTo>
                  <a:cubicBezTo>
                    <a:pt x="70104" y="53340"/>
                    <a:pt x="53340" y="68580"/>
                    <a:pt x="35052" y="68580"/>
                  </a:cubicBezTo>
                  <a:cubicBezTo>
                    <a:pt x="15240" y="68580"/>
                    <a:pt x="0" y="53340"/>
                    <a:pt x="0" y="33528"/>
                  </a:cubicBezTo>
                  <a:cubicBezTo>
                    <a:pt x="0" y="15240"/>
                    <a:pt x="15240" y="0"/>
                    <a:pt x="350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7" name="Shape 118">
              <a:extLst>
                <a:ext uri="{FF2B5EF4-FFF2-40B4-BE49-F238E27FC236}">
                  <a16:creationId xmlns:a16="http://schemas.microsoft.com/office/drawing/2014/main" id="{F9E1D08C-533A-434A-B9EA-8A75A0E6D96F}"/>
                </a:ext>
              </a:extLst>
            </p:cNvPr>
            <p:cNvSpPr/>
            <p:nvPr/>
          </p:nvSpPr>
          <p:spPr>
            <a:xfrm>
              <a:off x="701028" y="2205228"/>
              <a:ext cx="41148" cy="80772"/>
            </a:xfrm>
            <a:custGeom>
              <a:avLst/>
              <a:gdLst/>
              <a:ahLst/>
              <a:cxnLst/>
              <a:rect l="0" t="0" r="0" b="0"/>
              <a:pathLst>
                <a:path w="41148" h="80772">
                  <a:moveTo>
                    <a:pt x="33528" y="0"/>
                  </a:moveTo>
                  <a:lnTo>
                    <a:pt x="41148" y="0"/>
                  </a:lnTo>
                  <a:lnTo>
                    <a:pt x="41148" y="10668"/>
                  </a:lnTo>
                  <a:lnTo>
                    <a:pt x="35052" y="12192"/>
                  </a:lnTo>
                  <a:lnTo>
                    <a:pt x="28956" y="13716"/>
                  </a:lnTo>
                  <a:lnTo>
                    <a:pt x="30480" y="13716"/>
                  </a:lnTo>
                  <a:lnTo>
                    <a:pt x="24384" y="16764"/>
                  </a:lnTo>
                  <a:lnTo>
                    <a:pt x="24384" y="15240"/>
                  </a:lnTo>
                  <a:lnTo>
                    <a:pt x="19812" y="19812"/>
                  </a:lnTo>
                  <a:lnTo>
                    <a:pt x="21336" y="19812"/>
                  </a:lnTo>
                  <a:lnTo>
                    <a:pt x="16764" y="24384"/>
                  </a:lnTo>
                  <a:lnTo>
                    <a:pt x="16764" y="22860"/>
                  </a:lnTo>
                  <a:lnTo>
                    <a:pt x="13716" y="28956"/>
                  </a:lnTo>
                  <a:lnTo>
                    <a:pt x="12192" y="35052"/>
                  </a:lnTo>
                  <a:lnTo>
                    <a:pt x="12192" y="39624"/>
                  </a:lnTo>
                  <a:lnTo>
                    <a:pt x="12192" y="41148"/>
                  </a:lnTo>
                  <a:lnTo>
                    <a:pt x="12192" y="45720"/>
                  </a:lnTo>
                  <a:lnTo>
                    <a:pt x="13716" y="51816"/>
                  </a:lnTo>
                  <a:lnTo>
                    <a:pt x="16764" y="56388"/>
                  </a:lnTo>
                  <a:lnTo>
                    <a:pt x="21336" y="60960"/>
                  </a:lnTo>
                  <a:lnTo>
                    <a:pt x="19812" y="60960"/>
                  </a:lnTo>
                  <a:lnTo>
                    <a:pt x="24384" y="65532"/>
                  </a:lnTo>
                  <a:lnTo>
                    <a:pt x="24384" y="64008"/>
                  </a:lnTo>
                  <a:lnTo>
                    <a:pt x="30480" y="67056"/>
                  </a:lnTo>
                  <a:lnTo>
                    <a:pt x="28956" y="67056"/>
                  </a:lnTo>
                  <a:lnTo>
                    <a:pt x="35052" y="68580"/>
                  </a:lnTo>
                  <a:lnTo>
                    <a:pt x="41148" y="70104"/>
                  </a:lnTo>
                  <a:lnTo>
                    <a:pt x="41148" y="80772"/>
                  </a:lnTo>
                  <a:lnTo>
                    <a:pt x="33528" y="79248"/>
                  </a:lnTo>
                  <a:lnTo>
                    <a:pt x="25908" y="77724"/>
                  </a:lnTo>
                  <a:lnTo>
                    <a:pt x="18288" y="73152"/>
                  </a:lnTo>
                  <a:lnTo>
                    <a:pt x="12192" y="68580"/>
                  </a:lnTo>
                  <a:lnTo>
                    <a:pt x="7620" y="62484"/>
                  </a:lnTo>
                  <a:lnTo>
                    <a:pt x="3048" y="56388"/>
                  </a:lnTo>
                  <a:lnTo>
                    <a:pt x="1524" y="48768"/>
                  </a:lnTo>
                  <a:lnTo>
                    <a:pt x="0" y="39624"/>
                  </a:lnTo>
                  <a:lnTo>
                    <a:pt x="1524" y="32004"/>
                  </a:lnTo>
                  <a:lnTo>
                    <a:pt x="3048" y="24384"/>
                  </a:lnTo>
                  <a:lnTo>
                    <a:pt x="7620" y="18288"/>
                  </a:lnTo>
                  <a:lnTo>
                    <a:pt x="12192" y="12192"/>
                  </a:lnTo>
                  <a:lnTo>
                    <a:pt x="18288" y="6096"/>
                  </a:lnTo>
                  <a:lnTo>
                    <a:pt x="25908" y="3048"/>
                  </a:lnTo>
                  <a:lnTo>
                    <a:pt x="3352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8" name="Shape 119">
              <a:extLst>
                <a:ext uri="{FF2B5EF4-FFF2-40B4-BE49-F238E27FC236}">
                  <a16:creationId xmlns:a16="http://schemas.microsoft.com/office/drawing/2014/main" id="{8DA5141C-CD70-4F8F-AF09-A86AA8E6FEB7}"/>
                </a:ext>
              </a:extLst>
            </p:cNvPr>
            <p:cNvSpPr/>
            <p:nvPr/>
          </p:nvSpPr>
          <p:spPr>
            <a:xfrm>
              <a:off x="742176" y="2205228"/>
              <a:ext cx="39624" cy="80772"/>
            </a:xfrm>
            <a:custGeom>
              <a:avLst/>
              <a:gdLst/>
              <a:ahLst/>
              <a:cxnLst/>
              <a:rect l="0" t="0" r="0" b="0"/>
              <a:pathLst>
                <a:path w="39624" h="80772">
                  <a:moveTo>
                    <a:pt x="0" y="0"/>
                  </a:moveTo>
                  <a:lnTo>
                    <a:pt x="7620" y="0"/>
                  </a:lnTo>
                  <a:lnTo>
                    <a:pt x="15240" y="3048"/>
                  </a:lnTo>
                  <a:lnTo>
                    <a:pt x="22860" y="6096"/>
                  </a:lnTo>
                  <a:lnTo>
                    <a:pt x="28956" y="12192"/>
                  </a:lnTo>
                  <a:lnTo>
                    <a:pt x="33528" y="18288"/>
                  </a:lnTo>
                  <a:lnTo>
                    <a:pt x="36576" y="24384"/>
                  </a:lnTo>
                  <a:lnTo>
                    <a:pt x="39624" y="32004"/>
                  </a:lnTo>
                  <a:lnTo>
                    <a:pt x="39624" y="48768"/>
                  </a:lnTo>
                  <a:lnTo>
                    <a:pt x="36576" y="56388"/>
                  </a:lnTo>
                  <a:lnTo>
                    <a:pt x="33528" y="62484"/>
                  </a:lnTo>
                  <a:lnTo>
                    <a:pt x="28956" y="68580"/>
                  </a:lnTo>
                  <a:lnTo>
                    <a:pt x="22860" y="73152"/>
                  </a:lnTo>
                  <a:lnTo>
                    <a:pt x="15240" y="77724"/>
                  </a:lnTo>
                  <a:lnTo>
                    <a:pt x="7620" y="79248"/>
                  </a:lnTo>
                  <a:lnTo>
                    <a:pt x="0" y="80772"/>
                  </a:lnTo>
                  <a:lnTo>
                    <a:pt x="0" y="70104"/>
                  </a:lnTo>
                  <a:lnTo>
                    <a:pt x="6096" y="68580"/>
                  </a:lnTo>
                  <a:lnTo>
                    <a:pt x="4572" y="68580"/>
                  </a:lnTo>
                  <a:lnTo>
                    <a:pt x="12192" y="67056"/>
                  </a:lnTo>
                  <a:lnTo>
                    <a:pt x="10668" y="67056"/>
                  </a:lnTo>
                  <a:lnTo>
                    <a:pt x="16764" y="64008"/>
                  </a:lnTo>
                  <a:lnTo>
                    <a:pt x="15240" y="65532"/>
                  </a:lnTo>
                  <a:lnTo>
                    <a:pt x="21336" y="60960"/>
                  </a:lnTo>
                  <a:lnTo>
                    <a:pt x="19812" y="60960"/>
                  </a:lnTo>
                  <a:lnTo>
                    <a:pt x="24384" y="56388"/>
                  </a:lnTo>
                  <a:lnTo>
                    <a:pt x="27432" y="51816"/>
                  </a:lnTo>
                  <a:lnTo>
                    <a:pt x="25908" y="51816"/>
                  </a:lnTo>
                  <a:lnTo>
                    <a:pt x="28956" y="45720"/>
                  </a:lnTo>
                  <a:lnTo>
                    <a:pt x="28956" y="41148"/>
                  </a:lnTo>
                  <a:lnTo>
                    <a:pt x="28956" y="39624"/>
                  </a:lnTo>
                  <a:lnTo>
                    <a:pt x="28956" y="35052"/>
                  </a:lnTo>
                  <a:lnTo>
                    <a:pt x="25908" y="28956"/>
                  </a:lnTo>
                  <a:lnTo>
                    <a:pt x="27432" y="28956"/>
                  </a:lnTo>
                  <a:lnTo>
                    <a:pt x="24384" y="22860"/>
                  </a:lnTo>
                  <a:lnTo>
                    <a:pt x="24384" y="24384"/>
                  </a:lnTo>
                  <a:lnTo>
                    <a:pt x="19812" y="19812"/>
                  </a:lnTo>
                  <a:lnTo>
                    <a:pt x="21336" y="19812"/>
                  </a:lnTo>
                  <a:lnTo>
                    <a:pt x="15240" y="15240"/>
                  </a:lnTo>
                  <a:lnTo>
                    <a:pt x="16764" y="16764"/>
                  </a:lnTo>
                  <a:lnTo>
                    <a:pt x="10668" y="13716"/>
                  </a:lnTo>
                  <a:lnTo>
                    <a:pt x="12192" y="13716"/>
                  </a:lnTo>
                  <a:lnTo>
                    <a:pt x="4572" y="12192"/>
                  </a:lnTo>
                  <a:lnTo>
                    <a:pt x="6096" y="12192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9" name="Shape 120">
              <a:extLst>
                <a:ext uri="{FF2B5EF4-FFF2-40B4-BE49-F238E27FC236}">
                  <a16:creationId xmlns:a16="http://schemas.microsoft.com/office/drawing/2014/main" id="{F32C1D3D-94C0-47B8-8262-60C173EBC142}"/>
                </a:ext>
              </a:extLst>
            </p:cNvPr>
            <p:cNvSpPr/>
            <p:nvPr/>
          </p:nvSpPr>
          <p:spPr>
            <a:xfrm>
              <a:off x="833616" y="2171700"/>
              <a:ext cx="70104" cy="70104"/>
            </a:xfrm>
            <a:custGeom>
              <a:avLst/>
              <a:gdLst/>
              <a:ahLst/>
              <a:cxnLst/>
              <a:rect l="0" t="0" r="0" b="0"/>
              <a:pathLst>
                <a:path w="70104" h="70104">
                  <a:moveTo>
                    <a:pt x="35052" y="0"/>
                  </a:moveTo>
                  <a:cubicBezTo>
                    <a:pt x="53340" y="0"/>
                    <a:pt x="70104" y="15240"/>
                    <a:pt x="70104" y="35052"/>
                  </a:cubicBezTo>
                  <a:cubicBezTo>
                    <a:pt x="70104" y="54864"/>
                    <a:pt x="53340" y="70104"/>
                    <a:pt x="35052" y="70104"/>
                  </a:cubicBezTo>
                  <a:cubicBezTo>
                    <a:pt x="15240" y="70104"/>
                    <a:pt x="0" y="54864"/>
                    <a:pt x="0" y="35052"/>
                  </a:cubicBezTo>
                  <a:cubicBezTo>
                    <a:pt x="0" y="15240"/>
                    <a:pt x="15240" y="0"/>
                    <a:pt x="350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0" name="Shape 121">
              <a:extLst>
                <a:ext uri="{FF2B5EF4-FFF2-40B4-BE49-F238E27FC236}">
                  <a16:creationId xmlns:a16="http://schemas.microsoft.com/office/drawing/2014/main" id="{695FC6B6-DFBA-4298-ADA2-7FD8195F8E38}"/>
                </a:ext>
              </a:extLst>
            </p:cNvPr>
            <p:cNvSpPr/>
            <p:nvPr/>
          </p:nvSpPr>
          <p:spPr>
            <a:xfrm>
              <a:off x="827520" y="2165604"/>
              <a:ext cx="41148" cy="80772"/>
            </a:xfrm>
            <a:custGeom>
              <a:avLst/>
              <a:gdLst/>
              <a:ahLst/>
              <a:cxnLst/>
              <a:rect l="0" t="0" r="0" b="0"/>
              <a:pathLst>
                <a:path w="41148" h="80772">
                  <a:moveTo>
                    <a:pt x="41148" y="0"/>
                  </a:moveTo>
                  <a:lnTo>
                    <a:pt x="41148" y="12192"/>
                  </a:lnTo>
                  <a:lnTo>
                    <a:pt x="35052" y="12192"/>
                  </a:lnTo>
                  <a:lnTo>
                    <a:pt x="28956" y="13716"/>
                  </a:lnTo>
                  <a:lnTo>
                    <a:pt x="30480" y="13716"/>
                  </a:lnTo>
                  <a:lnTo>
                    <a:pt x="24384" y="16764"/>
                  </a:lnTo>
                  <a:lnTo>
                    <a:pt x="21336" y="19812"/>
                  </a:lnTo>
                  <a:lnTo>
                    <a:pt x="16764" y="25908"/>
                  </a:lnTo>
                  <a:lnTo>
                    <a:pt x="16764" y="24384"/>
                  </a:lnTo>
                  <a:lnTo>
                    <a:pt x="13716" y="30480"/>
                  </a:lnTo>
                  <a:lnTo>
                    <a:pt x="13716" y="28956"/>
                  </a:lnTo>
                  <a:lnTo>
                    <a:pt x="12192" y="35052"/>
                  </a:lnTo>
                  <a:lnTo>
                    <a:pt x="12192" y="41148"/>
                  </a:lnTo>
                  <a:lnTo>
                    <a:pt x="12192" y="45720"/>
                  </a:lnTo>
                  <a:lnTo>
                    <a:pt x="13716" y="53340"/>
                  </a:lnTo>
                  <a:lnTo>
                    <a:pt x="13716" y="51816"/>
                  </a:lnTo>
                  <a:lnTo>
                    <a:pt x="16764" y="57912"/>
                  </a:lnTo>
                  <a:lnTo>
                    <a:pt x="16764" y="56388"/>
                  </a:lnTo>
                  <a:lnTo>
                    <a:pt x="21336" y="62484"/>
                  </a:lnTo>
                  <a:lnTo>
                    <a:pt x="24384" y="65532"/>
                  </a:lnTo>
                  <a:lnTo>
                    <a:pt x="30480" y="68580"/>
                  </a:lnTo>
                  <a:lnTo>
                    <a:pt x="28956" y="67056"/>
                  </a:lnTo>
                  <a:lnTo>
                    <a:pt x="35052" y="70104"/>
                  </a:lnTo>
                  <a:lnTo>
                    <a:pt x="41148" y="70104"/>
                  </a:lnTo>
                  <a:lnTo>
                    <a:pt x="41148" y="80772"/>
                  </a:lnTo>
                  <a:lnTo>
                    <a:pt x="33528" y="80772"/>
                  </a:lnTo>
                  <a:lnTo>
                    <a:pt x="25908" y="77724"/>
                  </a:lnTo>
                  <a:lnTo>
                    <a:pt x="18288" y="74676"/>
                  </a:lnTo>
                  <a:lnTo>
                    <a:pt x="12192" y="70104"/>
                  </a:lnTo>
                  <a:lnTo>
                    <a:pt x="7620" y="64008"/>
                  </a:lnTo>
                  <a:lnTo>
                    <a:pt x="3048" y="56388"/>
                  </a:lnTo>
                  <a:lnTo>
                    <a:pt x="1524" y="48768"/>
                  </a:lnTo>
                  <a:lnTo>
                    <a:pt x="0" y="41148"/>
                  </a:lnTo>
                  <a:lnTo>
                    <a:pt x="1524" y="33528"/>
                  </a:lnTo>
                  <a:lnTo>
                    <a:pt x="3048" y="25908"/>
                  </a:lnTo>
                  <a:lnTo>
                    <a:pt x="7620" y="18288"/>
                  </a:lnTo>
                  <a:lnTo>
                    <a:pt x="12192" y="12192"/>
                  </a:lnTo>
                  <a:lnTo>
                    <a:pt x="18288" y="7620"/>
                  </a:lnTo>
                  <a:lnTo>
                    <a:pt x="25908" y="4572"/>
                  </a:lnTo>
                  <a:lnTo>
                    <a:pt x="33528" y="1524"/>
                  </a:lnTo>
                  <a:lnTo>
                    <a:pt x="4114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1" name="Shape 122">
              <a:extLst>
                <a:ext uri="{FF2B5EF4-FFF2-40B4-BE49-F238E27FC236}">
                  <a16:creationId xmlns:a16="http://schemas.microsoft.com/office/drawing/2014/main" id="{710CBF6F-434C-40E0-BF21-21E7095B19A4}"/>
                </a:ext>
              </a:extLst>
            </p:cNvPr>
            <p:cNvSpPr/>
            <p:nvPr/>
          </p:nvSpPr>
          <p:spPr>
            <a:xfrm>
              <a:off x="868668" y="2165604"/>
              <a:ext cx="39624" cy="80772"/>
            </a:xfrm>
            <a:custGeom>
              <a:avLst/>
              <a:gdLst/>
              <a:ahLst/>
              <a:cxnLst/>
              <a:rect l="0" t="0" r="0" b="0"/>
              <a:pathLst>
                <a:path w="39624" h="80772">
                  <a:moveTo>
                    <a:pt x="0" y="0"/>
                  </a:moveTo>
                  <a:lnTo>
                    <a:pt x="7620" y="1524"/>
                  </a:lnTo>
                  <a:lnTo>
                    <a:pt x="15240" y="4572"/>
                  </a:lnTo>
                  <a:lnTo>
                    <a:pt x="22860" y="7620"/>
                  </a:lnTo>
                  <a:lnTo>
                    <a:pt x="28956" y="12192"/>
                  </a:lnTo>
                  <a:lnTo>
                    <a:pt x="33528" y="18288"/>
                  </a:lnTo>
                  <a:lnTo>
                    <a:pt x="36576" y="25908"/>
                  </a:lnTo>
                  <a:lnTo>
                    <a:pt x="39624" y="33528"/>
                  </a:lnTo>
                  <a:lnTo>
                    <a:pt x="39624" y="48768"/>
                  </a:lnTo>
                  <a:lnTo>
                    <a:pt x="36576" y="56388"/>
                  </a:lnTo>
                  <a:lnTo>
                    <a:pt x="33528" y="64008"/>
                  </a:lnTo>
                  <a:lnTo>
                    <a:pt x="28956" y="70104"/>
                  </a:lnTo>
                  <a:lnTo>
                    <a:pt x="22860" y="74676"/>
                  </a:lnTo>
                  <a:lnTo>
                    <a:pt x="15240" y="77724"/>
                  </a:lnTo>
                  <a:lnTo>
                    <a:pt x="7620" y="80772"/>
                  </a:lnTo>
                  <a:lnTo>
                    <a:pt x="0" y="80772"/>
                  </a:lnTo>
                  <a:lnTo>
                    <a:pt x="0" y="70104"/>
                  </a:lnTo>
                  <a:lnTo>
                    <a:pt x="4572" y="70104"/>
                  </a:lnTo>
                  <a:lnTo>
                    <a:pt x="12192" y="67056"/>
                  </a:lnTo>
                  <a:lnTo>
                    <a:pt x="10668" y="68580"/>
                  </a:lnTo>
                  <a:lnTo>
                    <a:pt x="16764" y="65532"/>
                  </a:lnTo>
                  <a:lnTo>
                    <a:pt x="15240" y="65532"/>
                  </a:lnTo>
                  <a:lnTo>
                    <a:pt x="20465" y="61613"/>
                  </a:lnTo>
                  <a:lnTo>
                    <a:pt x="24384" y="56388"/>
                  </a:lnTo>
                  <a:lnTo>
                    <a:pt x="24384" y="57912"/>
                  </a:lnTo>
                  <a:lnTo>
                    <a:pt x="27432" y="51816"/>
                  </a:lnTo>
                  <a:lnTo>
                    <a:pt x="25908" y="53340"/>
                  </a:lnTo>
                  <a:lnTo>
                    <a:pt x="28956" y="45720"/>
                  </a:lnTo>
                  <a:lnTo>
                    <a:pt x="28956" y="35052"/>
                  </a:lnTo>
                  <a:lnTo>
                    <a:pt x="25908" y="28956"/>
                  </a:lnTo>
                  <a:lnTo>
                    <a:pt x="27432" y="30480"/>
                  </a:lnTo>
                  <a:lnTo>
                    <a:pt x="24384" y="24384"/>
                  </a:lnTo>
                  <a:lnTo>
                    <a:pt x="24384" y="25908"/>
                  </a:lnTo>
                  <a:lnTo>
                    <a:pt x="20465" y="20683"/>
                  </a:lnTo>
                  <a:lnTo>
                    <a:pt x="15240" y="16764"/>
                  </a:lnTo>
                  <a:lnTo>
                    <a:pt x="16764" y="16764"/>
                  </a:lnTo>
                  <a:lnTo>
                    <a:pt x="10668" y="13716"/>
                  </a:lnTo>
                  <a:lnTo>
                    <a:pt x="12192" y="13716"/>
                  </a:lnTo>
                  <a:lnTo>
                    <a:pt x="4572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2" name="Shape 123">
              <a:extLst>
                <a:ext uri="{FF2B5EF4-FFF2-40B4-BE49-F238E27FC236}">
                  <a16:creationId xmlns:a16="http://schemas.microsoft.com/office/drawing/2014/main" id="{247B35DD-0823-4BF4-8E0C-70841FC1D7E0}"/>
                </a:ext>
              </a:extLst>
            </p:cNvPr>
            <p:cNvSpPr/>
            <p:nvPr/>
          </p:nvSpPr>
          <p:spPr>
            <a:xfrm>
              <a:off x="989064" y="2240280"/>
              <a:ext cx="70104" cy="68580"/>
            </a:xfrm>
            <a:custGeom>
              <a:avLst/>
              <a:gdLst/>
              <a:ahLst/>
              <a:cxnLst/>
              <a:rect l="0" t="0" r="0" b="0"/>
              <a:pathLst>
                <a:path w="70104" h="68580">
                  <a:moveTo>
                    <a:pt x="35052" y="0"/>
                  </a:moveTo>
                  <a:cubicBezTo>
                    <a:pt x="54864" y="0"/>
                    <a:pt x="70104" y="15240"/>
                    <a:pt x="70104" y="35052"/>
                  </a:cubicBezTo>
                  <a:cubicBezTo>
                    <a:pt x="70104" y="53340"/>
                    <a:pt x="54864" y="68580"/>
                    <a:pt x="35052" y="68580"/>
                  </a:cubicBezTo>
                  <a:cubicBezTo>
                    <a:pt x="15240" y="68580"/>
                    <a:pt x="0" y="53340"/>
                    <a:pt x="0" y="35052"/>
                  </a:cubicBezTo>
                  <a:cubicBezTo>
                    <a:pt x="0" y="15240"/>
                    <a:pt x="15240" y="0"/>
                    <a:pt x="350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3" name="Shape 124">
              <a:extLst>
                <a:ext uri="{FF2B5EF4-FFF2-40B4-BE49-F238E27FC236}">
                  <a16:creationId xmlns:a16="http://schemas.microsoft.com/office/drawing/2014/main" id="{4EEE58E1-F9B1-45F5-991D-53E47514C928}"/>
                </a:ext>
              </a:extLst>
            </p:cNvPr>
            <p:cNvSpPr/>
            <p:nvPr/>
          </p:nvSpPr>
          <p:spPr>
            <a:xfrm>
              <a:off x="984492" y="2234184"/>
              <a:ext cx="39624" cy="80772"/>
            </a:xfrm>
            <a:custGeom>
              <a:avLst/>
              <a:gdLst/>
              <a:ahLst/>
              <a:cxnLst/>
              <a:rect l="0" t="0" r="0" b="0"/>
              <a:pathLst>
                <a:path w="39624" h="80772">
                  <a:moveTo>
                    <a:pt x="39624" y="0"/>
                  </a:moveTo>
                  <a:lnTo>
                    <a:pt x="39624" y="10668"/>
                  </a:lnTo>
                  <a:lnTo>
                    <a:pt x="33528" y="12192"/>
                  </a:lnTo>
                  <a:lnTo>
                    <a:pt x="35052" y="12192"/>
                  </a:lnTo>
                  <a:lnTo>
                    <a:pt x="27432" y="13716"/>
                  </a:lnTo>
                  <a:lnTo>
                    <a:pt x="28956" y="13716"/>
                  </a:lnTo>
                  <a:lnTo>
                    <a:pt x="22860" y="16764"/>
                  </a:lnTo>
                  <a:lnTo>
                    <a:pt x="24384" y="15240"/>
                  </a:lnTo>
                  <a:lnTo>
                    <a:pt x="18288" y="19812"/>
                  </a:lnTo>
                  <a:lnTo>
                    <a:pt x="19812" y="19812"/>
                  </a:lnTo>
                  <a:lnTo>
                    <a:pt x="15240" y="24384"/>
                  </a:lnTo>
                  <a:lnTo>
                    <a:pt x="12192" y="28956"/>
                  </a:lnTo>
                  <a:lnTo>
                    <a:pt x="13716" y="28956"/>
                  </a:lnTo>
                  <a:lnTo>
                    <a:pt x="10668" y="35052"/>
                  </a:lnTo>
                  <a:lnTo>
                    <a:pt x="10668" y="39624"/>
                  </a:lnTo>
                  <a:lnTo>
                    <a:pt x="10668" y="41148"/>
                  </a:lnTo>
                  <a:lnTo>
                    <a:pt x="10668" y="45720"/>
                  </a:lnTo>
                  <a:lnTo>
                    <a:pt x="13716" y="51816"/>
                  </a:lnTo>
                  <a:lnTo>
                    <a:pt x="12192" y="51816"/>
                  </a:lnTo>
                  <a:lnTo>
                    <a:pt x="15240" y="57912"/>
                  </a:lnTo>
                  <a:lnTo>
                    <a:pt x="15240" y="56388"/>
                  </a:lnTo>
                  <a:lnTo>
                    <a:pt x="19812" y="60960"/>
                  </a:lnTo>
                  <a:lnTo>
                    <a:pt x="18288" y="60960"/>
                  </a:lnTo>
                  <a:lnTo>
                    <a:pt x="24384" y="65532"/>
                  </a:lnTo>
                  <a:lnTo>
                    <a:pt x="22860" y="64008"/>
                  </a:lnTo>
                  <a:lnTo>
                    <a:pt x="28956" y="67056"/>
                  </a:lnTo>
                  <a:lnTo>
                    <a:pt x="27432" y="67056"/>
                  </a:lnTo>
                  <a:lnTo>
                    <a:pt x="35052" y="70104"/>
                  </a:lnTo>
                  <a:lnTo>
                    <a:pt x="33528" y="68580"/>
                  </a:lnTo>
                  <a:lnTo>
                    <a:pt x="39624" y="70104"/>
                  </a:lnTo>
                  <a:lnTo>
                    <a:pt x="39624" y="80772"/>
                  </a:lnTo>
                  <a:lnTo>
                    <a:pt x="32004" y="80772"/>
                  </a:lnTo>
                  <a:lnTo>
                    <a:pt x="24384" y="77724"/>
                  </a:lnTo>
                  <a:lnTo>
                    <a:pt x="16764" y="74676"/>
                  </a:lnTo>
                  <a:lnTo>
                    <a:pt x="10668" y="68580"/>
                  </a:lnTo>
                  <a:lnTo>
                    <a:pt x="6096" y="62484"/>
                  </a:lnTo>
                  <a:lnTo>
                    <a:pt x="3048" y="56388"/>
                  </a:lnTo>
                  <a:lnTo>
                    <a:pt x="0" y="48768"/>
                  </a:lnTo>
                  <a:lnTo>
                    <a:pt x="0" y="32004"/>
                  </a:lnTo>
                  <a:lnTo>
                    <a:pt x="3048" y="24384"/>
                  </a:lnTo>
                  <a:lnTo>
                    <a:pt x="6096" y="18288"/>
                  </a:lnTo>
                  <a:lnTo>
                    <a:pt x="10668" y="12192"/>
                  </a:lnTo>
                  <a:lnTo>
                    <a:pt x="16764" y="7620"/>
                  </a:lnTo>
                  <a:lnTo>
                    <a:pt x="24384" y="3048"/>
                  </a:lnTo>
                  <a:lnTo>
                    <a:pt x="32004" y="1524"/>
                  </a:lnTo>
                  <a:lnTo>
                    <a:pt x="396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4" name="Shape 125">
              <a:extLst>
                <a:ext uri="{FF2B5EF4-FFF2-40B4-BE49-F238E27FC236}">
                  <a16:creationId xmlns:a16="http://schemas.microsoft.com/office/drawing/2014/main" id="{87269E94-E819-4356-A7B0-E2BB07049FFE}"/>
                </a:ext>
              </a:extLst>
            </p:cNvPr>
            <p:cNvSpPr/>
            <p:nvPr/>
          </p:nvSpPr>
          <p:spPr>
            <a:xfrm>
              <a:off x="1024116" y="2234184"/>
              <a:ext cx="41148" cy="80772"/>
            </a:xfrm>
            <a:custGeom>
              <a:avLst/>
              <a:gdLst/>
              <a:ahLst/>
              <a:cxnLst/>
              <a:rect l="0" t="0" r="0" b="0"/>
              <a:pathLst>
                <a:path w="41148" h="80772">
                  <a:moveTo>
                    <a:pt x="0" y="0"/>
                  </a:moveTo>
                  <a:lnTo>
                    <a:pt x="7620" y="1524"/>
                  </a:lnTo>
                  <a:lnTo>
                    <a:pt x="15240" y="3048"/>
                  </a:lnTo>
                  <a:lnTo>
                    <a:pt x="22860" y="7620"/>
                  </a:lnTo>
                  <a:lnTo>
                    <a:pt x="28956" y="12192"/>
                  </a:lnTo>
                  <a:lnTo>
                    <a:pt x="33528" y="18288"/>
                  </a:lnTo>
                  <a:lnTo>
                    <a:pt x="36576" y="24384"/>
                  </a:lnTo>
                  <a:lnTo>
                    <a:pt x="39624" y="32004"/>
                  </a:lnTo>
                  <a:lnTo>
                    <a:pt x="41148" y="41148"/>
                  </a:lnTo>
                  <a:lnTo>
                    <a:pt x="39624" y="48768"/>
                  </a:lnTo>
                  <a:lnTo>
                    <a:pt x="36576" y="56388"/>
                  </a:lnTo>
                  <a:lnTo>
                    <a:pt x="33528" y="62484"/>
                  </a:lnTo>
                  <a:lnTo>
                    <a:pt x="28956" y="68580"/>
                  </a:lnTo>
                  <a:lnTo>
                    <a:pt x="22860" y="74676"/>
                  </a:lnTo>
                  <a:lnTo>
                    <a:pt x="15240" y="77724"/>
                  </a:lnTo>
                  <a:lnTo>
                    <a:pt x="7620" y="80772"/>
                  </a:lnTo>
                  <a:lnTo>
                    <a:pt x="0" y="80772"/>
                  </a:lnTo>
                  <a:lnTo>
                    <a:pt x="0" y="70104"/>
                  </a:lnTo>
                  <a:lnTo>
                    <a:pt x="6096" y="68580"/>
                  </a:lnTo>
                  <a:lnTo>
                    <a:pt x="6096" y="70104"/>
                  </a:lnTo>
                  <a:lnTo>
                    <a:pt x="12192" y="67056"/>
                  </a:lnTo>
                  <a:lnTo>
                    <a:pt x="10668" y="67056"/>
                  </a:lnTo>
                  <a:lnTo>
                    <a:pt x="16764" y="64008"/>
                  </a:lnTo>
                  <a:lnTo>
                    <a:pt x="15240" y="65532"/>
                  </a:lnTo>
                  <a:lnTo>
                    <a:pt x="21336" y="60960"/>
                  </a:lnTo>
                  <a:lnTo>
                    <a:pt x="19812" y="60960"/>
                  </a:lnTo>
                  <a:lnTo>
                    <a:pt x="24384" y="56388"/>
                  </a:lnTo>
                  <a:lnTo>
                    <a:pt x="24384" y="57912"/>
                  </a:lnTo>
                  <a:lnTo>
                    <a:pt x="27432" y="51816"/>
                  </a:lnTo>
                  <a:lnTo>
                    <a:pt x="28956" y="45720"/>
                  </a:lnTo>
                  <a:lnTo>
                    <a:pt x="28956" y="41148"/>
                  </a:lnTo>
                  <a:lnTo>
                    <a:pt x="28956" y="39624"/>
                  </a:lnTo>
                  <a:lnTo>
                    <a:pt x="28956" y="35052"/>
                  </a:lnTo>
                  <a:lnTo>
                    <a:pt x="27432" y="28956"/>
                  </a:lnTo>
                  <a:lnTo>
                    <a:pt x="24384" y="24384"/>
                  </a:lnTo>
                  <a:lnTo>
                    <a:pt x="19812" y="19812"/>
                  </a:lnTo>
                  <a:lnTo>
                    <a:pt x="21336" y="19812"/>
                  </a:lnTo>
                  <a:lnTo>
                    <a:pt x="15240" y="15240"/>
                  </a:lnTo>
                  <a:lnTo>
                    <a:pt x="16764" y="16764"/>
                  </a:lnTo>
                  <a:lnTo>
                    <a:pt x="10668" y="13716"/>
                  </a:lnTo>
                  <a:lnTo>
                    <a:pt x="12192" y="13716"/>
                  </a:lnTo>
                  <a:lnTo>
                    <a:pt x="6096" y="12192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5" name="Shape 126">
              <a:extLst>
                <a:ext uri="{FF2B5EF4-FFF2-40B4-BE49-F238E27FC236}">
                  <a16:creationId xmlns:a16="http://schemas.microsoft.com/office/drawing/2014/main" id="{2681E238-D3DD-4FB9-A769-9F110E5988A2}"/>
                </a:ext>
              </a:extLst>
            </p:cNvPr>
            <p:cNvSpPr/>
            <p:nvPr/>
          </p:nvSpPr>
          <p:spPr>
            <a:xfrm>
              <a:off x="1086600" y="2289048"/>
              <a:ext cx="109728" cy="108204"/>
            </a:xfrm>
            <a:custGeom>
              <a:avLst/>
              <a:gdLst/>
              <a:ahLst/>
              <a:cxnLst/>
              <a:rect l="0" t="0" r="0" b="0"/>
              <a:pathLst>
                <a:path w="109728" h="108204">
                  <a:moveTo>
                    <a:pt x="54864" y="0"/>
                  </a:moveTo>
                  <a:cubicBezTo>
                    <a:pt x="85344" y="0"/>
                    <a:pt x="109728" y="24384"/>
                    <a:pt x="109728" y="54864"/>
                  </a:cubicBezTo>
                  <a:cubicBezTo>
                    <a:pt x="109728" y="83820"/>
                    <a:pt x="85344" y="108204"/>
                    <a:pt x="54864" y="108204"/>
                  </a:cubicBezTo>
                  <a:cubicBezTo>
                    <a:pt x="24384" y="108204"/>
                    <a:pt x="0" y="83820"/>
                    <a:pt x="0" y="54864"/>
                  </a:cubicBezTo>
                  <a:cubicBezTo>
                    <a:pt x="0" y="24384"/>
                    <a:pt x="24384" y="0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6" name="Shape 127">
              <a:extLst>
                <a:ext uri="{FF2B5EF4-FFF2-40B4-BE49-F238E27FC236}">
                  <a16:creationId xmlns:a16="http://schemas.microsoft.com/office/drawing/2014/main" id="{E5D46894-24CC-4881-B63E-9802F0E4DE2A}"/>
                </a:ext>
              </a:extLst>
            </p:cNvPr>
            <p:cNvSpPr/>
            <p:nvPr/>
          </p:nvSpPr>
          <p:spPr>
            <a:xfrm>
              <a:off x="1135368" y="2295144"/>
              <a:ext cx="1524" cy="0"/>
            </a:xfrm>
            <a:custGeom>
              <a:avLst/>
              <a:gdLst/>
              <a:ahLst/>
              <a:cxnLst/>
              <a:rect l="0" t="0" r="0" b="0"/>
              <a:pathLst>
                <a:path w="1524">
                  <a:moveTo>
                    <a:pt x="1524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7" name="Shape 128">
              <a:extLst>
                <a:ext uri="{FF2B5EF4-FFF2-40B4-BE49-F238E27FC236}">
                  <a16:creationId xmlns:a16="http://schemas.microsoft.com/office/drawing/2014/main" id="{56E10D67-596A-4DC8-BFE5-55EEC1F567A5}"/>
                </a:ext>
              </a:extLst>
            </p:cNvPr>
            <p:cNvSpPr/>
            <p:nvPr/>
          </p:nvSpPr>
          <p:spPr>
            <a:xfrm>
              <a:off x="1080504" y="2282952"/>
              <a:ext cx="60960" cy="120396"/>
            </a:xfrm>
            <a:custGeom>
              <a:avLst/>
              <a:gdLst/>
              <a:ahLst/>
              <a:cxnLst/>
              <a:rect l="0" t="0" r="0" b="0"/>
              <a:pathLst>
                <a:path w="60960" h="120396">
                  <a:moveTo>
                    <a:pt x="54864" y="0"/>
                  </a:moveTo>
                  <a:lnTo>
                    <a:pt x="60960" y="0"/>
                  </a:lnTo>
                  <a:lnTo>
                    <a:pt x="60960" y="10668"/>
                  </a:lnTo>
                  <a:lnTo>
                    <a:pt x="54864" y="12192"/>
                  </a:lnTo>
                  <a:lnTo>
                    <a:pt x="51816" y="12192"/>
                  </a:lnTo>
                  <a:lnTo>
                    <a:pt x="41148" y="15240"/>
                  </a:lnTo>
                  <a:lnTo>
                    <a:pt x="42672" y="15240"/>
                  </a:lnTo>
                  <a:lnTo>
                    <a:pt x="33528" y="19812"/>
                  </a:lnTo>
                  <a:lnTo>
                    <a:pt x="25908" y="25908"/>
                  </a:lnTo>
                  <a:lnTo>
                    <a:pt x="19812" y="33528"/>
                  </a:lnTo>
                  <a:lnTo>
                    <a:pt x="19812" y="32004"/>
                  </a:lnTo>
                  <a:lnTo>
                    <a:pt x="15240" y="41148"/>
                  </a:lnTo>
                  <a:lnTo>
                    <a:pt x="12192" y="50292"/>
                  </a:lnTo>
                  <a:lnTo>
                    <a:pt x="12192" y="59436"/>
                  </a:lnTo>
                  <a:lnTo>
                    <a:pt x="12192" y="60960"/>
                  </a:lnTo>
                  <a:lnTo>
                    <a:pt x="12192" y="65532"/>
                  </a:lnTo>
                  <a:lnTo>
                    <a:pt x="12192" y="70104"/>
                  </a:lnTo>
                  <a:lnTo>
                    <a:pt x="15240" y="79248"/>
                  </a:lnTo>
                  <a:lnTo>
                    <a:pt x="19812" y="88392"/>
                  </a:lnTo>
                  <a:lnTo>
                    <a:pt x="19812" y="86868"/>
                  </a:lnTo>
                  <a:lnTo>
                    <a:pt x="25908" y="96012"/>
                  </a:lnTo>
                  <a:lnTo>
                    <a:pt x="25908" y="94488"/>
                  </a:lnTo>
                  <a:lnTo>
                    <a:pt x="33528" y="100584"/>
                  </a:lnTo>
                  <a:lnTo>
                    <a:pt x="42672" y="105156"/>
                  </a:lnTo>
                  <a:lnTo>
                    <a:pt x="41148" y="105156"/>
                  </a:lnTo>
                  <a:lnTo>
                    <a:pt x="51816" y="108204"/>
                  </a:lnTo>
                  <a:lnTo>
                    <a:pt x="50292" y="108204"/>
                  </a:lnTo>
                  <a:lnTo>
                    <a:pt x="60960" y="109728"/>
                  </a:lnTo>
                  <a:lnTo>
                    <a:pt x="60960" y="120396"/>
                  </a:lnTo>
                  <a:lnTo>
                    <a:pt x="48768" y="118872"/>
                  </a:lnTo>
                  <a:lnTo>
                    <a:pt x="38100" y="115824"/>
                  </a:lnTo>
                  <a:lnTo>
                    <a:pt x="27432" y="109728"/>
                  </a:lnTo>
                  <a:lnTo>
                    <a:pt x="18288" y="103632"/>
                  </a:lnTo>
                  <a:lnTo>
                    <a:pt x="10668" y="94488"/>
                  </a:lnTo>
                  <a:lnTo>
                    <a:pt x="6096" y="83820"/>
                  </a:lnTo>
                  <a:lnTo>
                    <a:pt x="1524" y="73152"/>
                  </a:lnTo>
                  <a:lnTo>
                    <a:pt x="1524" y="67056"/>
                  </a:lnTo>
                  <a:lnTo>
                    <a:pt x="0" y="60960"/>
                  </a:lnTo>
                  <a:lnTo>
                    <a:pt x="1524" y="54864"/>
                  </a:lnTo>
                  <a:lnTo>
                    <a:pt x="1524" y="48768"/>
                  </a:lnTo>
                  <a:lnTo>
                    <a:pt x="6096" y="36576"/>
                  </a:lnTo>
                  <a:lnTo>
                    <a:pt x="10668" y="25908"/>
                  </a:lnTo>
                  <a:lnTo>
                    <a:pt x="18288" y="18288"/>
                  </a:lnTo>
                  <a:lnTo>
                    <a:pt x="27432" y="10668"/>
                  </a:lnTo>
                  <a:lnTo>
                    <a:pt x="38100" y="4572"/>
                  </a:lnTo>
                  <a:lnTo>
                    <a:pt x="48768" y="1524"/>
                  </a:lnTo>
                  <a:lnTo>
                    <a:pt x="5486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8" name="Shape 129">
              <a:extLst>
                <a:ext uri="{FF2B5EF4-FFF2-40B4-BE49-F238E27FC236}">
                  <a16:creationId xmlns:a16="http://schemas.microsoft.com/office/drawing/2014/main" id="{49E65EA0-D691-496C-A71D-6779813C9103}"/>
                </a:ext>
              </a:extLst>
            </p:cNvPr>
            <p:cNvSpPr/>
            <p:nvPr/>
          </p:nvSpPr>
          <p:spPr>
            <a:xfrm>
              <a:off x="1141464" y="2282952"/>
              <a:ext cx="59436" cy="120396"/>
            </a:xfrm>
            <a:custGeom>
              <a:avLst/>
              <a:gdLst/>
              <a:ahLst/>
              <a:cxnLst/>
              <a:rect l="0" t="0" r="0" b="0"/>
              <a:pathLst>
                <a:path w="59436" h="120396">
                  <a:moveTo>
                    <a:pt x="0" y="0"/>
                  </a:moveTo>
                  <a:lnTo>
                    <a:pt x="6096" y="0"/>
                  </a:lnTo>
                  <a:lnTo>
                    <a:pt x="12192" y="1524"/>
                  </a:lnTo>
                  <a:lnTo>
                    <a:pt x="22860" y="4572"/>
                  </a:lnTo>
                  <a:lnTo>
                    <a:pt x="33528" y="10668"/>
                  </a:lnTo>
                  <a:lnTo>
                    <a:pt x="42672" y="18288"/>
                  </a:lnTo>
                  <a:lnTo>
                    <a:pt x="50292" y="25908"/>
                  </a:lnTo>
                  <a:lnTo>
                    <a:pt x="54864" y="36576"/>
                  </a:lnTo>
                  <a:lnTo>
                    <a:pt x="59436" y="48768"/>
                  </a:lnTo>
                  <a:lnTo>
                    <a:pt x="59436" y="73152"/>
                  </a:lnTo>
                  <a:lnTo>
                    <a:pt x="54864" y="83820"/>
                  </a:lnTo>
                  <a:lnTo>
                    <a:pt x="50292" y="94488"/>
                  </a:lnTo>
                  <a:lnTo>
                    <a:pt x="42672" y="103632"/>
                  </a:lnTo>
                  <a:lnTo>
                    <a:pt x="33528" y="109728"/>
                  </a:lnTo>
                  <a:lnTo>
                    <a:pt x="22860" y="115824"/>
                  </a:lnTo>
                  <a:lnTo>
                    <a:pt x="12192" y="118872"/>
                  </a:lnTo>
                  <a:lnTo>
                    <a:pt x="0" y="120396"/>
                  </a:lnTo>
                  <a:lnTo>
                    <a:pt x="0" y="109728"/>
                  </a:lnTo>
                  <a:lnTo>
                    <a:pt x="10668" y="108204"/>
                  </a:lnTo>
                  <a:lnTo>
                    <a:pt x="9144" y="108204"/>
                  </a:lnTo>
                  <a:lnTo>
                    <a:pt x="19812" y="105156"/>
                  </a:lnTo>
                  <a:lnTo>
                    <a:pt x="18288" y="105156"/>
                  </a:lnTo>
                  <a:lnTo>
                    <a:pt x="27432" y="100584"/>
                  </a:lnTo>
                  <a:lnTo>
                    <a:pt x="34290" y="95097"/>
                  </a:lnTo>
                  <a:lnTo>
                    <a:pt x="41148" y="86868"/>
                  </a:lnTo>
                  <a:lnTo>
                    <a:pt x="39624" y="88392"/>
                  </a:lnTo>
                  <a:lnTo>
                    <a:pt x="45720" y="79248"/>
                  </a:lnTo>
                  <a:lnTo>
                    <a:pt x="44196" y="79248"/>
                  </a:lnTo>
                  <a:lnTo>
                    <a:pt x="48768" y="70104"/>
                  </a:lnTo>
                  <a:lnTo>
                    <a:pt x="47244" y="70104"/>
                  </a:lnTo>
                  <a:lnTo>
                    <a:pt x="48659" y="60198"/>
                  </a:lnTo>
                  <a:lnTo>
                    <a:pt x="47244" y="50292"/>
                  </a:lnTo>
                  <a:lnTo>
                    <a:pt x="48768" y="50292"/>
                  </a:lnTo>
                  <a:lnTo>
                    <a:pt x="44196" y="41148"/>
                  </a:lnTo>
                  <a:lnTo>
                    <a:pt x="45720" y="41148"/>
                  </a:lnTo>
                  <a:lnTo>
                    <a:pt x="39624" y="32004"/>
                  </a:lnTo>
                  <a:lnTo>
                    <a:pt x="33528" y="25908"/>
                  </a:lnTo>
                  <a:lnTo>
                    <a:pt x="35052" y="25908"/>
                  </a:lnTo>
                  <a:lnTo>
                    <a:pt x="27432" y="19812"/>
                  </a:lnTo>
                  <a:lnTo>
                    <a:pt x="18288" y="15240"/>
                  </a:lnTo>
                  <a:lnTo>
                    <a:pt x="19812" y="15240"/>
                  </a:lnTo>
                  <a:lnTo>
                    <a:pt x="9144" y="12192"/>
                  </a:lnTo>
                  <a:lnTo>
                    <a:pt x="4572" y="12192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9" name="Shape 130">
              <a:extLst>
                <a:ext uri="{FF2B5EF4-FFF2-40B4-BE49-F238E27FC236}">
                  <a16:creationId xmlns:a16="http://schemas.microsoft.com/office/drawing/2014/main" id="{E91071CB-45AB-4A0A-B779-00517ED6B9C1}"/>
                </a:ext>
              </a:extLst>
            </p:cNvPr>
            <p:cNvSpPr/>
            <p:nvPr/>
          </p:nvSpPr>
          <p:spPr>
            <a:xfrm>
              <a:off x="1223760" y="2395728"/>
              <a:ext cx="68580" cy="70104"/>
            </a:xfrm>
            <a:custGeom>
              <a:avLst/>
              <a:gdLst/>
              <a:ahLst/>
              <a:cxnLst/>
              <a:rect l="0" t="0" r="0" b="0"/>
              <a:pathLst>
                <a:path w="68580" h="70104">
                  <a:moveTo>
                    <a:pt x="33528" y="0"/>
                  </a:moveTo>
                  <a:cubicBezTo>
                    <a:pt x="53340" y="0"/>
                    <a:pt x="68580" y="15240"/>
                    <a:pt x="68580" y="35052"/>
                  </a:cubicBezTo>
                  <a:cubicBezTo>
                    <a:pt x="68580" y="53340"/>
                    <a:pt x="53340" y="70104"/>
                    <a:pt x="33528" y="70104"/>
                  </a:cubicBezTo>
                  <a:cubicBezTo>
                    <a:pt x="15240" y="70104"/>
                    <a:pt x="0" y="53340"/>
                    <a:pt x="0" y="35052"/>
                  </a:cubicBezTo>
                  <a:cubicBezTo>
                    <a:pt x="0" y="15240"/>
                    <a:pt x="15240" y="0"/>
                    <a:pt x="3352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0" name="Shape 131">
              <a:extLst>
                <a:ext uri="{FF2B5EF4-FFF2-40B4-BE49-F238E27FC236}">
                  <a16:creationId xmlns:a16="http://schemas.microsoft.com/office/drawing/2014/main" id="{90F3A2EC-5421-4E6B-8960-B323EC5F39B8}"/>
                </a:ext>
              </a:extLst>
            </p:cNvPr>
            <p:cNvSpPr/>
            <p:nvPr/>
          </p:nvSpPr>
          <p:spPr>
            <a:xfrm>
              <a:off x="1217664" y="2389632"/>
              <a:ext cx="40301" cy="80772"/>
            </a:xfrm>
            <a:custGeom>
              <a:avLst/>
              <a:gdLst/>
              <a:ahLst/>
              <a:cxnLst/>
              <a:rect l="0" t="0" r="0" b="0"/>
              <a:pathLst>
                <a:path w="40301" h="80772">
                  <a:moveTo>
                    <a:pt x="39624" y="0"/>
                  </a:moveTo>
                  <a:lnTo>
                    <a:pt x="40301" y="113"/>
                  </a:lnTo>
                  <a:lnTo>
                    <a:pt x="40301" y="12192"/>
                  </a:lnTo>
                  <a:lnTo>
                    <a:pt x="39624" y="12192"/>
                  </a:lnTo>
                  <a:lnTo>
                    <a:pt x="35052" y="12192"/>
                  </a:lnTo>
                  <a:lnTo>
                    <a:pt x="28956" y="13716"/>
                  </a:lnTo>
                  <a:lnTo>
                    <a:pt x="22860" y="16764"/>
                  </a:lnTo>
                  <a:lnTo>
                    <a:pt x="24384" y="16764"/>
                  </a:lnTo>
                  <a:lnTo>
                    <a:pt x="19812" y="19812"/>
                  </a:lnTo>
                  <a:lnTo>
                    <a:pt x="15240" y="24384"/>
                  </a:lnTo>
                  <a:lnTo>
                    <a:pt x="16764" y="24384"/>
                  </a:lnTo>
                  <a:lnTo>
                    <a:pt x="13716" y="30480"/>
                  </a:lnTo>
                  <a:lnTo>
                    <a:pt x="13716" y="28956"/>
                  </a:lnTo>
                  <a:lnTo>
                    <a:pt x="10668" y="35052"/>
                  </a:lnTo>
                  <a:lnTo>
                    <a:pt x="12192" y="35052"/>
                  </a:lnTo>
                  <a:lnTo>
                    <a:pt x="10837" y="40471"/>
                  </a:lnTo>
                  <a:lnTo>
                    <a:pt x="12192" y="47244"/>
                  </a:lnTo>
                  <a:lnTo>
                    <a:pt x="10668" y="45720"/>
                  </a:lnTo>
                  <a:lnTo>
                    <a:pt x="13716" y="53340"/>
                  </a:lnTo>
                  <a:lnTo>
                    <a:pt x="13716" y="51816"/>
                  </a:lnTo>
                  <a:lnTo>
                    <a:pt x="16764" y="57912"/>
                  </a:lnTo>
                  <a:lnTo>
                    <a:pt x="15240" y="56388"/>
                  </a:lnTo>
                  <a:lnTo>
                    <a:pt x="19812" y="62484"/>
                  </a:lnTo>
                  <a:lnTo>
                    <a:pt x="19812" y="60960"/>
                  </a:lnTo>
                  <a:lnTo>
                    <a:pt x="24384" y="65532"/>
                  </a:lnTo>
                  <a:lnTo>
                    <a:pt x="22860" y="65532"/>
                  </a:lnTo>
                  <a:lnTo>
                    <a:pt x="28956" y="68580"/>
                  </a:lnTo>
                  <a:lnTo>
                    <a:pt x="28956" y="67056"/>
                  </a:lnTo>
                  <a:lnTo>
                    <a:pt x="35052" y="70104"/>
                  </a:lnTo>
                  <a:lnTo>
                    <a:pt x="39624" y="70104"/>
                  </a:lnTo>
                  <a:lnTo>
                    <a:pt x="40301" y="70104"/>
                  </a:lnTo>
                  <a:lnTo>
                    <a:pt x="40301" y="80772"/>
                  </a:lnTo>
                  <a:lnTo>
                    <a:pt x="32004" y="80772"/>
                  </a:lnTo>
                  <a:lnTo>
                    <a:pt x="24384" y="77724"/>
                  </a:lnTo>
                  <a:lnTo>
                    <a:pt x="18288" y="74676"/>
                  </a:lnTo>
                  <a:lnTo>
                    <a:pt x="12192" y="70104"/>
                  </a:lnTo>
                  <a:lnTo>
                    <a:pt x="6096" y="64008"/>
                  </a:lnTo>
                  <a:lnTo>
                    <a:pt x="3048" y="56388"/>
                  </a:lnTo>
                  <a:lnTo>
                    <a:pt x="0" y="48768"/>
                  </a:lnTo>
                  <a:lnTo>
                    <a:pt x="0" y="32004"/>
                  </a:lnTo>
                  <a:lnTo>
                    <a:pt x="3048" y="24384"/>
                  </a:lnTo>
                  <a:lnTo>
                    <a:pt x="6096" y="18288"/>
                  </a:lnTo>
                  <a:lnTo>
                    <a:pt x="12192" y="12192"/>
                  </a:lnTo>
                  <a:lnTo>
                    <a:pt x="18288" y="7620"/>
                  </a:lnTo>
                  <a:lnTo>
                    <a:pt x="24384" y="3048"/>
                  </a:lnTo>
                  <a:lnTo>
                    <a:pt x="32004" y="1524"/>
                  </a:lnTo>
                  <a:lnTo>
                    <a:pt x="396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1" name="Shape 132">
              <a:extLst>
                <a:ext uri="{FF2B5EF4-FFF2-40B4-BE49-F238E27FC236}">
                  <a16:creationId xmlns:a16="http://schemas.microsoft.com/office/drawing/2014/main" id="{B3E7EDA9-03BF-4A14-97D7-2CA775032A3F}"/>
                </a:ext>
              </a:extLst>
            </p:cNvPr>
            <p:cNvSpPr/>
            <p:nvPr/>
          </p:nvSpPr>
          <p:spPr>
            <a:xfrm>
              <a:off x="1257966" y="2389745"/>
              <a:ext cx="40471" cy="80659"/>
            </a:xfrm>
            <a:custGeom>
              <a:avLst/>
              <a:gdLst/>
              <a:ahLst/>
              <a:cxnLst/>
              <a:rect l="0" t="0" r="0" b="0"/>
              <a:pathLst>
                <a:path w="40471" h="80659">
                  <a:moveTo>
                    <a:pt x="0" y="0"/>
                  </a:moveTo>
                  <a:lnTo>
                    <a:pt x="8467" y="1411"/>
                  </a:lnTo>
                  <a:lnTo>
                    <a:pt x="16087" y="2935"/>
                  </a:lnTo>
                  <a:lnTo>
                    <a:pt x="22183" y="7507"/>
                  </a:lnTo>
                  <a:lnTo>
                    <a:pt x="28279" y="12079"/>
                  </a:lnTo>
                  <a:lnTo>
                    <a:pt x="32851" y="18175"/>
                  </a:lnTo>
                  <a:lnTo>
                    <a:pt x="37423" y="24271"/>
                  </a:lnTo>
                  <a:lnTo>
                    <a:pt x="38947" y="31891"/>
                  </a:lnTo>
                  <a:lnTo>
                    <a:pt x="40471" y="41035"/>
                  </a:lnTo>
                  <a:lnTo>
                    <a:pt x="38947" y="48655"/>
                  </a:lnTo>
                  <a:lnTo>
                    <a:pt x="37423" y="56275"/>
                  </a:lnTo>
                  <a:lnTo>
                    <a:pt x="32851" y="63895"/>
                  </a:lnTo>
                  <a:lnTo>
                    <a:pt x="28279" y="69991"/>
                  </a:lnTo>
                  <a:lnTo>
                    <a:pt x="22183" y="74563"/>
                  </a:lnTo>
                  <a:lnTo>
                    <a:pt x="16087" y="77611"/>
                  </a:lnTo>
                  <a:lnTo>
                    <a:pt x="8467" y="80659"/>
                  </a:lnTo>
                  <a:lnTo>
                    <a:pt x="0" y="80659"/>
                  </a:lnTo>
                  <a:lnTo>
                    <a:pt x="0" y="69991"/>
                  </a:lnTo>
                  <a:lnTo>
                    <a:pt x="847" y="69991"/>
                  </a:lnTo>
                  <a:lnTo>
                    <a:pt x="5419" y="69991"/>
                  </a:lnTo>
                  <a:lnTo>
                    <a:pt x="11515" y="66943"/>
                  </a:lnTo>
                  <a:lnTo>
                    <a:pt x="9991" y="68467"/>
                  </a:lnTo>
                  <a:lnTo>
                    <a:pt x="16087" y="65419"/>
                  </a:lnTo>
                  <a:lnTo>
                    <a:pt x="20659" y="60847"/>
                  </a:lnTo>
                  <a:lnTo>
                    <a:pt x="20659" y="62371"/>
                  </a:lnTo>
                  <a:lnTo>
                    <a:pt x="23707" y="56275"/>
                  </a:lnTo>
                  <a:lnTo>
                    <a:pt x="23707" y="57799"/>
                  </a:lnTo>
                  <a:lnTo>
                    <a:pt x="26755" y="51703"/>
                  </a:lnTo>
                  <a:lnTo>
                    <a:pt x="26755" y="53227"/>
                  </a:lnTo>
                  <a:lnTo>
                    <a:pt x="28279" y="45607"/>
                  </a:lnTo>
                  <a:lnTo>
                    <a:pt x="28279" y="47131"/>
                  </a:lnTo>
                  <a:lnTo>
                    <a:pt x="29633" y="40358"/>
                  </a:lnTo>
                  <a:lnTo>
                    <a:pt x="28279" y="34939"/>
                  </a:lnTo>
                  <a:lnTo>
                    <a:pt x="26755" y="28843"/>
                  </a:lnTo>
                  <a:lnTo>
                    <a:pt x="26755" y="30367"/>
                  </a:lnTo>
                  <a:lnTo>
                    <a:pt x="23707" y="24271"/>
                  </a:lnTo>
                  <a:lnTo>
                    <a:pt x="20659" y="19699"/>
                  </a:lnTo>
                  <a:lnTo>
                    <a:pt x="16087" y="16651"/>
                  </a:lnTo>
                  <a:lnTo>
                    <a:pt x="9991" y="13603"/>
                  </a:lnTo>
                  <a:lnTo>
                    <a:pt x="11515" y="13603"/>
                  </a:lnTo>
                  <a:lnTo>
                    <a:pt x="5419" y="12079"/>
                  </a:lnTo>
                  <a:lnTo>
                    <a:pt x="847" y="12079"/>
                  </a:lnTo>
                  <a:lnTo>
                    <a:pt x="0" y="1207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2" name="Shape 133">
              <a:extLst>
                <a:ext uri="{FF2B5EF4-FFF2-40B4-BE49-F238E27FC236}">
                  <a16:creationId xmlns:a16="http://schemas.microsoft.com/office/drawing/2014/main" id="{2B798F31-C481-4E82-AF23-C6C5ABE90A50}"/>
                </a:ext>
              </a:extLst>
            </p:cNvPr>
            <p:cNvSpPr/>
            <p:nvPr/>
          </p:nvSpPr>
          <p:spPr>
            <a:xfrm>
              <a:off x="1281672" y="2502408"/>
              <a:ext cx="68580" cy="70104"/>
            </a:xfrm>
            <a:custGeom>
              <a:avLst/>
              <a:gdLst/>
              <a:ahLst/>
              <a:cxnLst/>
              <a:rect l="0" t="0" r="0" b="0"/>
              <a:pathLst>
                <a:path w="68580" h="70104">
                  <a:moveTo>
                    <a:pt x="35052" y="0"/>
                  </a:moveTo>
                  <a:cubicBezTo>
                    <a:pt x="53340" y="0"/>
                    <a:pt x="68580" y="15240"/>
                    <a:pt x="68580" y="35052"/>
                  </a:cubicBezTo>
                  <a:cubicBezTo>
                    <a:pt x="68580" y="54864"/>
                    <a:pt x="53340" y="70104"/>
                    <a:pt x="35052" y="70104"/>
                  </a:cubicBezTo>
                  <a:cubicBezTo>
                    <a:pt x="15240" y="70104"/>
                    <a:pt x="0" y="54864"/>
                    <a:pt x="0" y="35052"/>
                  </a:cubicBezTo>
                  <a:cubicBezTo>
                    <a:pt x="0" y="15240"/>
                    <a:pt x="15240" y="0"/>
                    <a:pt x="350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3" name="Shape 134">
              <a:extLst>
                <a:ext uri="{FF2B5EF4-FFF2-40B4-BE49-F238E27FC236}">
                  <a16:creationId xmlns:a16="http://schemas.microsoft.com/office/drawing/2014/main" id="{A2D219E4-69F3-4ACF-B0A7-498251C43AB9}"/>
                </a:ext>
              </a:extLst>
            </p:cNvPr>
            <p:cNvSpPr/>
            <p:nvPr/>
          </p:nvSpPr>
          <p:spPr>
            <a:xfrm>
              <a:off x="1275576" y="2497836"/>
              <a:ext cx="40386" cy="80645"/>
            </a:xfrm>
            <a:custGeom>
              <a:avLst/>
              <a:gdLst/>
              <a:ahLst/>
              <a:cxnLst/>
              <a:rect l="0" t="0" r="0" b="0"/>
              <a:pathLst>
                <a:path w="40386" h="80645">
                  <a:moveTo>
                    <a:pt x="32004" y="0"/>
                  </a:moveTo>
                  <a:lnTo>
                    <a:pt x="40386" y="0"/>
                  </a:lnTo>
                  <a:lnTo>
                    <a:pt x="40386" y="10668"/>
                  </a:lnTo>
                  <a:lnTo>
                    <a:pt x="39624" y="10668"/>
                  </a:lnTo>
                  <a:lnTo>
                    <a:pt x="35052" y="10668"/>
                  </a:lnTo>
                  <a:lnTo>
                    <a:pt x="28956" y="13716"/>
                  </a:lnTo>
                  <a:lnTo>
                    <a:pt x="28956" y="12192"/>
                  </a:lnTo>
                  <a:lnTo>
                    <a:pt x="24384" y="15240"/>
                  </a:lnTo>
                  <a:lnTo>
                    <a:pt x="19812" y="19812"/>
                  </a:lnTo>
                  <a:lnTo>
                    <a:pt x="19812" y="18288"/>
                  </a:lnTo>
                  <a:lnTo>
                    <a:pt x="16764" y="24384"/>
                  </a:lnTo>
                  <a:lnTo>
                    <a:pt x="16764" y="22860"/>
                  </a:lnTo>
                  <a:lnTo>
                    <a:pt x="13716" y="28956"/>
                  </a:lnTo>
                  <a:lnTo>
                    <a:pt x="13716" y="27432"/>
                  </a:lnTo>
                  <a:lnTo>
                    <a:pt x="12192" y="35052"/>
                  </a:lnTo>
                  <a:lnTo>
                    <a:pt x="12192" y="33528"/>
                  </a:lnTo>
                  <a:lnTo>
                    <a:pt x="10668" y="39624"/>
                  </a:lnTo>
                  <a:lnTo>
                    <a:pt x="12192" y="45720"/>
                  </a:lnTo>
                  <a:lnTo>
                    <a:pt x="13716" y="51816"/>
                  </a:lnTo>
                  <a:lnTo>
                    <a:pt x="13716" y="50292"/>
                  </a:lnTo>
                  <a:lnTo>
                    <a:pt x="16764" y="56388"/>
                  </a:lnTo>
                  <a:lnTo>
                    <a:pt x="16764" y="54864"/>
                  </a:lnTo>
                  <a:lnTo>
                    <a:pt x="19812" y="60960"/>
                  </a:lnTo>
                  <a:lnTo>
                    <a:pt x="19812" y="59436"/>
                  </a:lnTo>
                  <a:lnTo>
                    <a:pt x="24384" y="64008"/>
                  </a:lnTo>
                  <a:lnTo>
                    <a:pt x="28956" y="67056"/>
                  </a:lnTo>
                  <a:lnTo>
                    <a:pt x="35052" y="68580"/>
                  </a:lnTo>
                  <a:lnTo>
                    <a:pt x="39624" y="68580"/>
                  </a:lnTo>
                  <a:lnTo>
                    <a:pt x="40386" y="68580"/>
                  </a:lnTo>
                  <a:lnTo>
                    <a:pt x="40386" y="80645"/>
                  </a:lnTo>
                  <a:lnTo>
                    <a:pt x="32004" y="79248"/>
                  </a:lnTo>
                  <a:lnTo>
                    <a:pt x="24384" y="76200"/>
                  </a:lnTo>
                  <a:lnTo>
                    <a:pt x="18288" y="73152"/>
                  </a:lnTo>
                  <a:lnTo>
                    <a:pt x="12192" y="68580"/>
                  </a:lnTo>
                  <a:lnTo>
                    <a:pt x="7620" y="62484"/>
                  </a:lnTo>
                  <a:lnTo>
                    <a:pt x="3048" y="54864"/>
                  </a:lnTo>
                  <a:lnTo>
                    <a:pt x="1524" y="47244"/>
                  </a:lnTo>
                  <a:lnTo>
                    <a:pt x="0" y="39624"/>
                  </a:lnTo>
                  <a:lnTo>
                    <a:pt x="1524" y="32004"/>
                  </a:lnTo>
                  <a:lnTo>
                    <a:pt x="3048" y="24384"/>
                  </a:lnTo>
                  <a:lnTo>
                    <a:pt x="7620" y="16764"/>
                  </a:lnTo>
                  <a:lnTo>
                    <a:pt x="12192" y="10668"/>
                  </a:lnTo>
                  <a:lnTo>
                    <a:pt x="18288" y="6096"/>
                  </a:lnTo>
                  <a:lnTo>
                    <a:pt x="24384" y="3048"/>
                  </a:lnTo>
                  <a:lnTo>
                    <a:pt x="3200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4" name="Shape 135">
              <a:extLst>
                <a:ext uri="{FF2B5EF4-FFF2-40B4-BE49-F238E27FC236}">
                  <a16:creationId xmlns:a16="http://schemas.microsoft.com/office/drawing/2014/main" id="{7E6DF80B-E29F-459D-8FCC-6FE39C91A20F}"/>
                </a:ext>
              </a:extLst>
            </p:cNvPr>
            <p:cNvSpPr/>
            <p:nvPr/>
          </p:nvSpPr>
          <p:spPr>
            <a:xfrm>
              <a:off x="1315962" y="2497836"/>
              <a:ext cx="40386" cy="80772"/>
            </a:xfrm>
            <a:custGeom>
              <a:avLst/>
              <a:gdLst/>
              <a:ahLst/>
              <a:cxnLst/>
              <a:rect l="0" t="0" r="0" b="0"/>
              <a:pathLst>
                <a:path w="40386" h="80772">
                  <a:moveTo>
                    <a:pt x="0" y="0"/>
                  </a:moveTo>
                  <a:lnTo>
                    <a:pt x="8382" y="0"/>
                  </a:lnTo>
                  <a:lnTo>
                    <a:pt x="16002" y="3048"/>
                  </a:lnTo>
                  <a:lnTo>
                    <a:pt x="22098" y="6096"/>
                  </a:lnTo>
                  <a:lnTo>
                    <a:pt x="28194" y="10668"/>
                  </a:lnTo>
                  <a:lnTo>
                    <a:pt x="34290" y="16764"/>
                  </a:lnTo>
                  <a:lnTo>
                    <a:pt x="37338" y="24384"/>
                  </a:lnTo>
                  <a:lnTo>
                    <a:pt x="40386" y="32004"/>
                  </a:lnTo>
                  <a:lnTo>
                    <a:pt x="40386" y="47244"/>
                  </a:lnTo>
                  <a:lnTo>
                    <a:pt x="37338" y="54864"/>
                  </a:lnTo>
                  <a:lnTo>
                    <a:pt x="34290" y="62484"/>
                  </a:lnTo>
                  <a:lnTo>
                    <a:pt x="28194" y="68580"/>
                  </a:lnTo>
                  <a:lnTo>
                    <a:pt x="22098" y="73152"/>
                  </a:lnTo>
                  <a:lnTo>
                    <a:pt x="16002" y="76200"/>
                  </a:lnTo>
                  <a:lnTo>
                    <a:pt x="8382" y="79248"/>
                  </a:lnTo>
                  <a:lnTo>
                    <a:pt x="762" y="80772"/>
                  </a:lnTo>
                  <a:lnTo>
                    <a:pt x="0" y="80645"/>
                  </a:lnTo>
                  <a:lnTo>
                    <a:pt x="0" y="68580"/>
                  </a:lnTo>
                  <a:lnTo>
                    <a:pt x="762" y="68580"/>
                  </a:lnTo>
                  <a:lnTo>
                    <a:pt x="5334" y="68580"/>
                  </a:lnTo>
                  <a:lnTo>
                    <a:pt x="11430" y="67056"/>
                  </a:lnTo>
                  <a:lnTo>
                    <a:pt x="17526" y="64008"/>
                  </a:lnTo>
                  <a:lnTo>
                    <a:pt x="16002" y="64008"/>
                  </a:lnTo>
                  <a:lnTo>
                    <a:pt x="20574" y="59436"/>
                  </a:lnTo>
                  <a:lnTo>
                    <a:pt x="20574" y="60960"/>
                  </a:lnTo>
                  <a:lnTo>
                    <a:pt x="25146" y="54864"/>
                  </a:lnTo>
                  <a:lnTo>
                    <a:pt x="23622" y="56388"/>
                  </a:lnTo>
                  <a:lnTo>
                    <a:pt x="26670" y="50292"/>
                  </a:lnTo>
                  <a:lnTo>
                    <a:pt x="26670" y="51816"/>
                  </a:lnTo>
                  <a:lnTo>
                    <a:pt x="29718" y="45720"/>
                  </a:lnTo>
                  <a:lnTo>
                    <a:pt x="28194" y="45720"/>
                  </a:lnTo>
                  <a:lnTo>
                    <a:pt x="29718" y="39624"/>
                  </a:lnTo>
                  <a:lnTo>
                    <a:pt x="28194" y="33528"/>
                  </a:lnTo>
                  <a:lnTo>
                    <a:pt x="29718" y="35052"/>
                  </a:lnTo>
                  <a:lnTo>
                    <a:pt x="26670" y="27432"/>
                  </a:lnTo>
                  <a:lnTo>
                    <a:pt x="26670" y="28956"/>
                  </a:lnTo>
                  <a:lnTo>
                    <a:pt x="23622" y="22860"/>
                  </a:lnTo>
                  <a:lnTo>
                    <a:pt x="25146" y="24384"/>
                  </a:lnTo>
                  <a:lnTo>
                    <a:pt x="20574" y="18288"/>
                  </a:lnTo>
                  <a:lnTo>
                    <a:pt x="20574" y="19812"/>
                  </a:lnTo>
                  <a:lnTo>
                    <a:pt x="16002" y="15240"/>
                  </a:lnTo>
                  <a:lnTo>
                    <a:pt x="17526" y="15240"/>
                  </a:lnTo>
                  <a:lnTo>
                    <a:pt x="11430" y="12192"/>
                  </a:lnTo>
                  <a:lnTo>
                    <a:pt x="11430" y="13716"/>
                  </a:lnTo>
                  <a:lnTo>
                    <a:pt x="5334" y="10668"/>
                  </a:lnTo>
                  <a:lnTo>
                    <a:pt x="762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5" name="Shape 136">
              <a:extLst>
                <a:ext uri="{FF2B5EF4-FFF2-40B4-BE49-F238E27FC236}">
                  <a16:creationId xmlns:a16="http://schemas.microsoft.com/office/drawing/2014/main" id="{671FB6B7-961F-4D99-9F03-6415D826B557}"/>
                </a:ext>
              </a:extLst>
            </p:cNvPr>
            <p:cNvSpPr/>
            <p:nvPr/>
          </p:nvSpPr>
          <p:spPr>
            <a:xfrm>
              <a:off x="775704" y="2298192"/>
              <a:ext cx="178308" cy="178308"/>
            </a:xfrm>
            <a:custGeom>
              <a:avLst/>
              <a:gdLst/>
              <a:ahLst/>
              <a:cxnLst/>
              <a:rect l="0" t="0" r="0" b="0"/>
              <a:pathLst>
                <a:path w="178308" h="178308">
                  <a:moveTo>
                    <a:pt x="88392" y="0"/>
                  </a:moveTo>
                  <a:cubicBezTo>
                    <a:pt x="138684" y="0"/>
                    <a:pt x="178308" y="39624"/>
                    <a:pt x="178308" y="89916"/>
                  </a:cubicBezTo>
                  <a:cubicBezTo>
                    <a:pt x="178308" y="138684"/>
                    <a:pt x="138684" y="178308"/>
                    <a:pt x="88392" y="178308"/>
                  </a:cubicBezTo>
                  <a:cubicBezTo>
                    <a:pt x="39624" y="178308"/>
                    <a:pt x="0" y="138684"/>
                    <a:pt x="0" y="89916"/>
                  </a:cubicBezTo>
                  <a:cubicBezTo>
                    <a:pt x="0" y="39624"/>
                    <a:pt x="39624" y="0"/>
                    <a:pt x="8839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6" name="Shape 137">
              <a:extLst>
                <a:ext uri="{FF2B5EF4-FFF2-40B4-BE49-F238E27FC236}">
                  <a16:creationId xmlns:a16="http://schemas.microsoft.com/office/drawing/2014/main" id="{D122FDD2-5427-4DC0-B9F1-EFDCB9B31AE3}"/>
                </a:ext>
              </a:extLst>
            </p:cNvPr>
            <p:cNvSpPr/>
            <p:nvPr/>
          </p:nvSpPr>
          <p:spPr>
            <a:xfrm>
              <a:off x="769608" y="2292096"/>
              <a:ext cx="94488" cy="190500"/>
            </a:xfrm>
            <a:custGeom>
              <a:avLst/>
              <a:gdLst/>
              <a:ahLst/>
              <a:cxnLst/>
              <a:rect l="0" t="0" r="0" b="0"/>
              <a:pathLst>
                <a:path w="94488" h="190500">
                  <a:moveTo>
                    <a:pt x="94488" y="0"/>
                  </a:moveTo>
                  <a:lnTo>
                    <a:pt x="94488" y="12192"/>
                  </a:lnTo>
                  <a:lnTo>
                    <a:pt x="86868" y="12192"/>
                  </a:lnTo>
                  <a:lnTo>
                    <a:pt x="77724" y="13716"/>
                  </a:lnTo>
                  <a:lnTo>
                    <a:pt x="79248" y="13716"/>
                  </a:lnTo>
                  <a:lnTo>
                    <a:pt x="70104" y="15240"/>
                  </a:lnTo>
                  <a:lnTo>
                    <a:pt x="62484" y="18288"/>
                  </a:lnTo>
                  <a:lnTo>
                    <a:pt x="54864" y="21336"/>
                  </a:lnTo>
                  <a:lnTo>
                    <a:pt x="48768" y="25908"/>
                  </a:lnTo>
                  <a:lnTo>
                    <a:pt x="41148" y="30480"/>
                  </a:lnTo>
                  <a:lnTo>
                    <a:pt x="42672" y="30480"/>
                  </a:lnTo>
                  <a:lnTo>
                    <a:pt x="35052" y="36576"/>
                  </a:lnTo>
                  <a:lnTo>
                    <a:pt x="36576" y="36576"/>
                  </a:lnTo>
                  <a:lnTo>
                    <a:pt x="30480" y="42672"/>
                  </a:lnTo>
                  <a:lnTo>
                    <a:pt x="25908" y="48768"/>
                  </a:lnTo>
                  <a:lnTo>
                    <a:pt x="21336" y="56388"/>
                  </a:lnTo>
                  <a:lnTo>
                    <a:pt x="21336" y="54864"/>
                  </a:lnTo>
                  <a:lnTo>
                    <a:pt x="18288" y="64008"/>
                  </a:lnTo>
                  <a:lnTo>
                    <a:pt x="18288" y="62484"/>
                  </a:lnTo>
                  <a:lnTo>
                    <a:pt x="15240" y="71628"/>
                  </a:lnTo>
                  <a:lnTo>
                    <a:pt x="15240" y="70104"/>
                  </a:lnTo>
                  <a:lnTo>
                    <a:pt x="12192" y="79248"/>
                  </a:lnTo>
                  <a:lnTo>
                    <a:pt x="13716" y="79248"/>
                  </a:lnTo>
                  <a:lnTo>
                    <a:pt x="12192" y="86868"/>
                  </a:lnTo>
                  <a:lnTo>
                    <a:pt x="10668" y="96012"/>
                  </a:lnTo>
                  <a:lnTo>
                    <a:pt x="12192" y="105156"/>
                  </a:lnTo>
                  <a:lnTo>
                    <a:pt x="12192" y="103632"/>
                  </a:lnTo>
                  <a:lnTo>
                    <a:pt x="13716" y="112776"/>
                  </a:lnTo>
                  <a:lnTo>
                    <a:pt x="12192" y="112776"/>
                  </a:lnTo>
                  <a:lnTo>
                    <a:pt x="15240" y="120396"/>
                  </a:lnTo>
                  <a:lnTo>
                    <a:pt x="18288" y="128016"/>
                  </a:lnTo>
                  <a:lnTo>
                    <a:pt x="21336" y="135636"/>
                  </a:lnTo>
                  <a:lnTo>
                    <a:pt x="25908" y="143256"/>
                  </a:lnTo>
                  <a:lnTo>
                    <a:pt x="25908" y="141732"/>
                  </a:lnTo>
                  <a:lnTo>
                    <a:pt x="30480" y="149352"/>
                  </a:lnTo>
                  <a:lnTo>
                    <a:pt x="36576" y="155448"/>
                  </a:lnTo>
                  <a:lnTo>
                    <a:pt x="35052" y="155448"/>
                  </a:lnTo>
                  <a:lnTo>
                    <a:pt x="42672" y="160020"/>
                  </a:lnTo>
                  <a:lnTo>
                    <a:pt x="41148" y="160020"/>
                  </a:lnTo>
                  <a:lnTo>
                    <a:pt x="48768" y="166116"/>
                  </a:lnTo>
                  <a:lnTo>
                    <a:pt x="48768" y="164592"/>
                  </a:lnTo>
                  <a:lnTo>
                    <a:pt x="54864" y="169164"/>
                  </a:lnTo>
                  <a:lnTo>
                    <a:pt x="62484" y="173736"/>
                  </a:lnTo>
                  <a:lnTo>
                    <a:pt x="62484" y="172212"/>
                  </a:lnTo>
                  <a:lnTo>
                    <a:pt x="70104" y="175260"/>
                  </a:lnTo>
                  <a:lnTo>
                    <a:pt x="79248" y="178308"/>
                  </a:lnTo>
                  <a:lnTo>
                    <a:pt x="77724" y="178308"/>
                  </a:lnTo>
                  <a:lnTo>
                    <a:pt x="86868" y="179832"/>
                  </a:lnTo>
                  <a:lnTo>
                    <a:pt x="86868" y="178308"/>
                  </a:lnTo>
                  <a:lnTo>
                    <a:pt x="94488" y="179578"/>
                  </a:lnTo>
                  <a:lnTo>
                    <a:pt x="94488" y="190500"/>
                  </a:lnTo>
                  <a:lnTo>
                    <a:pt x="85344" y="190500"/>
                  </a:lnTo>
                  <a:lnTo>
                    <a:pt x="76200" y="188976"/>
                  </a:lnTo>
                  <a:lnTo>
                    <a:pt x="67056" y="185928"/>
                  </a:lnTo>
                  <a:lnTo>
                    <a:pt x="57912" y="182880"/>
                  </a:lnTo>
                  <a:lnTo>
                    <a:pt x="50292" y="179832"/>
                  </a:lnTo>
                  <a:lnTo>
                    <a:pt x="42672" y="173736"/>
                  </a:lnTo>
                  <a:lnTo>
                    <a:pt x="35052" y="169164"/>
                  </a:lnTo>
                  <a:lnTo>
                    <a:pt x="27432" y="163068"/>
                  </a:lnTo>
                  <a:lnTo>
                    <a:pt x="21336" y="155448"/>
                  </a:lnTo>
                  <a:lnTo>
                    <a:pt x="16764" y="149352"/>
                  </a:lnTo>
                  <a:lnTo>
                    <a:pt x="12192" y="141732"/>
                  </a:lnTo>
                  <a:lnTo>
                    <a:pt x="7620" y="132588"/>
                  </a:lnTo>
                  <a:lnTo>
                    <a:pt x="4572" y="123444"/>
                  </a:lnTo>
                  <a:lnTo>
                    <a:pt x="1524" y="114300"/>
                  </a:lnTo>
                  <a:lnTo>
                    <a:pt x="0" y="105156"/>
                  </a:lnTo>
                  <a:lnTo>
                    <a:pt x="0" y="85344"/>
                  </a:lnTo>
                  <a:lnTo>
                    <a:pt x="1524" y="76200"/>
                  </a:lnTo>
                  <a:lnTo>
                    <a:pt x="4572" y="67056"/>
                  </a:lnTo>
                  <a:lnTo>
                    <a:pt x="7620" y="59436"/>
                  </a:lnTo>
                  <a:lnTo>
                    <a:pt x="12192" y="50292"/>
                  </a:lnTo>
                  <a:lnTo>
                    <a:pt x="16764" y="42672"/>
                  </a:lnTo>
                  <a:lnTo>
                    <a:pt x="21336" y="35052"/>
                  </a:lnTo>
                  <a:lnTo>
                    <a:pt x="27432" y="28956"/>
                  </a:lnTo>
                  <a:lnTo>
                    <a:pt x="35052" y="22860"/>
                  </a:lnTo>
                  <a:lnTo>
                    <a:pt x="42672" y="16764"/>
                  </a:lnTo>
                  <a:lnTo>
                    <a:pt x="50292" y="12192"/>
                  </a:lnTo>
                  <a:lnTo>
                    <a:pt x="57912" y="7620"/>
                  </a:lnTo>
                  <a:lnTo>
                    <a:pt x="67056" y="4572"/>
                  </a:lnTo>
                  <a:lnTo>
                    <a:pt x="76200" y="3048"/>
                  </a:lnTo>
                  <a:lnTo>
                    <a:pt x="85344" y="1524"/>
                  </a:lnTo>
                  <a:lnTo>
                    <a:pt x="9448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7" name="Shape 138">
              <a:extLst>
                <a:ext uri="{FF2B5EF4-FFF2-40B4-BE49-F238E27FC236}">
                  <a16:creationId xmlns:a16="http://schemas.microsoft.com/office/drawing/2014/main" id="{33F35E41-F5EC-40E2-BA75-1F033ED9240D}"/>
                </a:ext>
              </a:extLst>
            </p:cNvPr>
            <p:cNvSpPr/>
            <p:nvPr/>
          </p:nvSpPr>
          <p:spPr>
            <a:xfrm>
              <a:off x="864096" y="2292096"/>
              <a:ext cx="96012" cy="190500"/>
            </a:xfrm>
            <a:custGeom>
              <a:avLst/>
              <a:gdLst/>
              <a:ahLst/>
              <a:cxnLst/>
              <a:rect l="0" t="0" r="0" b="0"/>
              <a:pathLst>
                <a:path w="96012" h="190500">
                  <a:moveTo>
                    <a:pt x="0" y="0"/>
                  </a:moveTo>
                  <a:lnTo>
                    <a:pt x="10668" y="1524"/>
                  </a:lnTo>
                  <a:lnTo>
                    <a:pt x="19812" y="3048"/>
                  </a:lnTo>
                  <a:lnTo>
                    <a:pt x="28956" y="4572"/>
                  </a:lnTo>
                  <a:lnTo>
                    <a:pt x="38100" y="7620"/>
                  </a:lnTo>
                  <a:lnTo>
                    <a:pt x="45720" y="12192"/>
                  </a:lnTo>
                  <a:lnTo>
                    <a:pt x="53340" y="16764"/>
                  </a:lnTo>
                  <a:lnTo>
                    <a:pt x="60960" y="22860"/>
                  </a:lnTo>
                  <a:lnTo>
                    <a:pt x="67056" y="28956"/>
                  </a:lnTo>
                  <a:lnTo>
                    <a:pt x="74676" y="35052"/>
                  </a:lnTo>
                  <a:lnTo>
                    <a:pt x="79248" y="42672"/>
                  </a:lnTo>
                  <a:lnTo>
                    <a:pt x="83820" y="50292"/>
                  </a:lnTo>
                  <a:lnTo>
                    <a:pt x="88392" y="59436"/>
                  </a:lnTo>
                  <a:lnTo>
                    <a:pt x="91440" y="67056"/>
                  </a:lnTo>
                  <a:lnTo>
                    <a:pt x="92964" y="76200"/>
                  </a:lnTo>
                  <a:lnTo>
                    <a:pt x="94488" y="85344"/>
                  </a:lnTo>
                  <a:lnTo>
                    <a:pt x="96012" y="96012"/>
                  </a:lnTo>
                  <a:lnTo>
                    <a:pt x="94488" y="105156"/>
                  </a:lnTo>
                  <a:lnTo>
                    <a:pt x="92964" y="114300"/>
                  </a:lnTo>
                  <a:lnTo>
                    <a:pt x="91440" y="123444"/>
                  </a:lnTo>
                  <a:lnTo>
                    <a:pt x="88392" y="132588"/>
                  </a:lnTo>
                  <a:lnTo>
                    <a:pt x="83820" y="140208"/>
                  </a:lnTo>
                  <a:lnTo>
                    <a:pt x="79248" y="149352"/>
                  </a:lnTo>
                  <a:lnTo>
                    <a:pt x="74676" y="155448"/>
                  </a:lnTo>
                  <a:lnTo>
                    <a:pt x="67056" y="163068"/>
                  </a:lnTo>
                  <a:lnTo>
                    <a:pt x="60960" y="169164"/>
                  </a:lnTo>
                  <a:lnTo>
                    <a:pt x="53340" y="173736"/>
                  </a:lnTo>
                  <a:lnTo>
                    <a:pt x="45720" y="179832"/>
                  </a:lnTo>
                  <a:lnTo>
                    <a:pt x="38100" y="182880"/>
                  </a:lnTo>
                  <a:lnTo>
                    <a:pt x="28956" y="185928"/>
                  </a:lnTo>
                  <a:lnTo>
                    <a:pt x="19812" y="188976"/>
                  </a:lnTo>
                  <a:lnTo>
                    <a:pt x="10668" y="190500"/>
                  </a:lnTo>
                  <a:lnTo>
                    <a:pt x="0" y="190500"/>
                  </a:lnTo>
                  <a:lnTo>
                    <a:pt x="0" y="179578"/>
                  </a:lnTo>
                  <a:lnTo>
                    <a:pt x="762" y="179705"/>
                  </a:lnTo>
                  <a:lnTo>
                    <a:pt x="9144" y="178308"/>
                  </a:lnTo>
                  <a:lnTo>
                    <a:pt x="9144" y="179832"/>
                  </a:lnTo>
                  <a:lnTo>
                    <a:pt x="18288" y="178308"/>
                  </a:lnTo>
                  <a:lnTo>
                    <a:pt x="16764" y="178308"/>
                  </a:lnTo>
                  <a:lnTo>
                    <a:pt x="25908" y="175260"/>
                  </a:lnTo>
                  <a:lnTo>
                    <a:pt x="33528" y="172212"/>
                  </a:lnTo>
                  <a:lnTo>
                    <a:pt x="33528" y="173736"/>
                  </a:lnTo>
                  <a:lnTo>
                    <a:pt x="41148" y="169164"/>
                  </a:lnTo>
                  <a:lnTo>
                    <a:pt x="39624" y="169164"/>
                  </a:lnTo>
                  <a:lnTo>
                    <a:pt x="47244" y="164592"/>
                  </a:lnTo>
                  <a:lnTo>
                    <a:pt x="54864" y="160020"/>
                  </a:lnTo>
                  <a:lnTo>
                    <a:pt x="53340" y="160020"/>
                  </a:lnTo>
                  <a:lnTo>
                    <a:pt x="59436" y="155448"/>
                  </a:lnTo>
                  <a:lnTo>
                    <a:pt x="65532" y="149352"/>
                  </a:lnTo>
                  <a:lnTo>
                    <a:pt x="70104" y="141732"/>
                  </a:lnTo>
                  <a:lnTo>
                    <a:pt x="70104" y="143256"/>
                  </a:lnTo>
                  <a:lnTo>
                    <a:pt x="74676" y="135636"/>
                  </a:lnTo>
                  <a:lnTo>
                    <a:pt x="77724" y="128016"/>
                  </a:lnTo>
                  <a:lnTo>
                    <a:pt x="80772" y="120396"/>
                  </a:lnTo>
                  <a:lnTo>
                    <a:pt x="82296" y="112776"/>
                  </a:lnTo>
                  <a:lnTo>
                    <a:pt x="83820" y="103632"/>
                  </a:lnTo>
                  <a:lnTo>
                    <a:pt x="83820" y="86868"/>
                  </a:lnTo>
                  <a:lnTo>
                    <a:pt x="82296" y="79248"/>
                  </a:lnTo>
                  <a:lnTo>
                    <a:pt x="80772" y="70104"/>
                  </a:lnTo>
                  <a:lnTo>
                    <a:pt x="80772" y="71628"/>
                  </a:lnTo>
                  <a:lnTo>
                    <a:pt x="77724" y="62484"/>
                  </a:lnTo>
                  <a:lnTo>
                    <a:pt x="77724" y="64008"/>
                  </a:lnTo>
                  <a:lnTo>
                    <a:pt x="74676" y="54864"/>
                  </a:lnTo>
                  <a:lnTo>
                    <a:pt x="74676" y="56388"/>
                  </a:lnTo>
                  <a:lnTo>
                    <a:pt x="70104" y="48768"/>
                  </a:lnTo>
                  <a:lnTo>
                    <a:pt x="65532" y="42672"/>
                  </a:lnTo>
                  <a:lnTo>
                    <a:pt x="59436" y="36576"/>
                  </a:lnTo>
                  <a:lnTo>
                    <a:pt x="53340" y="30480"/>
                  </a:lnTo>
                  <a:lnTo>
                    <a:pt x="54864" y="30480"/>
                  </a:lnTo>
                  <a:lnTo>
                    <a:pt x="47244" y="25908"/>
                  </a:lnTo>
                  <a:lnTo>
                    <a:pt x="39624" y="21336"/>
                  </a:lnTo>
                  <a:lnTo>
                    <a:pt x="41148" y="21336"/>
                  </a:lnTo>
                  <a:lnTo>
                    <a:pt x="33528" y="18288"/>
                  </a:lnTo>
                  <a:lnTo>
                    <a:pt x="25908" y="15240"/>
                  </a:lnTo>
                  <a:lnTo>
                    <a:pt x="16764" y="13716"/>
                  </a:lnTo>
                  <a:lnTo>
                    <a:pt x="18288" y="13716"/>
                  </a:lnTo>
                  <a:lnTo>
                    <a:pt x="9144" y="12192"/>
                  </a:lnTo>
                  <a:lnTo>
                    <a:pt x="1524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8" name="Shape 139">
              <a:extLst>
                <a:ext uri="{FF2B5EF4-FFF2-40B4-BE49-F238E27FC236}">
                  <a16:creationId xmlns:a16="http://schemas.microsoft.com/office/drawing/2014/main" id="{4ADEE7AB-EF95-44DE-B4B2-2CAFFFF2D3F5}"/>
                </a:ext>
              </a:extLst>
            </p:cNvPr>
            <p:cNvSpPr/>
            <p:nvPr/>
          </p:nvSpPr>
          <p:spPr>
            <a:xfrm>
              <a:off x="396228" y="2668524"/>
              <a:ext cx="68580" cy="68580"/>
            </a:xfrm>
            <a:custGeom>
              <a:avLst/>
              <a:gdLst/>
              <a:ahLst/>
              <a:cxnLst/>
              <a:rect l="0" t="0" r="0" b="0"/>
              <a:pathLst>
                <a:path w="68580" h="68580">
                  <a:moveTo>
                    <a:pt x="33528" y="0"/>
                  </a:moveTo>
                  <a:cubicBezTo>
                    <a:pt x="53340" y="0"/>
                    <a:pt x="68580" y="15240"/>
                    <a:pt x="68580" y="35052"/>
                  </a:cubicBezTo>
                  <a:cubicBezTo>
                    <a:pt x="68580" y="53340"/>
                    <a:pt x="53340" y="68580"/>
                    <a:pt x="33528" y="68580"/>
                  </a:cubicBezTo>
                  <a:cubicBezTo>
                    <a:pt x="15240" y="68580"/>
                    <a:pt x="0" y="53340"/>
                    <a:pt x="0" y="35052"/>
                  </a:cubicBezTo>
                  <a:cubicBezTo>
                    <a:pt x="0" y="15240"/>
                    <a:pt x="15240" y="0"/>
                    <a:pt x="3352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9" name="Shape 140">
              <a:extLst>
                <a:ext uri="{FF2B5EF4-FFF2-40B4-BE49-F238E27FC236}">
                  <a16:creationId xmlns:a16="http://schemas.microsoft.com/office/drawing/2014/main" id="{33D1FD41-C24D-4FBE-BD19-3FB8AD63C4A2}"/>
                </a:ext>
              </a:extLst>
            </p:cNvPr>
            <p:cNvSpPr/>
            <p:nvPr/>
          </p:nvSpPr>
          <p:spPr>
            <a:xfrm>
              <a:off x="390132" y="2662428"/>
              <a:ext cx="40386" cy="80772"/>
            </a:xfrm>
            <a:custGeom>
              <a:avLst/>
              <a:gdLst/>
              <a:ahLst/>
              <a:cxnLst/>
              <a:rect l="0" t="0" r="0" b="0"/>
              <a:pathLst>
                <a:path w="40386" h="80772">
                  <a:moveTo>
                    <a:pt x="39624" y="0"/>
                  </a:moveTo>
                  <a:lnTo>
                    <a:pt x="40386" y="127"/>
                  </a:lnTo>
                  <a:lnTo>
                    <a:pt x="40386" y="10820"/>
                  </a:lnTo>
                  <a:lnTo>
                    <a:pt x="33528" y="12192"/>
                  </a:lnTo>
                  <a:lnTo>
                    <a:pt x="35052" y="12192"/>
                  </a:lnTo>
                  <a:lnTo>
                    <a:pt x="28956" y="13716"/>
                  </a:lnTo>
                  <a:lnTo>
                    <a:pt x="22860" y="16764"/>
                  </a:lnTo>
                  <a:lnTo>
                    <a:pt x="24384" y="15240"/>
                  </a:lnTo>
                  <a:lnTo>
                    <a:pt x="19812" y="19812"/>
                  </a:lnTo>
                  <a:lnTo>
                    <a:pt x="15240" y="24384"/>
                  </a:lnTo>
                  <a:lnTo>
                    <a:pt x="16764" y="24384"/>
                  </a:lnTo>
                  <a:lnTo>
                    <a:pt x="13716" y="28956"/>
                  </a:lnTo>
                  <a:lnTo>
                    <a:pt x="12192" y="35052"/>
                  </a:lnTo>
                  <a:lnTo>
                    <a:pt x="12192" y="33528"/>
                  </a:lnTo>
                  <a:lnTo>
                    <a:pt x="10820" y="40386"/>
                  </a:lnTo>
                  <a:lnTo>
                    <a:pt x="12192" y="47244"/>
                  </a:lnTo>
                  <a:lnTo>
                    <a:pt x="12192" y="45720"/>
                  </a:lnTo>
                  <a:lnTo>
                    <a:pt x="13716" y="51816"/>
                  </a:lnTo>
                  <a:lnTo>
                    <a:pt x="16764" y="57912"/>
                  </a:lnTo>
                  <a:lnTo>
                    <a:pt x="15240" y="56388"/>
                  </a:lnTo>
                  <a:lnTo>
                    <a:pt x="19812" y="60960"/>
                  </a:lnTo>
                  <a:lnTo>
                    <a:pt x="24384" y="65532"/>
                  </a:lnTo>
                  <a:lnTo>
                    <a:pt x="22860" y="64008"/>
                  </a:lnTo>
                  <a:lnTo>
                    <a:pt x="28956" y="67056"/>
                  </a:lnTo>
                  <a:lnTo>
                    <a:pt x="35052" y="70104"/>
                  </a:lnTo>
                  <a:lnTo>
                    <a:pt x="33528" y="68580"/>
                  </a:lnTo>
                  <a:lnTo>
                    <a:pt x="40386" y="69952"/>
                  </a:lnTo>
                  <a:lnTo>
                    <a:pt x="40386" y="80772"/>
                  </a:lnTo>
                  <a:lnTo>
                    <a:pt x="32004" y="80772"/>
                  </a:lnTo>
                  <a:lnTo>
                    <a:pt x="24384" y="77724"/>
                  </a:lnTo>
                  <a:lnTo>
                    <a:pt x="18288" y="74676"/>
                  </a:lnTo>
                  <a:lnTo>
                    <a:pt x="12192" y="68580"/>
                  </a:lnTo>
                  <a:lnTo>
                    <a:pt x="7620" y="62484"/>
                  </a:lnTo>
                  <a:lnTo>
                    <a:pt x="3048" y="56388"/>
                  </a:lnTo>
                  <a:lnTo>
                    <a:pt x="1524" y="48768"/>
                  </a:lnTo>
                  <a:lnTo>
                    <a:pt x="0" y="41148"/>
                  </a:lnTo>
                  <a:lnTo>
                    <a:pt x="1524" y="32004"/>
                  </a:lnTo>
                  <a:lnTo>
                    <a:pt x="3048" y="24384"/>
                  </a:lnTo>
                  <a:lnTo>
                    <a:pt x="7620" y="18288"/>
                  </a:lnTo>
                  <a:lnTo>
                    <a:pt x="12192" y="12192"/>
                  </a:lnTo>
                  <a:lnTo>
                    <a:pt x="18288" y="7620"/>
                  </a:lnTo>
                  <a:lnTo>
                    <a:pt x="24384" y="3048"/>
                  </a:lnTo>
                  <a:lnTo>
                    <a:pt x="32004" y="1524"/>
                  </a:lnTo>
                  <a:lnTo>
                    <a:pt x="396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0" name="Shape 141">
              <a:extLst>
                <a:ext uri="{FF2B5EF4-FFF2-40B4-BE49-F238E27FC236}">
                  <a16:creationId xmlns:a16="http://schemas.microsoft.com/office/drawing/2014/main" id="{C7E3FA34-BD6A-4626-9736-F069D6A088EB}"/>
                </a:ext>
              </a:extLst>
            </p:cNvPr>
            <p:cNvSpPr/>
            <p:nvPr/>
          </p:nvSpPr>
          <p:spPr>
            <a:xfrm>
              <a:off x="430518" y="2662555"/>
              <a:ext cx="40386" cy="80645"/>
            </a:xfrm>
            <a:custGeom>
              <a:avLst/>
              <a:gdLst/>
              <a:ahLst/>
              <a:cxnLst/>
              <a:rect l="0" t="0" r="0" b="0"/>
              <a:pathLst>
                <a:path w="40386" h="80645">
                  <a:moveTo>
                    <a:pt x="0" y="0"/>
                  </a:moveTo>
                  <a:lnTo>
                    <a:pt x="8382" y="1397"/>
                  </a:lnTo>
                  <a:lnTo>
                    <a:pt x="16002" y="2921"/>
                  </a:lnTo>
                  <a:lnTo>
                    <a:pt x="22098" y="7493"/>
                  </a:lnTo>
                  <a:lnTo>
                    <a:pt x="28194" y="12065"/>
                  </a:lnTo>
                  <a:lnTo>
                    <a:pt x="32766" y="18161"/>
                  </a:lnTo>
                  <a:lnTo>
                    <a:pt x="37338" y="24257"/>
                  </a:lnTo>
                  <a:lnTo>
                    <a:pt x="38862" y="31877"/>
                  </a:lnTo>
                  <a:lnTo>
                    <a:pt x="40386" y="41021"/>
                  </a:lnTo>
                  <a:lnTo>
                    <a:pt x="38862" y="48641"/>
                  </a:lnTo>
                  <a:lnTo>
                    <a:pt x="37338" y="56261"/>
                  </a:lnTo>
                  <a:lnTo>
                    <a:pt x="32766" y="62357"/>
                  </a:lnTo>
                  <a:lnTo>
                    <a:pt x="28194" y="68453"/>
                  </a:lnTo>
                  <a:lnTo>
                    <a:pt x="22098" y="74549"/>
                  </a:lnTo>
                  <a:lnTo>
                    <a:pt x="16002" y="77597"/>
                  </a:lnTo>
                  <a:lnTo>
                    <a:pt x="8382" y="80645"/>
                  </a:lnTo>
                  <a:lnTo>
                    <a:pt x="0" y="80645"/>
                  </a:lnTo>
                  <a:lnTo>
                    <a:pt x="0" y="69824"/>
                  </a:lnTo>
                  <a:lnTo>
                    <a:pt x="6858" y="68453"/>
                  </a:lnTo>
                  <a:lnTo>
                    <a:pt x="5334" y="69977"/>
                  </a:lnTo>
                  <a:lnTo>
                    <a:pt x="11430" y="66929"/>
                  </a:lnTo>
                  <a:lnTo>
                    <a:pt x="17526" y="63881"/>
                  </a:lnTo>
                  <a:lnTo>
                    <a:pt x="16002" y="65405"/>
                  </a:lnTo>
                  <a:lnTo>
                    <a:pt x="20574" y="60833"/>
                  </a:lnTo>
                  <a:lnTo>
                    <a:pt x="25146" y="56261"/>
                  </a:lnTo>
                  <a:lnTo>
                    <a:pt x="23622" y="57785"/>
                  </a:lnTo>
                  <a:lnTo>
                    <a:pt x="26670" y="51689"/>
                  </a:lnTo>
                  <a:lnTo>
                    <a:pt x="28194" y="45593"/>
                  </a:lnTo>
                  <a:lnTo>
                    <a:pt x="28194" y="47117"/>
                  </a:lnTo>
                  <a:lnTo>
                    <a:pt x="29566" y="40259"/>
                  </a:lnTo>
                  <a:lnTo>
                    <a:pt x="28194" y="33401"/>
                  </a:lnTo>
                  <a:lnTo>
                    <a:pt x="28194" y="34925"/>
                  </a:lnTo>
                  <a:lnTo>
                    <a:pt x="26670" y="28829"/>
                  </a:lnTo>
                  <a:lnTo>
                    <a:pt x="23622" y="24257"/>
                  </a:lnTo>
                  <a:lnTo>
                    <a:pt x="25146" y="24257"/>
                  </a:lnTo>
                  <a:lnTo>
                    <a:pt x="20574" y="19685"/>
                  </a:lnTo>
                  <a:lnTo>
                    <a:pt x="16002" y="15113"/>
                  </a:lnTo>
                  <a:lnTo>
                    <a:pt x="17526" y="16637"/>
                  </a:lnTo>
                  <a:lnTo>
                    <a:pt x="11430" y="13589"/>
                  </a:lnTo>
                  <a:lnTo>
                    <a:pt x="5334" y="12065"/>
                  </a:lnTo>
                  <a:lnTo>
                    <a:pt x="6858" y="12065"/>
                  </a:lnTo>
                  <a:lnTo>
                    <a:pt x="0" y="1069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1" name="Shape 142">
              <a:extLst>
                <a:ext uri="{FF2B5EF4-FFF2-40B4-BE49-F238E27FC236}">
                  <a16:creationId xmlns:a16="http://schemas.microsoft.com/office/drawing/2014/main" id="{FC569C99-E365-466D-9723-F440A39055CA}"/>
                </a:ext>
              </a:extLst>
            </p:cNvPr>
            <p:cNvSpPr/>
            <p:nvPr/>
          </p:nvSpPr>
          <p:spPr>
            <a:xfrm>
              <a:off x="454140" y="2755392"/>
              <a:ext cx="109728" cy="109728"/>
            </a:xfrm>
            <a:custGeom>
              <a:avLst/>
              <a:gdLst/>
              <a:ahLst/>
              <a:cxnLst/>
              <a:rect l="0" t="0" r="0" b="0"/>
              <a:pathLst>
                <a:path w="109728" h="109728">
                  <a:moveTo>
                    <a:pt x="54864" y="0"/>
                  </a:moveTo>
                  <a:cubicBezTo>
                    <a:pt x="85344" y="0"/>
                    <a:pt x="109728" y="24384"/>
                    <a:pt x="109728" y="54864"/>
                  </a:cubicBezTo>
                  <a:cubicBezTo>
                    <a:pt x="109728" y="85344"/>
                    <a:pt x="85344" y="109728"/>
                    <a:pt x="54864" y="109728"/>
                  </a:cubicBezTo>
                  <a:cubicBezTo>
                    <a:pt x="24384" y="109728"/>
                    <a:pt x="0" y="85344"/>
                    <a:pt x="0" y="54864"/>
                  </a:cubicBezTo>
                  <a:cubicBezTo>
                    <a:pt x="0" y="24384"/>
                    <a:pt x="24384" y="0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2" name="Shape 143">
              <a:extLst>
                <a:ext uri="{FF2B5EF4-FFF2-40B4-BE49-F238E27FC236}">
                  <a16:creationId xmlns:a16="http://schemas.microsoft.com/office/drawing/2014/main" id="{71732DCB-8762-4E40-ACDF-4A41C01C61A4}"/>
                </a:ext>
              </a:extLst>
            </p:cNvPr>
            <p:cNvSpPr/>
            <p:nvPr/>
          </p:nvSpPr>
          <p:spPr>
            <a:xfrm>
              <a:off x="448044" y="2750820"/>
              <a:ext cx="60909" cy="120390"/>
            </a:xfrm>
            <a:custGeom>
              <a:avLst/>
              <a:gdLst/>
              <a:ahLst/>
              <a:cxnLst/>
              <a:rect l="0" t="0" r="0" b="0"/>
              <a:pathLst>
                <a:path w="60909" h="120390">
                  <a:moveTo>
                    <a:pt x="48768" y="0"/>
                  </a:moveTo>
                  <a:lnTo>
                    <a:pt x="60909" y="0"/>
                  </a:lnTo>
                  <a:lnTo>
                    <a:pt x="60909" y="10668"/>
                  </a:lnTo>
                  <a:lnTo>
                    <a:pt x="56388" y="10668"/>
                  </a:lnTo>
                  <a:lnTo>
                    <a:pt x="50292" y="12192"/>
                  </a:lnTo>
                  <a:lnTo>
                    <a:pt x="51816" y="12192"/>
                  </a:lnTo>
                  <a:lnTo>
                    <a:pt x="41148" y="15240"/>
                  </a:lnTo>
                  <a:lnTo>
                    <a:pt x="42672" y="13716"/>
                  </a:lnTo>
                  <a:lnTo>
                    <a:pt x="33528" y="19812"/>
                  </a:lnTo>
                  <a:lnTo>
                    <a:pt x="33528" y="18288"/>
                  </a:lnTo>
                  <a:lnTo>
                    <a:pt x="25908" y="25908"/>
                  </a:lnTo>
                  <a:lnTo>
                    <a:pt x="25908" y="24384"/>
                  </a:lnTo>
                  <a:lnTo>
                    <a:pt x="19812" y="32004"/>
                  </a:lnTo>
                  <a:lnTo>
                    <a:pt x="15240" y="41148"/>
                  </a:lnTo>
                  <a:lnTo>
                    <a:pt x="15240" y="39624"/>
                  </a:lnTo>
                  <a:lnTo>
                    <a:pt x="12192" y="50292"/>
                  </a:lnTo>
                  <a:lnTo>
                    <a:pt x="12192" y="59436"/>
                  </a:lnTo>
                  <a:lnTo>
                    <a:pt x="12192" y="64008"/>
                  </a:lnTo>
                  <a:lnTo>
                    <a:pt x="12192" y="65532"/>
                  </a:lnTo>
                  <a:lnTo>
                    <a:pt x="12192" y="68580"/>
                  </a:lnTo>
                  <a:lnTo>
                    <a:pt x="15240" y="79248"/>
                  </a:lnTo>
                  <a:lnTo>
                    <a:pt x="15240" y="77724"/>
                  </a:lnTo>
                  <a:lnTo>
                    <a:pt x="19812" y="86868"/>
                  </a:lnTo>
                  <a:lnTo>
                    <a:pt x="25908" y="94488"/>
                  </a:lnTo>
                  <a:lnTo>
                    <a:pt x="33528" y="100584"/>
                  </a:lnTo>
                  <a:lnTo>
                    <a:pt x="42672" y="105156"/>
                  </a:lnTo>
                  <a:lnTo>
                    <a:pt x="41148" y="105156"/>
                  </a:lnTo>
                  <a:lnTo>
                    <a:pt x="51816" y="108204"/>
                  </a:lnTo>
                  <a:lnTo>
                    <a:pt x="59436" y="108204"/>
                  </a:lnTo>
                  <a:lnTo>
                    <a:pt x="60909" y="108204"/>
                  </a:lnTo>
                  <a:lnTo>
                    <a:pt x="60909" y="120390"/>
                  </a:lnTo>
                  <a:lnTo>
                    <a:pt x="48768" y="118872"/>
                  </a:lnTo>
                  <a:lnTo>
                    <a:pt x="38100" y="115824"/>
                  </a:lnTo>
                  <a:lnTo>
                    <a:pt x="27432" y="109728"/>
                  </a:lnTo>
                  <a:lnTo>
                    <a:pt x="18288" y="102108"/>
                  </a:lnTo>
                  <a:lnTo>
                    <a:pt x="10668" y="92964"/>
                  </a:lnTo>
                  <a:lnTo>
                    <a:pt x="4572" y="83820"/>
                  </a:lnTo>
                  <a:lnTo>
                    <a:pt x="1524" y="71628"/>
                  </a:lnTo>
                  <a:lnTo>
                    <a:pt x="1524" y="65532"/>
                  </a:lnTo>
                  <a:lnTo>
                    <a:pt x="0" y="59436"/>
                  </a:lnTo>
                  <a:lnTo>
                    <a:pt x="1524" y="53340"/>
                  </a:lnTo>
                  <a:lnTo>
                    <a:pt x="1524" y="47244"/>
                  </a:lnTo>
                  <a:lnTo>
                    <a:pt x="4572" y="36576"/>
                  </a:lnTo>
                  <a:lnTo>
                    <a:pt x="10668" y="25908"/>
                  </a:lnTo>
                  <a:lnTo>
                    <a:pt x="18288" y="16764"/>
                  </a:lnTo>
                  <a:lnTo>
                    <a:pt x="27432" y="9144"/>
                  </a:lnTo>
                  <a:lnTo>
                    <a:pt x="38100" y="4572"/>
                  </a:lnTo>
                  <a:lnTo>
                    <a:pt x="487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3" name="Shape 144">
              <a:extLst>
                <a:ext uri="{FF2B5EF4-FFF2-40B4-BE49-F238E27FC236}">
                  <a16:creationId xmlns:a16="http://schemas.microsoft.com/office/drawing/2014/main" id="{D07E9ABA-F0CD-4909-9116-C9920D519CA5}"/>
                </a:ext>
              </a:extLst>
            </p:cNvPr>
            <p:cNvSpPr/>
            <p:nvPr/>
          </p:nvSpPr>
          <p:spPr>
            <a:xfrm>
              <a:off x="508953" y="2750820"/>
              <a:ext cx="59487" cy="120396"/>
            </a:xfrm>
            <a:custGeom>
              <a:avLst/>
              <a:gdLst/>
              <a:ahLst/>
              <a:cxnLst/>
              <a:rect l="0" t="0" r="0" b="0"/>
              <a:pathLst>
                <a:path w="59487" h="120396">
                  <a:moveTo>
                    <a:pt x="0" y="0"/>
                  </a:moveTo>
                  <a:lnTo>
                    <a:pt x="12243" y="0"/>
                  </a:lnTo>
                  <a:lnTo>
                    <a:pt x="22911" y="4572"/>
                  </a:lnTo>
                  <a:lnTo>
                    <a:pt x="33579" y="9144"/>
                  </a:lnTo>
                  <a:lnTo>
                    <a:pt x="42723" y="16764"/>
                  </a:lnTo>
                  <a:lnTo>
                    <a:pt x="50343" y="25908"/>
                  </a:lnTo>
                  <a:lnTo>
                    <a:pt x="54915" y="36576"/>
                  </a:lnTo>
                  <a:lnTo>
                    <a:pt x="59487" y="47244"/>
                  </a:lnTo>
                  <a:lnTo>
                    <a:pt x="59487" y="71628"/>
                  </a:lnTo>
                  <a:lnTo>
                    <a:pt x="54915" y="83820"/>
                  </a:lnTo>
                  <a:lnTo>
                    <a:pt x="50343" y="92964"/>
                  </a:lnTo>
                  <a:lnTo>
                    <a:pt x="42723" y="102108"/>
                  </a:lnTo>
                  <a:lnTo>
                    <a:pt x="33579" y="109728"/>
                  </a:lnTo>
                  <a:lnTo>
                    <a:pt x="22911" y="115824"/>
                  </a:lnTo>
                  <a:lnTo>
                    <a:pt x="12243" y="118872"/>
                  </a:lnTo>
                  <a:lnTo>
                    <a:pt x="51" y="120396"/>
                  </a:lnTo>
                  <a:lnTo>
                    <a:pt x="0" y="120390"/>
                  </a:lnTo>
                  <a:lnTo>
                    <a:pt x="0" y="108204"/>
                  </a:lnTo>
                  <a:lnTo>
                    <a:pt x="51" y="108204"/>
                  </a:lnTo>
                  <a:lnTo>
                    <a:pt x="9195" y="108204"/>
                  </a:lnTo>
                  <a:lnTo>
                    <a:pt x="19863" y="105156"/>
                  </a:lnTo>
                  <a:lnTo>
                    <a:pt x="18339" y="105156"/>
                  </a:lnTo>
                  <a:lnTo>
                    <a:pt x="27483" y="100584"/>
                  </a:lnTo>
                  <a:lnTo>
                    <a:pt x="35103" y="94488"/>
                  </a:lnTo>
                  <a:lnTo>
                    <a:pt x="33579" y="94488"/>
                  </a:lnTo>
                  <a:lnTo>
                    <a:pt x="41199" y="86868"/>
                  </a:lnTo>
                  <a:lnTo>
                    <a:pt x="39675" y="86868"/>
                  </a:lnTo>
                  <a:lnTo>
                    <a:pt x="45771" y="77724"/>
                  </a:lnTo>
                  <a:lnTo>
                    <a:pt x="44247" y="79248"/>
                  </a:lnTo>
                  <a:lnTo>
                    <a:pt x="47295" y="68580"/>
                  </a:lnTo>
                  <a:lnTo>
                    <a:pt x="47295" y="70104"/>
                  </a:lnTo>
                  <a:lnTo>
                    <a:pt x="48717" y="60147"/>
                  </a:lnTo>
                  <a:lnTo>
                    <a:pt x="47295" y="48768"/>
                  </a:lnTo>
                  <a:lnTo>
                    <a:pt x="47295" y="50292"/>
                  </a:lnTo>
                  <a:lnTo>
                    <a:pt x="44247" y="39624"/>
                  </a:lnTo>
                  <a:lnTo>
                    <a:pt x="45771" y="41148"/>
                  </a:lnTo>
                  <a:lnTo>
                    <a:pt x="39675" y="32004"/>
                  </a:lnTo>
                  <a:lnTo>
                    <a:pt x="41199" y="32004"/>
                  </a:lnTo>
                  <a:lnTo>
                    <a:pt x="33579" y="24384"/>
                  </a:lnTo>
                  <a:lnTo>
                    <a:pt x="35103" y="25908"/>
                  </a:lnTo>
                  <a:lnTo>
                    <a:pt x="27483" y="18288"/>
                  </a:lnTo>
                  <a:lnTo>
                    <a:pt x="27483" y="19812"/>
                  </a:lnTo>
                  <a:lnTo>
                    <a:pt x="18339" y="13716"/>
                  </a:lnTo>
                  <a:lnTo>
                    <a:pt x="19863" y="15240"/>
                  </a:lnTo>
                  <a:lnTo>
                    <a:pt x="9195" y="12192"/>
                  </a:lnTo>
                  <a:lnTo>
                    <a:pt x="10719" y="12192"/>
                  </a:lnTo>
                  <a:lnTo>
                    <a:pt x="4623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4" name="Shape 145">
              <a:extLst>
                <a:ext uri="{FF2B5EF4-FFF2-40B4-BE49-F238E27FC236}">
                  <a16:creationId xmlns:a16="http://schemas.microsoft.com/office/drawing/2014/main" id="{B36A0F04-C350-4C69-81E2-A4DBEE3EBE96}"/>
                </a:ext>
              </a:extLst>
            </p:cNvPr>
            <p:cNvSpPr/>
            <p:nvPr/>
          </p:nvSpPr>
          <p:spPr>
            <a:xfrm>
              <a:off x="600444" y="2833116"/>
              <a:ext cx="158496" cy="160020"/>
            </a:xfrm>
            <a:custGeom>
              <a:avLst/>
              <a:gdLst/>
              <a:ahLst/>
              <a:cxnLst/>
              <a:rect l="0" t="0" r="0" b="0"/>
              <a:pathLst>
                <a:path w="158496" h="160020">
                  <a:moveTo>
                    <a:pt x="79248" y="0"/>
                  </a:moveTo>
                  <a:cubicBezTo>
                    <a:pt x="123444" y="0"/>
                    <a:pt x="158496" y="36576"/>
                    <a:pt x="158496" y="80772"/>
                  </a:cubicBezTo>
                  <a:cubicBezTo>
                    <a:pt x="158496" y="123444"/>
                    <a:pt x="123444" y="160020"/>
                    <a:pt x="79248" y="160020"/>
                  </a:cubicBezTo>
                  <a:cubicBezTo>
                    <a:pt x="35052" y="160020"/>
                    <a:pt x="0" y="123444"/>
                    <a:pt x="0" y="80772"/>
                  </a:cubicBezTo>
                  <a:cubicBezTo>
                    <a:pt x="0" y="36576"/>
                    <a:pt x="35052" y="0"/>
                    <a:pt x="7924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5" name="Shape 146">
              <a:extLst>
                <a:ext uri="{FF2B5EF4-FFF2-40B4-BE49-F238E27FC236}">
                  <a16:creationId xmlns:a16="http://schemas.microsoft.com/office/drawing/2014/main" id="{D6484464-FE94-4C9A-B498-C7DB233A7D41}"/>
                </a:ext>
              </a:extLst>
            </p:cNvPr>
            <p:cNvSpPr/>
            <p:nvPr/>
          </p:nvSpPr>
          <p:spPr>
            <a:xfrm>
              <a:off x="606540" y="2919984"/>
              <a:ext cx="0" cy="1524"/>
            </a:xfrm>
            <a:custGeom>
              <a:avLst/>
              <a:gdLst/>
              <a:ahLst/>
              <a:cxnLst/>
              <a:rect l="0" t="0" r="0" b="0"/>
              <a:pathLst>
                <a:path h="1524">
                  <a:moveTo>
                    <a:pt x="0" y="1524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6" name="Shape 147">
              <a:extLst>
                <a:ext uri="{FF2B5EF4-FFF2-40B4-BE49-F238E27FC236}">
                  <a16:creationId xmlns:a16="http://schemas.microsoft.com/office/drawing/2014/main" id="{E6F50108-9587-4E79-8A11-859F5E3AAC1C}"/>
                </a:ext>
              </a:extLst>
            </p:cNvPr>
            <p:cNvSpPr/>
            <p:nvPr/>
          </p:nvSpPr>
          <p:spPr>
            <a:xfrm>
              <a:off x="606540" y="2904744"/>
              <a:ext cx="0" cy="1524"/>
            </a:xfrm>
            <a:custGeom>
              <a:avLst/>
              <a:gdLst/>
              <a:ahLst/>
              <a:cxnLst/>
              <a:rect l="0" t="0" r="0" b="0"/>
              <a:pathLst>
                <a:path h="1524">
                  <a:moveTo>
                    <a:pt x="0" y="1524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7" name="Shape 148">
              <a:extLst>
                <a:ext uri="{FF2B5EF4-FFF2-40B4-BE49-F238E27FC236}">
                  <a16:creationId xmlns:a16="http://schemas.microsoft.com/office/drawing/2014/main" id="{5F3939C9-678B-4C37-88D2-021D60FCBAFB}"/>
                </a:ext>
              </a:extLst>
            </p:cNvPr>
            <p:cNvSpPr/>
            <p:nvPr/>
          </p:nvSpPr>
          <p:spPr>
            <a:xfrm>
              <a:off x="594348" y="2828544"/>
              <a:ext cx="84646" cy="169164"/>
            </a:xfrm>
            <a:custGeom>
              <a:avLst/>
              <a:gdLst/>
              <a:ahLst/>
              <a:cxnLst/>
              <a:rect l="0" t="0" r="0" b="0"/>
              <a:pathLst>
                <a:path w="84646" h="169164">
                  <a:moveTo>
                    <a:pt x="76200" y="0"/>
                  </a:moveTo>
                  <a:lnTo>
                    <a:pt x="84646" y="0"/>
                  </a:lnTo>
                  <a:lnTo>
                    <a:pt x="84646" y="10668"/>
                  </a:lnTo>
                  <a:lnTo>
                    <a:pt x="77724" y="10668"/>
                  </a:lnTo>
                  <a:lnTo>
                    <a:pt x="70104" y="12192"/>
                  </a:lnTo>
                  <a:lnTo>
                    <a:pt x="62484" y="13716"/>
                  </a:lnTo>
                  <a:lnTo>
                    <a:pt x="64008" y="13716"/>
                  </a:lnTo>
                  <a:lnTo>
                    <a:pt x="56388" y="16764"/>
                  </a:lnTo>
                  <a:lnTo>
                    <a:pt x="50292" y="19812"/>
                  </a:lnTo>
                  <a:lnTo>
                    <a:pt x="44196" y="22860"/>
                  </a:lnTo>
                  <a:lnTo>
                    <a:pt x="38100" y="27432"/>
                  </a:lnTo>
                  <a:lnTo>
                    <a:pt x="33528" y="32004"/>
                  </a:lnTo>
                  <a:lnTo>
                    <a:pt x="27432" y="38100"/>
                  </a:lnTo>
                  <a:lnTo>
                    <a:pt x="28956" y="38100"/>
                  </a:lnTo>
                  <a:lnTo>
                    <a:pt x="24384" y="44196"/>
                  </a:lnTo>
                  <a:lnTo>
                    <a:pt x="24384" y="42672"/>
                  </a:lnTo>
                  <a:lnTo>
                    <a:pt x="19812" y="50292"/>
                  </a:lnTo>
                  <a:lnTo>
                    <a:pt x="19812" y="48768"/>
                  </a:lnTo>
                  <a:lnTo>
                    <a:pt x="16764" y="56388"/>
                  </a:lnTo>
                  <a:lnTo>
                    <a:pt x="16764" y="54864"/>
                  </a:lnTo>
                  <a:lnTo>
                    <a:pt x="15240" y="62484"/>
                  </a:lnTo>
                  <a:lnTo>
                    <a:pt x="12192" y="70104"/>
                  </a:lnTo>
                  <a:lnTo>
                    <a:pt x="12192" y="76200"/>
                  </a:lnTo>
                  <a:lnTo>
                    <a:pt x="10795" y="84582"/>
                  </a:lnTo>
                  <a:lnTo>
                    <a:pt x="12192" y="92964"/>
                  </a:lnTo>
                  <a:lnTo>
                    <a:pt x="12192" y="99060"/>
                  </a:lnTo>
                  <a:lnTo>
                    <a:pt x="15240" y="106680"/>
                  </a:lnTo>
                  <a:lnTo>
                    <a:pt x="16764" y="114300"/>
                  </a:lnTo>
                  <a:lnTo>
                    <a:pt x="16764" y="112776"/>
                  </a:lnTo>
                  <a:lnTo>
                    <a:pt x="19812" y="120396"/>
                  </a:lnTo>
                  <a:lnTo>
                    <a:pt x="19812" y="118872"/>
                  </a:lnTo>
                  <a:lnTo>
                    <a:pt x="24384" y="126492"/>
                  </a:lnTo>
                  <a:lnTo>
                    <a:pt x="24384" y="124968"/>
                  </a:lnTo>
                  <a:lnTo>
                    <a:pt x="28956" y="131064"/>
                  </a:lnTo>
                  <a:lnTo>
                    <a:pt x="27432" y="131064"/>
                  </a:lnTo>
                  <a:lnTo>
                    <a:pt x="33528" y="137160"/>
                  </a:lnTo>
                  <a:lnTo>
                    <a:pt x="38100" y="141732"/>
                  </a:lnTo>
                  <a:lnTo>
                    <a:pt x="44196" y="146304"/>
                  </a:lnTo>
                  <a:lnTo>
                    <a:pt x="50292" y="149352"/>
                  </a:lnTo>
                  <a:lnTo>
                    <a:pt x="56388" y="152400"/>
                  </a:lnTo>
                  <a:lnTo>
                    <a:pt x="64008" y="155448"/>
                  </a:lnTo>
                  <a:lnTo>
                    <a:pt x="62484" y="155448"/>
                  </a:lnTo>
                  <a:lnTo>
                    <a:pt x="70104" y="156972"/>
                  </a:lnTo>
                  <a:lnTo>
                    <a:pt x="77724" y="158496"/>
                  </a:lnTo>
                  <a:lnTo>
                    <a:pt x="84646" y="158496"/>
                  </a:lnTo>
                  <a:lnTo>
                    <a:pt x="84646" y="169164"/>
                  </a:lnTo>
                  <a:lnTo>
                    <a:pt x="76200" y="169164"/>
                  </a:lnTo>
                  <a:lnTo>
                    <a:pt x="68580" y="167640"/>
                  </a:lnTo>
                  <a:lnTo>
                    <a:pt x="59436" y="166116"/>
                  </a:lnTo>
                  <a:lnTo>
                    <a:pt x="51816" y="163068"/>
                  </a:lnTo>
                  <a:lnTo>
                    <a:pt x="44196" y="160020"/>
                  </a:lnTo>
                  <a:lnTo>
                    <a:pt x="38100" y="155448"/>
                  </a:lnTo>
                  <a:lnTo>
                    <a:pt x="30480" y="150876"/>
                  </a:lnTo>
                  <a:lnTo>
                    <a:pt x="25908" y="144780"/>
                  </a:lnTo>
                  <a:lnTo>
                    <a:pt x="19812" y="138684"/>
                  </a:lnTo>
                  <a:lnTo>
                    <a:pt x="15240" y="132588"/>
                  </a:lnTo>
                  <a:lnTo>
                    <a:pt x="10668" y="124968"/>
                  </a:lnTo>
                  <a:lnTo>
                    <a:pt x="7620" y="117348"/>
                  </a:lnTo>
                  <a:lnTo>
                    <a:pt x="4572" y="109728"/>
                  </a:lnTo>
                  <a:lnTo>
                    <a:pt x="1524" y="102108"/>
                  </a:lnTo>
                  <a:lnTo>
                    <a:pt x="0" y="92964"/>
                  </a:lnTo>
                  <a:lnTo>
                    <a:pt x="0" y="76200"/>
                  </a:lnTo>
                  <a:lnTo>
                    <a:pt x="1524" y="67056"/>
                  </a:lnTo>
                  <a:lnTo>
                    <a:pt x="4572" y="59436"/>
                  </a:lnTo>
                  <a:lnTo>
                    <a:pt x="7620" y="51816"/>
                  </a:lnTo>
                  <a:lnTo>
                    <a:pt x="10668" y="44196"/>
                  </a:lnTo>
                  <a:lnTo>
                    <a:pt x="15240" y="36576"/>
                  </a:lnTo>
                  <a:lnTo>
                    <a:pt x="19812" y="30480"/>
                  </a:lnTo>
                  <a:lnTo>
                    <a:pt x="25908" y="24384"/>
                  </a:lnTo>
                  <a:lnTo>
                    <a:pt x="30480" y="18288"/>
                  </a:lnTo>
                  <a:lnTo>
                    <a:pt x="38100" y="13716"/>
                  </a:lnTo>
                  <a:lnTo>
                    <a:pt x="44196" y="9144"/>
                  </a:lnTo>
                  <a:lnTo>
                    <a:pt x="51816" y="6096"/>
                  </a:lnTo>
                  <a:lnTo>
                    <a:pt x="59436" y="3048"/>
                  </a:lnTo>
                  <a:lnTo>
                    <a:pt x="68580" y="1524"/>
                  </a:lnTo>
                  <a:lnTo>
                    <a:pt x="762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8" name="Shape 149">
              <a:extLst>
                <a:ext uri="{FF2B5EF4-FFF2-40B4-BE49-F238E27FC236}">
                  <a16:creationId xmlns:a16="http://schemas.microsoft.com/office/drawing/2014/main" id="{2F4F1481-EDFC-40C7-AD2D-FBFAFA91C131}"/>
                </a:ext>
              </a:extLst>
            </p:cNvPr>
            <p:cNvSpPr/>
            <p:nvPr/>
          </p:nvSpPr>
          <p:spPr>
            <a:xfrm>
              <a:off x="678994" y="2828544"/>
              <a:ext cx="86042" cy="169164"/>
            </a:xfrm>
            <a:custGeom>
              <a:avLst/>
              <a:gdLst/>
              <a:ahLst/>
              <a:cxnLst/>
              <a:rect l="0" t="0" r="0" b="0"/>
              <a:pathLst>
                <a:path w="86042" h="169164">
                  <a:moveTo>
                    <a:pt x="0" y="0"/>
                  </a:moveTo>
                  <a:lnTo>
                    <a:pt x="9842" y="0"/>
                  </a:lnTo>
                  <a:lnTo>
                    <a:pt x="17463" y="1524"/>
                  </a:lnTo>
                  <a:lnTo>
                    <a:pt x="26606" y="3048"/>
                  </a:lnTo>
                  <a:lnTo>
                    <a:pt x="34226" y="6096"/>
                  </a:lnTo>
                  <a:lnTo>
                    <a:pt x="41846" y="9144"/>
                  </a:lnTo>
                  <a:lnTo>
                    <a:pt x="47942" y="13716"/>
                  </a:lnTo>
                  <a:lnTo>
                    <a:pt x="54039" y="18288"/>
                  </a:lnTo>
                  <a:lnTo>
                    <a:pt x="60135" y="24384"/>
                  </a:lnTo>
                  <a:lnTo>
                    <a:pt x="66231" y="30480"/>
                  </a:lnTo>
                  <a:lnTo>
                    <a:pt x="70803" y="36576"/>
                  </a:lnTo>
                  <a:lnTo>
                    <a:pt x="75374" y="44196"/>
                  </a:lnTo>
                  <a:lnTo>
                    <a:pt x="78422" y="51816"/>
                  </a:lnTo>
                  <a:lnTo>
                    <a:pt x="81471" y="59436"/>
                  </a:lnTo>
                  <a:lnTo>
                    <a:pt x="84518" y="67056"/>
                  </a:lnTo>
                  <a:lnTo>
                    <a:pt x="84518" y="76200"/>
                  </a:lnTo>
                  <a:lnTo>
                    <a:pt x="86042" y="85344"/>
                  </a:lnTo>
                  <a:lnTo>
                    <a:pt x="84518" y="92964"/>
                  </a:lnTo>
                  <a:lnTo>
                    <a:pt x="84518" y="102108"/>
                  </a:lnTo>
                  <a:lnTo>
                    <a:pt x="81471" y="109728"/>
                  </a:lnTo>
                  <a:lnTo>
                    <a:pt x="78422" y="117348"/>
                  </a:lnTo>
                  <a:lnTo>
                    <a:pt x="75374" y="124968"/>
                  </a:lnTo>
                  <a:lnTo>
                    <a:pt x="70803" y="132588"/>
                  </a:lnTo>
                  <a:lnTo>
                    <a:pt x="66231" y="138684"/>
                  </a:lnTo>
                  <a:lnTo>
                    <a:pt x="60135" y="144780"/>
                  </a:lnTo>
                  <a:lnTo>
                    <a:pt x="54039" y="150876"/>
                  </a:lnTo>
                  <a:lnTo>
                    <a:pt x="47942" y="155448"/>
                  </a:lnTo>
                  <a:lnTo>
                    <a:pt x="41846" y="160020"/>
                  </a:lnTo>
                  <a:lnTo>
                    <a:pt x="34226" y="163068"/>
                  </a:lnTo>
                  <a:lnTo>
                    <a:pt x="26606" y="166116"/>
                  </a:lnTo>
                  <a:lnTo>
                    <a:pt x="17463" y="167640"/>
                  </a:lnTo>
                  <a:lnTo>
                    <a:pt x="9842" y="169164"/>
                  </a:lnTo>
                  <a:lnTo>
                    <a:pt x="0" y="169164"/>
                  </a:lnTo>
                  <a:lnTo>
                    <a:pt x="0" y="158496"/>
                  </a:lnTo>
                  <a:lnTo>
                    <a:pt x="8318" y="158496"/>
                  </a:lnTo>
                  <a:lnTo>
                    <a:pt x="15939" y="156972"/>
                  </a:lnTo>
                  <a:lnTo>
                    <a:pt x="23558" y="155448"/>
                  </a:lnTo>
                  <a:lnTo>
                    <a:pt x="22035" y="155448"/>
                  </a:lnTo>
                  <a:lnTo>
                    <a:pt x="29654" y="152400"/>
                  </a:lnTo>
                  <a:lnTo>
                    <a:pt x="35750" y="149352"/>
                  </a:lnTo>
                  <a:lnTo>
                    <a:pt x="41846" y="146304"/>
                  </a:lnTo>
                  <a:lnTo>
                    <a:pt x="47942" y="141732"/>
                  </a:lnTo>
                  <a:lnTo>
                    <a:pt x="52514" y="137160"/>
                  </a:lnTo>
                  <a:lnTo>
                    <a:pt x="57086" y="131064"/>
                  </a:lnTo>
                  <a:lnTo>
                    <a:pt x="61658" y="124968"/>
                  </a:lnTo>
                  <a:lnTo>
                    <a:pt x="61658" y="126492"/>
                  </a:lnTo>
                  <a:lnTo>
                    <a:pt x="66231" y="118872"/>
                  </a:lnTo>
                  <a:lnTo>
                    <a:pt x="64706" y="120396"/>
                  </a:lnTo>
                  <a:lnTo>
                    <a:pt x="69278" y="112776"/>
                  </a:lnTo>
                  <a:lnTo>
                    <a:pt x="69278" y="114300"/>
                  </a:lnTo>
                  <a:lnTo>
                    <a:pt x="70803" y="106680"/>
                  </a:lnTo>
                  <a:lnTo>
                    <a:pt x="73850" y="99060"/>
                  </a:lnTo>
                  <a:lnTo>
                    <a:pt x="72327" y="99060"/>
                  </a:lnTo>
                  <a:lnTo>
                    <a:pt x="73850" y="91440"/>
                  </a:lnTo>
                  <a:lnTo>
                    <a:pt x="73850" y="85344"/>
                  </a:lnTo>
                  <a:lnTo>
                    <a:pt x="73850" y="83820"/>
                  </a:lnTo>
                  <a:lnTo>
                    <a:pt x="73850" y="77724"/>
                  </a:lnTo>
                  <a:lnTo>
                    <a:pt x="72327" y="70104"/>
                  </a:lnTo>
                  <a:lnTo>
                    <a:pt x="73850" y="70104"/>
                  </a:lnTo>
                  <a:lnTo>
                    <a:pt x="70803" y="62484"/>
                  </a:lnTo>
                  <a:lnTo>
                    <a:pt x="69278" y="54864"/>
                  </a:lnTo>
                  <a:lnTo>
                    <a:pt x="69278" y="56388"/>
                  </a:lnTo>
                  <a:lnTo>
                    <a:pt x="64706" y="48768"/>
                  </a:lnTo>
                  <a:lnTo>
                    <a:pt x="66231" y="50292"/>
                  </a:lnTo>
                  <a:lnTo>
                    <a:pt x="61658" y="42672"/>
                  </a:lnTo>
                  <a:lnTo>
                    <a:pt x="61658" y="44196"/>
                  </a:lnTo>
                  <a:lnTo>
                    <a:pt x="57086" y="38100"/>
                  </a:lnTo>
                  <a:lnTo>
                    <a:pt x="52514" y="32004"/>
                  </a:lnTo>
                  <a:lnTo>
                    <a:pt x="47942" y="27432"/>
                  </a:lnTo>
                  <a:lnTo>
                    <a:pt x="41846" y="22860"/>
                  </a:lnTo>
                  <a:lnTo>
                    <a:pt x="35750" y="19812"/>
                  </a:lnTo>
                  <a:lnTo>
                    <a:pt x="29654" y="16764"/>
                  </a:lnTo>
                  <a:lnTo>
                    <a:pt x="22035" y="13716"/>
                  </a:lnTo>
                  <a:lnTo>
                    <a:pt x="23558" y="13716"/>
                  </a:lnTo>
                  <a:lnTo>
                    <a:pt x="15939" y="12192"/>
                  </a:lnTo>
                  <a:lnTo>
                    <a:pt x="8318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9" name="Shape 150">
              <a:extLst>
                <a:ext uri="{FF2B5EF4-FFF2-40B4-BE49-F238E27FC236}">
                  <a16:creationId xmlns:a16="http://schemas.microsoft.com/office/drawing/2014/main" id="{79F74420-B57B-4143-B954-5360863D4FF1}"/>
                </a:ext>
              </a:extLst>
            </p:cNvPr>
            <p:cNvSpPr/>
            <p:nvPr/>
          </p:nvSpPr>
          <p:spPr>
            <a:xfrm>
              <a:off x="804660" y="2959608"/>
              <a:ext cx="70104" cy="70104"/>
            </a:xfrm>
            <a:custGeom>
              <a:avLst/>
              <a:gdLst/>
              <a:ahLst/>
              <a:cxnLst/>
              <a:rect l="0" t="0" r="0" b="0"/>
              <a:pathLst>
                <a:path w="70104" h="70104">
                  <a:moveTo>
                    <a:pt x="35052" y="0"/>
                  </a:moveTo>
                  <a:cubicBezTo>
                    <a:pt x="53340" y="0"/>
                    <a:pt x="70104" y="16764"/>
                    <a:pt x="70104" y="35052"/>
                  </a:cubicBezTo>
                  <a:cubicBezTo>
                    <a:pt x="70104" y="54864"/>
                    <a:pt x="53340" y="70104"/>
                    <a:pt x="35052" y="70104"/>
                  </a:cubicBezTo>
                  <a:cubicBezTo>
                    <a:pt x="15240" y="70104"/>
                    <a:pt x="0" y="54864"/>
                    <a:pt x="0" y="35052"/>
                  </a:cubicBezTo>
                  <a:cubicBezTo>
                    <a:pt x="0" y="16764"/>
                    <a:pt x="15240" y="0"/>
                    <a:pt x="350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0" name="Shape 151">
              <a:extLst>
                <a:ext uri="{FF2B5EF4-FFF2-40B4-BE49-F238E27FC236}">
                  <a16:creationId xmlns:a16="http://schemas.microsoft.com/office/drawing/2014/main" id="{1856C7C6-8DC7-44C1-9F0C-50CC4537BB98}"/>
                </a:ext>
              </a:extLst>
            </p:cNvPr>
            <p:cNvSpPr/>
            <p:nvPr/>
          </p:nvSpPr>
          <p:spPr>
            <a:xfrm>
              <a:off x="798564" y="2955036"/>
              <a:ext cx="41148" cy="80772"/>
            </a:xfrm>
            <a:custGeom>
              <a:avLst/>
              <a:gdLst/>
              <a:ahLst/>
              <a:cxnLst/>
              <a:rect l="0" t="0" r="0" b="0"/>
              <a:pathLst>
                <a:path w="41148" h="80772">
                  <a:moveTo>
                    <a:pt x="32004" y="0"/>
                  </a:moveTo>
                  <a:lnTo>
                    <a:pt x="41148" y="0"/>
                  </a:lnTo>
                  <a:lnTo>
                    <a:pt x="41148" y="10668"/>
                  </a:lnTo>
                  <a:lnTo>
                    <a:pt x="39624" y="10668"/>
                  </a:lnTo>
                  <a:lnTo>
                    <a:pt x="35052" y="10668"/>
                  </a:lnTo>
                  <a:lnTo>
                    <a:pt x="28956" y="13716"/>
                  </a:lnTo>
                  <a:lnTo>
                    <a:pt x="30480" y="12192"/>
                  </a:lnTo>
                  <a:lnTo>
                    <a:pt x="24384" y="15240"/>
                  </a:lnTo>
                  <a:lnTo>
                    <a:pt x="19812" y="19812"/>
                  </a:lnTo>
                  <a:lnTo>
                    <a:pt x="19812" y="18288"/>
                  </a:lnTo>
                  <a:lnTo>
                    <a:pt x="16764" y="24384"/>
                  </a:lnTo>
                  <a:lnTo>
                    <a:pt x="16764" y="22860"/>
                  </a:lnTo>
                  <a:lnTo>
                    <a:pt x="13716" y="28956"/>
                  </a:lnTo>
                  <a:lnTo>
                    <a:pt x="13716" y="27432"/>
                  </a:lnTo>
                  <a:lnTo>
                    <a:pt x="12192" y="35052"/>
                  </a:lnTo>
                  <a:lnTo>
                    <a:pt x="12192" y="39624"/>
                  </a:lnTo>
                  <a:lnTo>
                    <a:pt x="12192" y="41148"/>
                  </a:lnTo>
                  <a:lnTo>
                    <a:pt x="12192" y="45720"/>
                  </a:lnTo>
                  <a:lnTo>
                    <a:pt x="13716" y="51816"/>
                  </a:lnTo>
                  <a:lnTo>
                    <a:pt x="13716" y="50292"/>
                  </a:lnTo>
                  <a:lnTo>
                    <a:pt x="16764" y="56388"/>
                  </a:lnTo>
                  <a:lnTo>
                    <a:pt x="19812" y="60960"/>
                  </a:lnTo>
                  <a:lnTo>
                    <a:pt x="24384" y="64008"/>
                  </a:lnTo>
                  <a:lnTo>
                    <a:pt x="30480" y="67056"/>
                  </a:lnTo>
                  <a:lnTo>
                    <a:pt x="28956" y="67056"/>
                  </a:lnTo>
                  <a:lnTo>
                    <a:pt x="35052" y="68580"/>
                  </a:lnTo>
                  <a:lnTo>
                    <a:pt x="39624" y="68580"/>
                  </a:lnTo>
                  <a:lnTo>
                    <a:pt x="41148" y="68580"/>
                  </a:lnTo>
                  <a:lnTo>
                    <a:pt x="41148" y="80772"/>
                  </a:lnTo>
                  <a:lnTo>
                    <a:pt x="32004" y="79248"/>
                  </a:lnTo>
                  <a:lnTo>
                    <a:pt x="24384" y="77724"/>
                  </a:lnTo>
                  <a:lnTo>
                    <a:pt x="18288" y="73152"/>
                  </a:lnTo>
                  <a:lnTo>
                    <a:pt x="12192" y="68580"/>
                  </a:lnTo>
                  <a:lnTo>
                    <a:pt x="7620" y="62484"/>
                  </a:lnTo>
                  <a:lnTo>
                    <a:pt x="3048" y="56388"/>
                  </a:lnTo>
                  <a:lnTo>
                    <a:pt x="1524" y="48768"/>
                  </a:lnTo>
                  <a:lnTo>
                    <a:pt x="0" y="39624"/>
                  </a:lnTo>
                  <a:lnTo>
                    <a:pt x="1524" y="32004"/>
                  </a:lnTo>
                  <a:lnTo>
                    <a:pt x="3048" y="24384"/>
                  </a:lnTo>
                  <a:lnTo>
                    <a:pt x="7620" y="16764"/>
                  </a:lnTo>
                  <a:lnTo>
                    <a:pt x="12192" y="10668"/>
                  </a:lnTo>
                  <a:lnTo>
                    <a:pt x="18288" y="6096"/>
                  </a:lnTo>
                  <a:lnTo>
                    <a:pt x="24384" y="3048"/>
                  </a:lnTo>
                  <a:lnTo>
                    <a:pt x="3200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1" name="Shape 152">
              <a:extLst>
                <a:ext uri="{FF2B5EF4-FFF2-40B4-BE49-F238E27FC236}">
                  <a16:creationId xmlns:a16="http://schemas.microsoft.com/office/drawing/2014/main" id="{21C204F9-2EF2-40AE-B047-A9AC1C749835}"/>
                </a:ext>
              </a:extLst>
            </p:cNvPr>
            <p:cNvSpPr/>
            <p:nvPr/>
          </p:nvSpPr>
          <p:spPr>
            <a:xfrm>
              <a:off x="839712" y="2955036"/>
              <a:ext cx="39624" cy="80772"/>
            </a:xfrm>
            <a:custGeom>
              <a:avLst/>
              <a:gdLst/>
              <a:ahLst/>
              <a:cxnLst/>
              <a:rect l="0" t="0" r="0" b="0"/>
              <a:pathLst>
                <a:path w="39624" h="80772">
                  <a:moveTo>
                    <a:pt x="0" y="0"/>
                  </a:moveTo>
                  <a:lnTo>
                    <a:pt x="7620" y="0"/>
                  </a:lnTo>
                  <a:lnTo>
                    <a:pt x="15240" y="3048"/>
                  </a:lnTo>
                  <a:lnTo>
                    <a:pt x="22860" y="6096"/>
                  </a:lnTo>
                  <a:lnTo>
                    <a:pt x="27432" y="10668"/>
                  </a:lnTo>
                  <a:lnTo>
                    <a:pt x="33528" y="16764"/>
                  </a:lnTo>
                  <a:lnTo>
                    <a:pt x="36576" y="24384"/>
                  </a:lnTo>
                  <a:lnTo>
                    <a:pt x="39624" y="32004"/>
                  </a:lnTo>
                  <a:lnTo>
                    <a:pt x="39624" y="48768"/>
                  </a:lnTo>
                  <a:lnTo>
                    <a:pt x="36576" y="56388"/>
                  </a:lnTo>
                  <a:lnTo>
                    <a:pt x="33528" y="62484"/>
                  </a:lnTo>
                  <a:lnTo>
                    <a:pt x="27432" y="68580"/>
                  </a:lnTo>
                  <a:lnTo>
                    <a:pt x="22860" y="73152"/>
                  </a:lnTo>
                  <a:lnTo>
                    <a:pt x="15240" y="77724"/>
                  </a:lnTo>
                  <a:lnTo>
                    <a:pt x="7620" y="79248"/>
                  </a:lnTo>
                  <a:lnTo>
                    <a:pt x="0" y="80772"/>
                  </a:lnTo>
                  <a:lnTo>
                    <a:pt x="0" y="68580"/>
                  </a:lnTo>
                  <a:lnTo>
                    <a:pt x="4572" y="68580"/>
                  </a:lnTo>
                  <a:lnTo>
                    <a:pt x="10668" y="67056"/>
                  </a:lnTo>
                  <a:lnTo>
                    <a:pt x="16764" y="64008"/>
                  </a:lnTo>
                  <a:lnTo>
                    <a:pt x="15240" y="64008"/>
                  </a:lnTo>
                  <a:lnTo>
                    <a:pt x="21336" y="60960"/>
                  </a:lnTo>
                  <a:lnTo>
                    <a:pt x="19812" y="60960"/>
                  </a:lnTo>
                  <a:lnTo>
                    <a:pt x="24384" y="56388"/>
                  </a:lnTo>
                  <a:lnTo>
                    <a:pt x="22860" y="56388"/>
                  </a:lnTo>
                  <a:lnTo>
                    <a:pt x="25908" y="50292"/>
                  </a:lnTo>
                  <a:lnTo>
                    <a:pt x="25908" y="51816"/>
                  </a:lnTo>
                  <a:lnTo>
                    <a:pt x="28956" y="45720"/>
                  </a:lnTo>
                  <a:lnTo>
                    <a:pt x="27432" y="45720"/>
                  </a:lnTo>
                  <a:lnTo>
                    <a:pt x="28787" y="40301"/>
                  </a:lnTo>
                  <a:lnTo>
                    <a:pt x="27432" y="33528"/>
                  </a:lnTo>
                  <a:lnTo>
                    <a:pt x="28956" y="35052"/>
                  </a:lnTo>
                  <a:lnTo>
                    <a:pt x="25908" y="27432"/>
                  </a:lnTo>
                  <a:lnTo>
                    <a:pt x="25908" y="28956"/>
                  </a:lnTo>
                  <a:lnTo>
                    <a:pt x="22860" y="22860"/>
                  </a:lnTo>
                  <a:lnTo>
                    <a:pt x="24384" y="24384"/>
                  </a:lnTo>
                  <a:lnTo>
                    <a:pt x="20465" y="19159"/>
                  </a:lnTo>
                  <a:lnTo>
                    <a:pt x="15240" y="15240"/>
                  </a:lnTo>
                  <a:lnTo>
                    <a:pt x="16764" y="15240"/>
                  </a:lnTo>
                  <a:lnTo>
                    <a:pt x="10668" y="12192"/>
                  </a:lnTo>
                  <a:lnTo>
                    <a:pt x="10668" y="13716"/>
                  </a:lnTo>
                  <a:lnTo>
                    <a:pt x="4572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2" name="Shape 153">
              <a:extLst>
                <a:ext uri="{FF2B5EF4-FFF2-40B4-BE49-F238E27FC236}">
                  <a16:creationId xmlns:a16="http://schemas.microsoft.com/office/drawing/2014/main" id="{CBE8EE31-4295-42CD-821A-7FFD74F56662}"/>
                </a:ext>
              </a:extLst>
            </p:cNvPr>
            <p:cNvSpPr/>
            <p:nvPr/>
          </p:nvSpPr>
          <p:spPr>
            <a:xfrm>
              <a:off x="842760" y="2833116"/>
              <a:ext cx="109728" cy="109728"/>
            </a:xfrm>
            <a:custGeom>
              <a:avLst/>
              <a:gdLst/>
              <a:ahLst/>
              <a:cxnLst/>
              <a:rect l="0" t="0" r="0" b="0"/>
              <a:pathLst>
                <a:path w="109728" h="109728">
                  <a:moveTo>
                    <a:pt x="54864" y="0"/>
                  </a:moveTo>
                  <a:cubicBezTo>
                    <a:pt x="85344" y="0"/>
                    <a:pt x="109728" y="24384"/>
                    <a:pt x="109728" y="54864"/>
                  </a:cubicBezTo>
                  <a:cubicBezTo>
                    <a:pt x="109728" y="85344"/>
                    <a:pt x="85344" y="109728"/>
                    <a:pt x="54864" y="109728"/>
                  </a:cubicBezTo>
                  <a:cubicBezTo>
                    <a:pt x="24384" y="109728"/>
                    <a:pt x="0" y="85344"/>
                    <a:pt x="0" y="54864"/>
                  </a:cubicBezTo>
                  <a:cubicBezTo>
                    <a:pt x="0" y="24384"/>
                    <a:pt x="24384" y="0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3" name="Shape 154">
              <a:extLst>
                <a:ext uri="{FF2B5EF4-FFF2-40B4-BE49-F238E27FC236}">
                  <a16:creationId xmlns:a16="http://schemas.microsoft.com/office/drawing/2014/main" id="{FEA7CACC-21CC-4463-B995-16462B135124}"/>
                </a:ext>
              </a:extLst>
            </p:cNvPr>
            <p:cNvSpPr/>
            <p:nvPr/>
          </p:nvSpPr>
          <p:spPr>
            <a:xfrm>
              <a:off x="838188" y="2828544"/>
              <a:ext cx="60147" cy="120396"/>
            </a:xfrm>
            <a:custGeom>
              <a:avLst/>
              <a:gdLst/>
              <a:ahLst/>
              <a:cxnLst/>
              <a:rect l="0" t="0" r="0" b="0"/>
              <a:pathLst>
                <a:path w="60147" h="120396">
                  <a:moveTo>
                    <a:pt x="53340" y="0"/>
                  </a:moveTo>
                  <a:lnTo>
                    <a:pt x="60147" y="0"/>
                  </a:lnTo>
                  <a:lnTo>
                    <a:pt x="60147" y="10668"/>
                  </a:lnTo>
                  <a:lnTo>
                    <a:pt x="59436" y="10668"/>
                  </a:lnTo>
                  <a:lnTo>
                    <a:pt x="54864" y="10668"/>
                  </a:lnTo>
                  <a:lnTo>
                    <a:pt x="50292" y="12192"/>
                  </a:lnTo>
                  <a:lnTo>
                    <a:pt x="39624" y="15240"/>
                  </a:lnTo>
                  <a:lnTo>
                    <a:pt x="41148" y="13716"/>
                  </a:lnTo>
                  <a:lnTo>
                    <a:pt x="32004" y="19812"/>
                  </a:lnTo>
                  <a:lnTo>
                    <a:pt x="33528" y="18288"/>
                  </a:lnTo>
                  <a:lnTo>
                    <a:pt x="25216" y="25215"/>
                  </a:lnTo>
                  <a:lnTo>
                    <a:pt x="18288" y="33528"/>
                  </a:lnTo>
                  <a:lnTo>
                    <a:pt x="19812" y="32004"/>
                  </a:lnTo>
                  <a:lnTo>
                    <a:pt x="13716" y="41148"/>
                  </a:lnTo>
                  <a:lnTo>
                    <a:pt x="15240" y="39624"/>
                  </a:lnTo>
                  <a:lnTo>
                    <a:pt x="12192" y="50292"/>
                  </a:lnTo>
                  <a:lnTo>
                    <a:pt x="10668" y="54864"/>
                  </a:lnTo>
                  <a:lnTo>
                    <a:pt x="10668" y="59436"/>
                  </a:lnTo>
                  <a:lnTo>
                    <a:pt x="10668" y="64008"/>
                  </a:lnTo>
                  <a:lnTo>
                    <a:pt x="12192" y="70104"/>
                  </a:lnTo>
                  <a:lnTo>
                    <a:pt x="12192" y="68580"/>
                  </a:lnTo>
                  <a:lnTo>
                    <a:pt x="15240" y="79248"/>
                  </a:lnTo>
                  <a:lnTo>
                    <a:pt x="13716" y="77724"/>
                  </a:lnTo>
                  <a:lnTo>
                    <a:pt x="19812" y="88392"/>
                  </a:lnTo>
                  <a:lnTo>
                    <a:pt x="25908" y="94488"/>
                  </a:lnTo>
                  <a:lnTo>
                    <a:pt x="24384" y="94488"/>
                  </a:lnTo>
                  <a:lnTo>
                    <a:pt x="33528" y="100584"/>
                  </a:lnTo>
                  <a:lnTo>
                    <a:pt x="32004" y="100584"/>
                  </a:lnTo>
                  <a:lnTo>
                    <a:pt x="41148" y="105156"/>
                  </a:lnTo>
                  <a:lnTo>
                    <a:pt x="39624" y="105156"/>
                  </a:lnTo>
                  <a:lnTo>
                    <a:pt x="50292" y="108204"/>
                  </a:lnTo>
                  <a:lnTo>
                    <a:pt x="59436" y="108204"/>
                  </a:lnTo>
                  <a:lnTo>
                    <a:pt x="60147" y="108204"/>
                  </a:lnTo>
                  <a:lnTo>
                    <a:pt x="60147" y="120307"/>
                  </a:lnTo>
                  <a:lnTo>
                    <a:pt x="59436" y="120396"/>
                  </a:lnTo>
                  <a:lnTo>
                    <a:pt x="47244" y="118872"/>
                  </a:lnTo>
                  <a:lnTo>
                    <a:pt x="36576" y="115824"/>
                  </a:lnTo>
                  <a:lnTo>
                    <a:pt x="25908" y="109728"/>
                  </a:lnTo>
                  <a:lnTo>
                    <a:pt x="16764" y="102108"/>
                  </a:lnTo>
                  <a:lnTo>
                    <a:pt x="10668" y="92964"/>
                  </a:lnTo>
                  <a:lnTo>
                    <a:pt x="4572" y="83820"/>
                  </a:lnTo>
                  <a:lnTo>
                    <a:pt x="1524" y="71628"/>
                  </a:lnTo>
                  <a:lnTo>
                    <a:pt x="0" y="65532"/>
                  </a:lnTo>
                  <a:lnTo>
                    <a:pt x="0" y="53340"/>
                  </a:lnTo>
                  <a:lnTo>
                    <a:pt x="1524" y="47244"/>
                  </a:lnTo>
                  <a:lnTo>
                    <a:pt x="4572" y="36576"/>
                  </a:lnTo>
                  <a:lnTo>
                    <a:pt x="10668" y="25908"/>
                  </a:lnTo>
                  <a:lnTo>
                    <a:pt x="16764" y="16764"/>
                  </a:lnTo>
                  <a:lnTo>
                    <a:pt x="25908" y="9144"/>
                  </a:lnTo>
                  <a:lnTo>
                    <a:pt x="36576" y="4572"/>
                  </a:lnTo>
                  <a:lnTo>
                    <a:pt x="47244" y="1524"/>
                  </a:lnTo>
                  <a:lnTo>
                    <a:pt x="533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4" name="Shape 155">
              <a:extLst>
                <a:ext uri="{FF2B5EF4-FFF2-40B4-BE49-F238E27FC236}">
                  <a16:creationId xmlns:a16="http://schemas.microsoft.com/office/drawing/2014/main" id="{00CC983C-96D3-4185-B964-52DB2DD4A0C3}"/>
                </a:ext>
              </a:extLst>
            </p:cNvPr>
            <p:cNvSpPr/>
            <p:nvPr/>
          </p:nvSpPr>
          <p:spPr>
            <a:xfrm>
              <a:off x="898335" y="2828544"/>
              <a:ext cx="60249" cy="120307"/>
            </a:xfrm>
            <a:custGeom>
              <a:avLst/>
              <a:gdLst/>
              <a:ahLst/>
              <a:cxnLst/>
              <a:rect l="0" t="0" r="0" b="0"/>
              <a:pathLst>
                <a:path w="60249" h="120307">
                  <a:moveTo>
                    <a:pt x="0" y="0"/>
                  </a:moveTo>
                  <a:lnTo>
                    <a:pt x="5385" y="0"/>
                  </a:lnTo>
                  <a:lnTo>
                    <a:pt x="11481" y="1524"/>
                  </a:lnTo>
                  <a:lnTo>
                    <a:pt x="23673" y="4572"/>
                  </a:lnTo>
                  <a:lnTo>
                    <a:pt x="32817" y="9144"/>
                  </a:lnTo>
                  <a:lnTo>
                    <a:pt x="41961" y="16764"/>
                  </a:lnTo>
                  <a:lnTo>
                    <a:pt x="49581" y="25908"/>
                  </a:lnTo>
                  <a:lnTo>
                    <a:pt x="55677" y="36576"/>
                  </a:lnTo>
                  <a:lnTo>
                    <a:pt x="58725" y="47244"/>
                  </a:lnTo>
                  <a:lnTo>
                    <a:pt x="60249" y="59436"/>
                  </a:lnTo>
                  <a:lnTo>
                    <a:pt x="58725" y="71628"/>
                  </a:lnTo>
                  <a:lnTo>
                    <a:pt x="55677" y="83820"/>
                  </a:lnTo>
                  <a:lnTo>
                    <a:pt x="49581" y="92964"/>
                  </a:lnTo>
                  <a:lnTo>
                    <a:pt x="41961" y="102108"/>
                  </a:lnTo>
                  <a:lnTo>
                    <a:pt x="32817" y="109728"/>
                  </a:lnTo>
                  <a:lnTo>
                    <a:pt x="23673" y="115824"/>
                  </a:lnTo>
                  <a:lnTo>
                    <a:pt x="11481" y="118872"/>
                  </a:lnTo>
                  <a:lnTo>
                    <a:pt x="0" y="120307"/>
                  </a:lnTo>
                  <a:lnTo>
                    <a:pt x="0" y="108204"/>
                  </a:lnTo>
                  <a:lnTo>
                    <a:pt x="813" y="108204"/>
                  </a:lnTo>
                  <a:lnTo>
                    <a:pt x="8433" y="108204"/>
                  </a:lnTo>
                  <a:lnTo>
                    <a:pt x="19101" y="105156"/>
                  </a:lnTo>
                  <a:lnTo>
                    <a:pt x="28245" y="100584"/>
                  </a:lnTo>
                  <a:lnTo>
                    <a:pt x="26721" y="100584"/>
                  </a:lnTo>
                  <a:lnTo>
                    <a:pt x="34341" y="94488"/>
                  </a:lnTo>
                  <a:lnTo>
                    <a:pt x="40437" y="86868"/>
                  </a:lnTo>
                  <a:lnTo>
                    <a:pt x="40437" y="88392"/>
                  </a:lnTo>
                  <a:lnTo>
                    <a:pt x="45009" y="77724"/>
                  </a:lnTo>
                  <a:lnTo>
                    <a:pt x="45009" y="79248"/>
                  </a:lnTo>
                  <a:lnTo>
                    <a:pt x="48057" y="68580"/>
                  </a:lnTo>
                  <a:lnTo>
                    <a:pt x="48057" y="70104"/>
                  </a:lnTo>
                  <a:lnTo>
                    <a:pt x="49479" y="60147"/>
                  </a:lnTo>
                  <a:lnTo>
                    <a:pt x="48057" y="48768"/>
                  </a:lnTo>
                  <a:lnTo>
                    <a:pt x="48057" y="50292"/>
                  </a:lnTo>
                  <a:lnTo>
                    <a:pt x="45009" y="39624"/>
                  </a:lnTo>
                  <a:lnTo>
                    <a:pt x="45009" y="41148"/>
                  </a:lnTo>
                  <a:lnTo>
                    <a:pt x="40437" y="32004"/>
                  </a:lnTo>
                  <a:lnTo>
                    <a:pt x="40437" y="33528"/>
                  </a:lnTo>
                  <a:lnTo>
                    <a:pt x="34341" y="24384"/>
                  </a:lnTo>
                  <a:lnTo>
                    <a:pt x="34341" y="25908"/>
                  </a:lnTo>
                  <a:lnTo>
                    <a:pt x="26721" y="18288"/>
                  </a:lnTo>
                  <a:lnTo>
                    <a:pt x="28245" y="19812"/>
                  </a:lnTo>
                  <a:lnTo>
                    <a:pt x="19101" y="13716"/>
                  </a:lnTo>
                  <a:lnTo>
                    <a:pt x="19101" y="15240"/>
                  </a:lnTo>
                  <a:lnTo>
                    <a:pt x="8433" y="12192"/>
                  </a:lnTo>
                  <a:lnTo>
                    <a:pt x="9957" y="12192"/>
                  </a:lnTo>
                  <a:lnTo>
                    <a:pt x="3861" y="10668"/>
                  </a:lnTo>
                  <a:lnTo>
                    <a:pt x="813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5" name="Shape 156">
              <a:extLst>
                <a:ext uri="{FF2B5EF4-FFF2-40B4-BE49-F238E27FC236}">
                  <a16:creationId xmlns:a16="http://schemas.microsoft.com/office/drawing/2014/main" id="{9E87AECD-8A19-495C-AAAC-7EBDC704FD63}"/>
                </a:ext>
              </a:extLst>
            </p:cNvPr>
            <p:cNvSpPr/>
            <p:nvPr/>
          </p:nvSpPr>
          <p:spPr>
            <a:xfrm>
              <a:off x="940296" y="2970276"/>
              <a:ext cx="70104" cy="68580"/>
            </a:xfrm>
            <a:custGeom>
              <a:avLst/>
              <a:gdLst/>
              <a:ahLst/>
              <a:cxnLst/>
              <a:rect l="0" t="0" r="0" b="0"/>
              <a:pathLst>
                <a:path w="70104" h="68580">
                  <a:moveTo>
                    <a:pt x="35052" y="0"/>
                  </a:moveTo>
                  <a:cubicBezTo>
                    <a:pt x="54864" y="0"/>
                    <a:pt x="70104" y="15240"/>
                    <a:pt x="70104" y="35052"/>
                  </a:cubicBezTo>
                  <a:cubicBezTo>
                    <a:pt x="70104" y="53340"/>
                    <a:pt x="54864" y="68580"/>
                    <a:pt x="35052" y="68580"/>
                  </a:cubicBezTo>
                  <a:cubicBezTo>
                    <a:pt x="16764" y="68580"/>
                    <a:pt x="0" y="53340"/>
                    <a:pt x="0" y="35052"/>
                  </a:cubicBezTo>
                  <a:cubicBezTo>
                    <a:pt x="0" y="15240"/>
                    <a:pt x="16764" y="0"/>
                    <a:pt x="350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6" name="Shape 157">
              <a:extLst>
                <a:ext uri="{FF2B5EF4-FFF2-40B4-BE49-F238E27FC236}">
                  <a16:creationId xmlns:a16="http://schemas.microsoft.com/office/drawing/2014/main" id="{9873C778-897F-414E-86F7-27B0C199D880}"/>
                </a:ext>
              </a:extLst>
            </p:cNvPr>
            <p:cNvSpPr/>
            <p:nvPr/>
          </p:nvSpPr>
          <p:spPr>
            <a:xfrm>
              <a:off x="935724" y="2964180"/>
              <a:ext cx="39624" cy="80772"/>
            </a:xfrm>
            <a:custGeom>
              <a:avLst/>
              <a:gdLst/>
              <a:ahLst/>
              <a:cxnLst/>
              <a:rect l="0" t="0" r="0" b="0"/>
              <a:pathLst>
                <a:path w="39624" h="80772">
                  <a:moveTo>
                    <a:pt x="39624" y="0"/>
                  </a:moveTo>
                  <a:lnTo>
                    <a:pt x="39624" y="0"/>
                  </a:lnTo>
                  <a:lnTo>
                    <a:pt x="39624" y="10668"/>
                  </a:lnTo>
                  <a:lnTo>
                    <a:pt x="39624" y="10668"/>
                  </a:lnTo>
                  <a:lnTo>
                    <a:pt x="33528" y="12192"/>
                  </a:lnTo>
                  <a:lnTo>
                    <a:pt x="35052" y="12192"/>
                  </a:lnTo>
                  <a:lnTo>
                    <a:pt x="27432" y="13716"/>
                  </a:lnTo>
                  <a:lnTo>
                    <a:pt x="28956" y="13716"/>
                  </a:lnTo>
                  <a:lnTo>
                    <a:pt x="22860" y="16764"/>
                  </a:lnTo>
                  <a:lnTo>
                    <a:pt x="24384" y="15240"/>
                  </a:lnTo>
                  <a:lnTo>
                    <a:pt x="18288" y="19812"/>
                  </a:lnTo>
                  <a:lnTo>
                    <a:pt x="19812" y="19812"/>
                  </a:lnTo>
                  <a:lnTo>
                    <a:pt x="15240" y="24384"/>
                  </a:lnTo>
                  <a:lnTo>
                    <a:pt x="12192" y="28956"/>
                  </a:lnTo>
                  <a:lnTo>
                    <a:pt x="13716" y="28956"/>
                  </a:lnTo>
                  <a:lnTo>
                    <a:pt x="10668" y="35052"/>
                  </a:lnTo>
                  <a:lnTo>
                    <a:pt x="10668" y="39624"/>
                  </a:lnTo>
                  <a:lnTo>
                    <a:pt x="10668" y="41148"/>
                  </a:lnTo>
                  <a:lnTo>
                    <a:pt x="10668" y="45720"/>
                  </a:lnTo>
                  <a:lnTo>
                    <a:pt x="13716" y="51816"/>
                  </a:lnTo>
                  <a:lnTo>
                    <a:pt x="12192" y="51816"/>
                  </a:lnTo>
                  <a:lnTo>
                    <a:pt x="15240" y="57912"/>
                  </a:lnTo>
                  <a:lnTo>
                    <a:pt x="15240" y="56388"/>
                  </a:lnTo>
                  <a:lnTo>
                    <a:pt x="19812" y="60960"/>
                  </a:lnTo>
                  <a:lnTo>
                    <a:pt x="18288" y="60960"/>
                  </a:lnTo>
                  <a:lnTo>
                    <a:pt x="24384" y="65532"/>
                  </a:lnTo>
                  <a:lnTo>
                    <a:pt x="22860" y="64008"/>
                  </a:lnTo>
                  <a:lnTo>
                    <a:pt x="28956" y="67056"/>
                  </a:lnTo>
                  <a:lnTo>
                    <a:pt x="27432" y="67056"/>
                  </a:lnTo>
                  <a:lnTo>
                    <a:pt x="35052" y="68580"/>
                  </a:lnTo>
                  <a:lnTo>
                    <a:pt x="33528" y="68580"/>
                  </a:lnTo>
                  <a:lnTo>
                    <a:pt x="39624" y="70104"/>
                  </a:lnTo>
                  <a:lnTo>
                    <a:pt x="39624" y="70104"/>
                  </a:lnTo>
                  <a:lnTo>
                    <a:pt x="39624" y="80772"/>
                  </a:lnTo>
                  <a:lnTo>
                    <a:pt x="32004" y="80772"/>
                  </a:lnTo>
                  <a:lnTo>
                    <a:pt x="24384" y="77724"/>
                  </a:lnTo>
                  <a:lnTo>
                    <a:pt x="16764" y="74676"/>
                  </a:lnTo>
                  <a:lnTo>
                    <a:pt x="10668" y="68580"/>
                  </a:lnTo>
                  <a:lnTo>
                    <a:pt x="6096" y="62484"/>
                  </a:lnTo>
                  <a:lnTo>
                    <a:pt x="3048" y="56388"/>
                  </a:lnTo>
                  <a:lnTo>
                    <a:pt x="0" y="48768"/>
                  </a:lnTo>
                  <a:lnTo>
                    <a:pt x="0" y="32004"/>
                  </a:lnTo>
                  <a:lnTo>
                    <a:pt x="3048" y="24384"/>
                  </a:lnTo>
                  <a:lnTo>
                    <a:pt x="6096" y="18288"/>
                  </a:lnTo>
                  <a:lnTo>
                    <a:pt x="10668" y="12192"/>
                  </a:lnTo>
                  <a:lnTo>
                    <a:pt x="16764" y="7620"/>
                  </a:lnTo>
                  <a:lnTo>
                    <a:pt x="24384" y="3048"/>
                  </a:lnTo>
                  <a:lnTo>
                    <a:pt x="32004" y="1524"/>
                  </a:lnTo>
                  <a:lnTo>
                    <a:pt x="396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7" name="Shape 158">
              <a:extLst>
                <a:ext uri="{FF2B5EF4-FFF2-40B4-BE49-F238E27FC236}">
                  <a16:creationId xmlns:a16="http://schemas.microsoft.com/office/drawing/2014/main" id="{B3D9EA5D-4B49-46F8-8389-3151C1844BD8}"/>
                </a:ext>
              </a:extLst>
            </p:cNvPr>
            <p:cNvSpPr/>
            <p:nvPr/>
          </p:nvSpPr>
          <p:spPr>
            <a:xfrm>
              <a:off x="975348" y="2964180"/>
              <a:ext cx="41148" cy="80772"/>
            </a:xfrm>
            <a:custGeom>
              <a:avLst/>
              <a:gdLst/>
              <a:ahLst/>
              <a:cxnLst/>
              <a:rect l="0" t="0" r="0" b="0"/>
              <a:pathLst>
                <a:path w="41148" h="80772">
                  <a:moveTo>
                    <a:pt x="0" y="0"/>
                  </a:moveTo>
                  <a:lnTo>
                    <a:pt x="7620" y="1524"/>
                  </a:lnTo>
                  <a:lnTo>
                    <a:pt x="15240" y="3048"/>
                  </a:lnTo>
                  <a:lnTo>
                    <a:pt x="22860" y="7620"/>
                  </a:lnTo>
                  <a:lnTo>
                    <a:pt x="28956" y="12192"/>
                  </a:lnTo>
                  <a:lnTo>
                    <a:pt x="33528" y="18288"/>
                  </a:lnTo>
                  <a:lnTo>
                    <a:pt x="38100" y="24384"/>
                  </a:lnTo>
                  <a:lnTo>
                    <a:pt x="39624" y="32004"/>
                  </a:lnTo>
                  <a:lnTo>
                    <a:pt x="41148" y="41148"/>
                  </a:lnTo>
                  <a:lnTo>
                    <a:pt x="39624" y="48768"/>
                  </a:lnTo>
                  <a:lnTo>
                    <a:pt x="38100" y="56388"/>
                  </a:lnTo>
                  <a:lnTo>
                    <a:pt x="33528" y="62484"/>
                  </a:lnTo>
                  <a:lnTo>
                    <a:pt x="28956" y="68580"/>
                  </a:lnTo>
                  <a:lnTo>
                    <a:pt x="22860" y="74676"/>
                  </a:lnTo>
                  <a:lnTo>
                    <a:pt x="15240" y="77724"/>
                  </a:lnTo>
                  <a:lnTo>
                    <a:pt x="7620" y="80772"/>
                  </a:lnTo>
                  <a:lnTo>
                    <a:pt x="0" y="80772"/>
                  </a:lnTo>
                  <a:lnTo>
                    <a:pt x="0" y="70104"/>
                  </a:lnTo>
                  <a:lnTo>
                    <a:pt x="6096" y="68580"/>
                  </a:lnTo>
                  <a:lnTo>
                    <a:pt x="12192" y="67056"/>
                  </a:lnTo>
                  <a:lnTo>
                    <a:pt x="10668" y="67056"/>
                  </a:lnTo>
                  <a:lnTo>
                    <a:pt x="16764" y="64008"/>
                  </a:lnTo>
                  <a:lnTo>
                    <a:pt x="16764" y="65532"/>
                  </a:lnTo>
                  <a:lnTo>
                    <a:pt x="21336" y="60960"/>
                  </a:lnTo>
                  <a:lnTo>
                    <a:pt x="19812" y="60960"/>
                  </a:lnTo>
                  <a:lnTo>
                    <a:pt x="24384" y="56388"/>
                  </a:lnTo>
                  <a:lnTo>
                    <a:pt x="24384" y="57912"/>
                  </a:lnTo>
                  <a:lnTo>
                    <a:pt x="27432" y="51816"/>
                  </a:lnTo>
                  <a:lnTo>
                    <a:pt x="28956" y="45720"/>
                  </a:lnTo>
                  <a:lnTo>
                    <a:pt x="28956" y="41148"/>
                  </a:lnTo>
                  <a:lnTo>
                    <a:pt x="28956" y="39624"/>
                  </a:lnTo>
                  <a:lnTo>
                    <a:pt x="28956" y="35052"/>
                  </a:lnTo>
                  <a:lnTo>
                    <a:pt x="27432" y="28956"/>
                  </a:lnTo>
                  <a:lnTo>
                    <a:pt x="24384" y="24384"/>
                  </a:lnTo>
                  <a:lnTo>
                    <a:pt x="19812" y="19812"/>
                  </a:lnTo>
                  <a:lnTo>
                    <a:pt x="21336" y="19812"/>
                  </a:lnTo>
                  <a:lnTo>
                    <a:pt x="16764" y="15240"/>
                  </a:lnTo>
                  <a:lnTo>
                    <a:pt x="16764" y="16764"/>
                  </a:lnTo>
                  <a:lnTo>
                    <a:pt x="10668" y="13716"/>
                  </a:lnTo>
                  <a:lnTo>
                    <a:pt x="12192" y="13716"/>
                  </a:lnTo>
                  <a:lnTo>
                    <a:pt x="6096" y="12192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8" name="Shape 159">
              <a:extLst>
                <a:ext uri="{FF2B5EF4-FFF2-40B4-BE49-F238E27FC236}">
                  <a16:creationId xmlns:a16="http://schemas.microsoft.com/office/drawing/2014/main" id="{CB586C3A-01D9-4064-B571-8915BF11D93A}"/>
                </a:ext>
              </a:extLst>
            </p:cNvPr>
            <p:cNvSpPr/>
            <p:nvPr/>
          </p:nvSpPr>
          <p:spPr>
            <a:xfrm>
              <a:off x="1028688" y="2814828"/>
              <a:ext cx="158496" cy="158496"/>
            </a:xfrm>
            <a:custGeom>
              <a:avLst/>
              <a:gdLst/>
              <a:ahLst/>
              <a:cxnLst/>
              <a:rect l="0" t="0" r="0" b="0"/>
              <a:pathLst>
                <a:path w="158496" h="158496">
                  <a:moveTo>
                    <a:pt x="79248" y="0"/>
                  </a:moveTo>
                  <a:cubicBezTo>
                    <a:pt x="123444" y="0"/>
                    <a:pt x="158496" y="35052"/>
                    <a:pt x="158496" y="79248"/>
                  </a:cubicBezTo>
                  <a:cubicBezTo>
                    <a:pt x="158496" y="123444"/>
                    <a:pt x="123444" y="158496"/>
                    <a:pt x="79248" y="158496"/>
                  </a:cubicBezTo>
                  <a:cubicBezTo>
                    <a:pt x="35052" y="158496"/>
                    <a:pt x="0" y="123444"/>
                    <a:pt x="0" y="79248"/>
                  </a:cubicBezTo>
                  <a:cubicBezTo>
                    <a:pt x="0" y="35052"/>
                    <a:pt x="35052" y="0"/>
                    <a:pt x="79248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9" name="Shape 160">
              <a:extLst>
                <a:ext uri="{FF2B5EF4-FFF2-40B4-BE49-F238E27FC236}">
                  <a16:creationId xmlns:a16="http://schemas.microsoft.com/office/drawing/2014/main" id="{4C4FA8B1-6764-41BE-BF45-213DF0BFA736}"/>
                </a:ext>
              </a:extLst>
            </p:cNvPr>
            <p:cNvSpPr/>
            <p:nvPr/>
          </p:nvSpPr>
          <p:spPr>
            <a:xfrm>
              <a:off x="1022592" y="2808732"/>
              <a:ext cx="84582" cy="170561"/>
            </a:xfrm>
            <a:custGeom>
              <a:avLst/>
              <a:gdLst/>
              <a:ahLst/>
              <a:cxnLst/>
              <a:rect l="0" t="0" r="0" b="0"/>
              <a:pathLst>
                <a:path w="84582" h="170561">
                  <a:moveTo>
                    <a:pt x="76200" y="0"/>
                  </a:moveTo>
                  <a:lnTo>
                    <a:pt x="84582" y="0"/>
                  </a:lnTo>
                  <a:lnTo>
                    <a:pt x="84582" y="10668"/>
                  </a:lnTo>
                  <a:lnTo>
                    <a:pt x="77724" y="10668"/>
                  </a:lnTo>
                  <a:lnTo>
                    <a:pt x="70104" y="12192"/>
                  </a:lnTo>
                  <a:lnTo>
                    <a:pt x="62484" y="15240"/>
                  </a:lnTo>
                  <a:lnTo>
                    <a:pt x="64008" y="13716"/>
                  </a:lnTo>
                  <a:lnTo>
                    <a:pt x="56388" y="16764"/>
                  </a:lnTo>
                  <a:lnTo>
                    <a:pt x="50292" y="19812"/>
                  </a:lnTo>
                  <a:lnTo>
                    <a:pt x="44196" y="24384"/>
                  </a:lnTo>
                  <a:lnTo>
                    <a:pt x="44196" y="22860"/>
                  </a:lnTo>
                  <a:lnTo>
                    <a:pt x="38100" y="27432"/>
                  </a:lnTo>
                  <a:lnTo>
                    <a:pt x="33528" y="33528"/>
                  </a:lnTo>
                  <a:lnTo>
                    <a:pt x="33528" y="32004"/>
                  </a:lnTo>
                  <a:lnTo>
                    <a:pt x="27432" y="38100"/>
                  </a:lnTo>
                  <a:lnTo>
                    <a:pt x="28956" y="38100"/>
                  </a:lnTo>
                  <a:lnTo>
                    <a:pt x="24384" y="44196"/>
                  </a:lnTo>
                  <a:lnTo>
                    <a:pt x="24384" y="42672"/>
                  </a:lnTo>
                  <a:lnTo>
                    <a:pt x="19812" y="50292"/>
                  </a:lnTo>
                  <a:lnTo>
                    <a:pt x="19812" y="48768"/>
                  </a:lnTo>
                  <a:lnTo>
                    <a:pt x="16764" y="56388"/>
                  </a:lnTo>
                  <a:lnTo>
                    <a:pt x="15240" y="64008"/>
                  </a:lnTo>
                  <a:lnTo>
                    <a:pt x="15240" y="62484"/>
                  </a:lnTo>
                  <a:lnTo>
                    <a:pt x="12192" y="70104"/>
                  </a:lnTo>
                  <a:lnTo>
                    <a:pt x="12192" y="77724"/>
                  </a:lnTo>
                  <a:lnTo>
                    <a:pt x="10668" y="85344"/>
                  </a:lnTo>
                  <a:lnTo>
                    <a:pt x="12192" y="92964"/>
                  </a:lnTo>
                  <a:lnTo>
                    <a:pt x="12192" y="99060"/>
                  </a:lnTo>
                  <a:lnTo>
                    <a:pt x="15240" y="106680"/>
                  </a:lnTo>
                  <a:lnTo>
                    <a:pt x="16764" y="114300"/>
                  </a:lnTo>
                  <a:lnTo>
                    <a:pt x="16764" y="112776"/>
                  </a:lnTo>
                  <a:lnTo>
                    <a:pt x="19812" y="120396"/>
                  </a:lnTo>
                  <a:lnTo>
                    <a:pt x="24384" y="126492"/>
                  </a:lnTo>
                  <a:lnTo>
                    <a:pt x="28956" y="132588"/>
                  </a:lnTo>
                  <a:lnTo>
                    <a:pt x="27432" y="131064"/>
                  </a:lnTo>
                  <a:lnTo>
                    <a:pt x="33528" y="137160"/>
                  </a:lnTo>
                  <a:lnTo>
                    <a:pt x="38100" y="141732"/>
                  </a:lnTo>
                  <a:lnTo>
                    <a:pt x="44196" y="146304"/>
                  </a:lnTo>
                  <a:lnTo>
                    <a:pt x="50292" y="149352"/>
                  </a:lnTo>
                  <a:lnTo>
                    <a:pt x="56388" y="152400"/>
                  </a:lnTo>
                  <a:lnTo>
                    <a:pt x="64008" y="155448"/>
                  </a:lnTo>
                  <a:lnTo>
                    <a:pt x="62484" y="155448"/>
                  </a:lnTo>
                  <a:lnTo>
                    <a:pt x="70104" y="156972"/>
                  </a:lnTo>
                  <a:lnTo>
                    <a:pt x="77724" y="158496"/>
                  </a:lnTo>
                  <a:lnTo>
                    <a:pt x="84582" y="158496"/>
                  </a:lnTo>
                  <a:lnTo>
                    <a:pt x="84582" y="170561"/>
                  </a:lnTo>
                  <a:lnTo>
                    <a:pt x="76200" y="169164"/>
                  </a:lnTo>
                  <a:lnTo>
                    <a:pt x="68580" y="167640"/>
                  </a:lnTo>
                  <a:lnTo>
                    <a:pt x="59436" y="166116"/>
                  </a:lnTo>
                  <a:lnTo>
                    <a:pt x="51816" y="163068"/>
                  </a:lnTo>
                  <a:lnTo>
                    <a:pt x="44196" y="160020"/>
                  </a:lnTo>
                  <a:lnTo>
                    <a:pt x="38100" y="155448"/>
                  </a:lnTo>
                  <a:lnTo>
                    <a:pt x="30480" y="150876"/>
                  </a:lnTo>
                  <a:lnTo>
                    <a:pt x="25908" y="144780"/>
                  </a:lnTo>
                  <a:lnTo>
                    <a:pt x="19812" y="138684"/>
                  </a:lnTo>
                  <a:lnTo>
                    <a:pt x="15240" y="132588"/>
                  </a:lnTo>
                  <a:lnTo>
                    <a:pt x="10668" y="124968"/>
                  </a:lnTo>
                  <a:lnTo>
                    <a:pt x="7620" y="117348"/>
                  </a:lnTo>
                  <a:lnTo>
                    <a:pt x="4572" y="109728"/>
                  </a:lnTo>
                  <a:lnTo>
                    <a:pt x="1524" y="102108"/>
                  </a:lnTo>
                  <a:lnTo>
                    <a:pt x="0" y="92964"/>
                  </a:lnTo>
                  <a:lnTo>
                    <a:pt x="0" y="76200"/>
                  </a:lnTo>
                  <a:lnTo>
                    <a:pt x="1524" y="68580"/>
                  </a:lnTo>
                  <a:lnTo>
                    <a:pt x="4572" y="59436"/>
                  </a:lnTo>
                  <a:lnTo>
                    <a:pt x="7620" y="51816"/>
                  </a:lnTo>
                  <a:lnTo>
                    <a:pt x="10668" y="44196"/>
                  </a:lnTo>
                  <a:lnTo>
                    <a:pt x="15240" y="38100"/>
                  </a:lnTo>
                  <a:lnTo>
                    <a:pt x="19812" y="30480"/>
                  </a:lnTo>
                  <a:lnTo>
                    <a:pt x="25908" y="24384"/>
                  </a:lnTo>
                  <a:lnTo>
                    <a:pt x="30480" y="19812"/>
                  </a:lnTo>
                  <a:lnTo>
                    <a:pt x="38100" y="15240"/>
                  </a:lnTo>
                  <a:lnTo>
                    <a:pt x="44196" y="10668"/>
                  </a:lnTo>
                  <a:lnTo>
                    <a:pt x="51816" y="6096"/>
                  </a:lnTo>
                  <a:lnTo>
                    <a:pt x="59436" y="3048"/>
                  </a:lnTo>
                  <a:lnTo>
                    <a:pt x="68580" y="1524"/>
                  </a:lnTo>
                  <a:lnTo>
                    <a:pt x="7620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0" name="Shape 161">
              <a:extLst>
                <a:ext uri="{FF2B5EF4-FFF2-40B4-BE49-F238E27FC236}">
                  <a16:creationId xmlns:a16="http://schemas.microsoft.com/office/drawing/2014/main" id="{A545D603-5CEE-43BF-8F83-F2A6A4A58DEA}"/>
                </a:ext>
              </a:extLst>
            </p:cNvPr>
            <p:cNvSpPr/>
            <p:nvPr/>
          </p:nvSpPr>
          <p:spPr>
            <a:xfrm>
              <a:off x="1107174" y="2808732"/>
              <a:ext cx="86106" cy="170688"/>
            </a:xfrm>
            <a:custGeom>
              <a:avLst/>
              <a:gdLst/>
              <a:ahLst/>
              <a:cxnLst/>
              <a:rect l="0" t="0" r="0" b="0"/>
              <a:pathLst>
                <a:path w="86106" h="170688">
                  <a:moveTo>
                    <a:pt x="0" y="0"/>
                  </a:moveTo>
                  <a:lnTo>
                    <a:pt x="9906" y="0"/>
                  </a:lnTo>
                  <a:lnTo>
                    <a:pt x="17526" y="1524"/>
                  </a:lnTo>
                  <a:lnTo>
                    <a:pt x="26670" y="3048"/>
                  </a:lnTo>
                  <a:lnTo>
                    <a:pt x="34290" y="6096"/>
                  </a:lnTo>
                  <a:lnTo>
                    <a:pt x="41910" y="10668"/>
                  </a:lnTo>
                  <a:lnTo>
                    <a:pt x="48006" y="15240"/>
                  </a:lnTo>
                  <a:lnTo>
                    <a:pt x="54102" y="19812"/>
                  </a:lnTo>
                  <a:lnTo>
                    <a:pt x="60198" y="24384"/>
                  </a:lnTo>
                  <a:lnTo>
                    <a:pt x="66294" y="30480"/>
                  </a:lnTo>
                  <a:lnTo>
                    <a:pt x="70866" y="38100"/>
                  </a:lnTo>
                  <a:lnTo>
                    <a:pt x="75438" y="44196"/>
                  </a:lnTo>
                  <a:lnTo>
                    <a:pt x="78486" y="51816"/>
                  </a:lnTo>
                  <a:lnTo>
                    <a:pt x="81534" y="59436"/>
                  </a:lnTo>
                  <a:lnTo>
                    <a:pt x="84582" y="68580"/>
                  </a:lnTo>
                  <a:lnTo>
                    <a:pt x="84582" y="76200"/>
                  </a:lnTo>
                  <a:lnTo>
                    <a:pt x="86106" y="85344"/>
                  </a:lnTo>
                  <a:lnTo>
                    <a:pt x="84582" y="92964"/>
                  </a:lnTo>
                  <a:lnTo>
                    <a:pt x="84582" y="102108"/>
                  </a:lnTo>
                  <a:lnTo>
                    <a:pt x="81534" y="109728"/>
                  </a:lnTo>
                  <a:lnTo>
                    <a:pt x="78486" y="117348"/>
                  </a:lnTo>
                  <a:lnTo>
                    <a:pt x="75438" y="124968"/>
                  </a:lnTo>
                  <a:lnTo>
                    <a:pt x="70866" y="132588"/>
                  </a:lnTo>
                  <a:lnTo>
                    <a:pt x="66294" y="138684"/>
                  </a:lnTo>
                  <a:lnTo>
                    <a:pt x="60198" y="144780"/>
                  </a:lnTo>
                  <a:lnTo>
                    <a:pt x="54102" y="150876"/>
                  </a:lnTo>
                  <a:lnTo>
                    <a:pt x="48006" y="155448"/>
                  </a:lnTo>
                  <a:lnTo>
                    <a:pt x="41910" y="160020"/>
                  </a:lnTo>
                  <a:lnTo>
                    <a:pt x="34290" y="163068"/>
                  </a:lnTo>
                  <a:lnTo>
                    <a:pt x="26670" y="166116"/>
                  </a:lnTo>
                  <a:lnTo>
                    <a:pt x="17526" y="167640"/>
                  </a:lnTo>
                  <a:lnTo>
                    <a:pt x="9906" y="169164"/>
                  </a:lnTo>
                  <a:lnTo>
                    <a:pt x="762" y="170688"/>
                  </a:lnTo>
                  <a:lnTo>
                    <a:pt x="0" y="170561"/>
                  </a:lnTo>
                  <a:lnTo>
                    <a:pt x="0" y="158496"/>
                  </a:lnTo>
                  <a:lnTo>
                    <a:pt x="8382" y="158496"/>
                  </a:lnTo>
                  <a:lnTo>
                    <a:pt x="16002" y="156972"/>
                  </a:lnTo>
                  <a:lnTo>
                    <a:pt x="23622" y="155448"/>
                  </a:lnTo>
                  <a:lnTo>
                    <a:pt x="22098" y="155448"/>
                  </a:lnTo>
                  <a:lnTo>
                    <a:pt x="29718" y="152400"/>
                  </a:lnTo>
                  <a:lnTo>
                    <a:pt x="35814" y="149352"/>
                  </a:lnTo>
                  <a:lnTo>
                    <a:pt x="41910" y="146304"/>
                  </a:lnTo>
                  <a:lnTo>
                    <a:pt x="48006" y="141732"/>
                  </a:lnTo>
                  <a:lnTo>
                    <a:pt x="52578" y="137160"/>
                  </a:lnTo>
                  <a:lnTo>
                    <a:pt x="57150" y="131064"/>
                  </a:lnTo>
                  <a:lnTo>
                    <a:pt x="57150" y="132588"/>
                  </a:lnTo>
                  <a:lnTo>
                    <a:pt x="61722" y="126492"/>
                  </a:lnTo>
                  <a:lnTo>
                    <a:pt x="66294" y="120396"/>
                  </a:lnTo>
                  <a:lnTo>
                    <a:pt x="64770" y="120396"/>
                  </a:lnTo>
                  <a:lnTo>
                    <a:pt x="69342" y="112776"/>
                  </a:lnTo>
                  <a:lnTo>
                    <a:pt x="69342" y="114300"/>
                  </a:lnTo>
                  <a:lnTo>
                    <a:pt x="70866" y="106680"/>
                  </a:lnTo>
                  <a:lnTo>
                    <a:pt x="73914" y="99060"/>
                  </a:lnTo>
                  <a:lnTo>
                    <a:pt x="72390" y="100584"/>
                  </a:lnTo>
                  <a:lnTo>
                    <a:pt x="73914" y="92964"/>
                  </a:lnTo>
                  <a:lnTo>
                    <a:pt x="73914" y="77724"/>
                  </a:lnTo>
                  <a:lnTo>
                    <a:pt x="72390" y="70104"/>
                  </a:lnTo>
                  <a:lnTo>
                    <a:pt x="73914" y="70104"/>
                  </a:lnTo>
                  <a:lnTo>
                    <a:pt x="70866" y="62484"/>
                  </a:lnTo>
                  <a:lnTo>
                    <a:pt x="70866" y="64008"/>
                  </a:lnTo>
                  <a:lnTo>
                    <a:pt x="69342" y="56388"/>
                  </a:lnTo>
                  <a:lnTo>
                    <a:pt x="64770" y="48768"/>
                  </a:lnTo>
                  <a:lnTo>
                    <a:pt x="66294" y="50292"/>
                  </a:lnTo>
                  <a:lnTo>
                    <a:pt x="61722" y="42672"/>
                  </a:lnTo>
                  <a:lnTo>
                    <a:pt x="61722" y="44196"/>
                  </a:lnTo>
                  <a:lnTo>
                    <a:pt x="57150" y="38100"/>
                  </a:lnTo>
                  <a:lnTo>
                    <a:pt x="52578" y="32004"/>
                  </a:lnTo>
                  <a:lnTo>
                    <a:pt x="52578" y="33528"/>
                  </a:lnTo>
                  <a:lnTo>
                    <a:pt x="48006" y="27432"/>
                  </a:lnTo>
                  <a:lnTo>
                    <a:pt x="41910" y="22860"/>
                  </a:lnTo>
                  <a:lnTo>
                    <a:pt x="41910" y="24384"/>
                  </a:lnTo>
                  <a:lnTo>
                    <a:pt x="35814" y="19812"/>
                  </a:lnTo>
                  <a:lnTo>
                    <a:pt x="29718" y="16764"/>
                  </a:lnTo>
                  <a:lnTo>
                    <a:pt x="22098" y="13716"/>
                  </a:lnTo>
                  <a:lnTo>
                    <a:pt x="23622" y="15240"/>
                  </a:lnTo>
                  <a:lnTo>
                    <a:pt x="16002" y="12192"/>
                  </a:lnTo>
                  <a:lnTo>
                    <a:pt x="8382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1" name="Shape 162">
              <a:extLst>
                <a:ext uri="{FF2B5EF4-FFF2-40B4-BE49-F238E27FC236}">
                  <a16:creationId xmlns:a16="http://schemas.microsoft.com/office/drawing/2014/main" id="{2B98C5AB-B4D3-40B1-AAE8-2D00E6C3F5E4}"/>
                </a:ext>
              </a:extLst>
            </p:cNvPr>
            <p:cNvSpPr/>
            <p:nvPr/>
          </p:nvSpPr>
          <p:spPr>
            <a:xfrm>
              <a:off x="1242048" y="2775204"/>
              <a:ext cx="109728" cy="109728"/>
            </a:xfrm>
            <a:custGeom>
              <a:avLst/>
              <a:gdLst/>
              <a:ahLst/>
              <a:cxnLst/>
              <a:rect l="0" t="0" r="0" b="0"/>
              <a:pathLst>
                <a:path w="109728" h="109728">
                  <a:moveTo>
                    <a:pt x="54864" y="0"/>
                  </a:moveTo>
                  <a:cubicBezTo>
                    <a:pt x="85344" y="0"/>
                    <a:pt x="109728" y="24384"/>
                    <a:pt x="109728" y="54864"/>
                  </a:cubicBezTo>
                  <a:cubicBezTo>
                    <a:pt x="109728" y="85344"/>
                    <a:pt x="85344" y="109728"/>
                    <a:pt x="54864" y="109728"/>
                  </a:cubicBezTo>
                  <a:cubicBezTo>
                    <a:pt x="24384" y="109728"/>
                    <a:pt x="0" y="85344"/>
                    <a:pt x="0" y="54864"/>
                  </a:cubicBezTo>
                  <a:cubicBezTo>
                    <a:pt x="0" y="24384"/>
                    <a:pt x="24384" y="0"/>
                    <a:pt x="5486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2" name="Shape 163">
              <a:extLst>
                <a:ext uri="{FF2B5EF4-FFF2-40B4-BE49-F238E27FC236}">
                  <a16:creationId xmlns:a16="http://schemas.microsoft.com/office/drawing/2014/main" id="{5B08CE00-207C-44CB-B430-9A0A862D6F0F}"/>
                </a:ext>
              </a:extLst>
            </p:cNvPr>
            <p:cNvSpPr/>
            <p:nvPr/>
          </p:nvSpPr>
          <p:spPr>
            <a:xfrm>
              <a:off x="1261860" y="2863596"/>
              <a:ext cx="762" cy="762"/>
            </a:xfrm>
            <a:custGeom>
              <a:avLst/>
              <a:gdLst/>
              <a:ahLst/>
              <a:cxnLst/>
              <a:rect l="0" t="0" r="0" b="0"/>
              <a:pathLst>
                <a:path w="762" h="762">
                  <a:moveTo>
                    <a:pt x="762" y="762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3" name="Shape 164">
              <a:extLst>
                <a:ext uri="{FF2B5EF4-FFF2-40B4-BE49-F238E27FC236}">
                  <a16:creationId xmlns:a16="http://schemas.microsoft.com/office/drawing/2014/main" id="{245CC412-4444-4844-A353-E3E7EADB0CE6}"/>
                </a:ext>
              </a:extLst>
            </p:cNvPr>
            <p:cNvSpPr/>
            <p:nvPr/>
          </p:nvSpPr>
          <p:spPr>
            <a:xfrm>
              <a:off x="1237476" y="2780411"/>
              <a:ext cx="25146" cy="99314"/>
            </a:xfrm>
            <a:custGeom>
              <a:avLst/>
              <a:gdLst/>
              <a:ahLst/>
              <a:cxnLst/>
              <a:rect l="0" t="0" r="0" b="0"/>
              <a:pathLst>
                <a:path w="25146" h="99314">
                  <a:moveTo>
                    <a:pt x="25146" y="0"/>
                  </a:moveTo>
                  <a:lnTo>
                    <a:pt x="25146" y="13996"/>
                  </a:lnTo>
                  <a:lnTo>
                    <a:pt x="24384" y="14605"/>
                  </a:lnTo>
                  <a:lnTo>
                    <a:pt x="25146" y="14605"/>
                  </a:lnTo>
                  <a:lnTo>
                    <a:pt x="25146" y="15367"/>
                  </a:lnTo>
                  <a:lnTo>
                    <a:pt x="18288" y="22225"/>
                  </a:lnTo>
                  <a:lnTo>
                    <a:pt x="19812" y="22225"/>
                  </a:lnTo>
                  <a:lnTo>
                    <a:pt x="13716" y="31369"/>
                  </a:lnTo>
                  <a:lnTo>
                    <a:pt x="15240" y="29845"/>
                  </a:lnTo>
                  <a:lnTo>
                    <a:pt x="12192" y="40513"/>
                  </a:lnTo>
                  <a:lnTo>
                    <a:pt x="12192" y="38989"/>
                  </a:lnTo>
                  <a:lnTo>
                    <a:pt x="10668" y="45085"/>
                  </a:lnTo>
                  <a:lnTo>
                    <a:pt x="10668" y="49657"/>
                  </a:lnTo>
                  <a:lnTo>
                    <a:pt x="10668" y="54229"/>
                  </a:lnTo>
                  <a:lnTo>
                    <a:pt x="12192" y="60325"/>
                  </a:lnTo>
                  <a:lnTo>
                    <a:pt x="12192" y="58801"/>
                  </a:lnTo>
                  <a:lnTo>
                    <a:pt x="15240" y="69469"/>
                  </a:lnTo>
                  <a:lnTo>
                    <a:pt x="13716" y="67945"/>
                  </a:lnTo>
                  <a:lnTo>
                    <a:pt x="19812" y="77089"/>
                  </a:lnTo>
                  <a:lnTo>
                    <a:pt x="18288" y="77089"/>
                  </a:lnTo>
                  <a:lnTo>
                    <a:pt x="25146" y="83947"/>
                  </a:lnTo>
                  <a:lnTo>
                    <a:pt x="25146" y="99314"/>
                  </a:lnTo>
                  <a:lnTo>
                    <a:pt x="16764" y="92329"/>
                  </a:lnTo>
                  <a:lnTo>
                    <a:pt x="9144" y="83185"/>
                  </a:lnTo>
                  <a:lnTo>
                    <a:pt x="4572" y="72517"/>
                  </a:lnTo>
                  <a:lnTo>
                    <a:pt x="0" y="61849"/>
                  </a:lnTo>
                  <a:lnTo>
                    <a:pt x="0" y="49657"/>
                  </a:lnTo>
                  <a:lnTo>
                    <a:pt x="0" y="37465"/>
                  </a:lnTo>
                  <a:lnTo>
                    <a:pt x="4572" y="26797"/>
                  </a:lnTo>
                  <a:lnTo>
                    <a:pt x="9144" y="16129"/>
                  </a:lnTo>
                  <a:lnTo>
                    <a:pt x="16764" y="6985"/>
                  </a:lnTo>
                  <a:lnTo>
                    <a:pt x="2514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4" name="Shape 165">
              <a:extLst>
                <a:ext uri="{FF2B5EF4-FFF2-40B4-BE49-F238E27FC236}">
                  <a16:creationId xmlns:a16="http://schemas.microsoft.com/office/drawing/2014/main" id="{7BF1397E-C312-46EE-B73F-3B7933BD5EAC}"/>
                </a:ext>
              </a:extLst>
            </p:cNvPr>
            <p:cNvSpPr/>
            <p:nvPr/>
          </p:nvSpPr>
          <p:spPr>
            <a:xfrm>
              <a:off x="1262622" y="2864358"/>
              <a:ext cx="762" cy="762"/>
            </a:xfrm>
            <a:custGeom>
              <a:avLst/>
              <a:gdLst/>
              <a:ahLst/>
              <a:cxnLst/>
              <a:rect l="0" t="0" r="0" b="0"/>
              <a:pathLst>
                <a:path w="762" h="762">
                  <a:moveTo>
                    <a:pt x="762" y="762"/>
                  </a:moveTo>
                  <a:lnTo>
                    <a:pt x="381" y="381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5" name="Shape 166">
              <a:extLst>
                <a:ext uri="{FF2B5EF4-FFF2-40B4-BE49-F238E27FC236}">
                  <a16:creationId xmlns:a16="http://schemas.microsoft.com/office/drawing/2014/main" id="{7271BB6C-B3A2-4C8B-B319-122BA2169E30}"/>
                </a:ext>
              </a:extLst>
            </p:cNvPr>
            <p:cNvSpPr/>
            <p:nvPr/>
          </p:nvSpPr>
          <p:spPr>
            <a:xfrm>
              <a:off x="1262622" y="2795016"/>
              <a:ext cx="762" cy="762"/>
            </a:xfrm>
            <a:custGeom>
              <a:avLst/>
              <a:gdLst/>
              <a:ahLst/>
              <a:cxnLst/>
              <a:rect l="0" t="0" r="0" b="0"/>
              <a:pathLst>
                <a:path w="762" h="762">
                  <a:moveTo>
                    <a:pt x="0" y="0"/>
                  </a:moveTo>
                  <a:lnTo>
                    <a:pt x="762" y="0"/>
                  </a:lnTo>
                  <a:lnTo>
                    <a:pt x="0" y="76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6" name="Shape 167">
              <a:extLst>
                <a:ext uri="{FF2B5EF4-FFF2-40B4-BE49-F238E27FC236}">
                  <a16:creationId xmlns:a16="http://schemas.microsoft.com/office/drawing/2014/main" id="{EA791BF5-651E-4AA7-898F-D2B6CD746614}"/>
                </a:ext>
              </a:extLst>
            </p:cNvPr>
            <p:cNvSpPr/>
            <p:nvPr/>
          </p:nvSpPr>
          <p:spPr>
            <a:xfrm>
              <a:off x="1262622" y="2769108"/>
              <a:ext cx="95250" cy="120396"/>
            </a:xfrm>
            <a:custGeom>
              <a:avLst/>
              <a:gdLst/>
              <a:ahLst/>
              <a:cxnLst/>
              <a:rect l="0" t="0" r="0" b="0"/>
              <a:pathLst>
                <a:path w="95250" h="120396">
                  <a:moveTo>
                    <a:pt x="34290" y="0"/>
                  </a:moveTo>
                  <a:lnTo>
                    <a:pt x="40386" y="1524"/>
                  </a:lnTo>
                  <a:lnTo>
                    <a:pt x="46482" y="1524"/>
                  </a:lnTo>
                  <a:lnTo>
                    <a:pt x="58674" y="4572"/>
                  </a:lnTo>
                  <a:lnTo>
                    <a:pt x="67818" y="10668"/>
                  </a:lnTo>
                  <a:lnTo>
                    <a:pt x="76962" y="18288"/>
                  </a:lnTo>
                  <a:lnTo>
                    <a:pt x="84582" y="27432"/>
                  </a:lnTo>
                  <a:lnTo>
                    <a:pt x="90678" y="38100"/>
                  </a:lnTo>
                  <a:lnTo>
                    <a:pt x="93726" y="48768"/>
                  </a:lnTo>
                  <a:lnTo>
                    <a:pt x="95250" y="60960"/>
                  </a:lnTo>
                  <a:lnTo>
                    <a:pt x="93726" y="73152"/>
                  </a:lnTo>
                  <a:lnTo>
                    <a:pt x="90678" y="83820"/>
                  </a:lnTo>
                  <a:lnTo>
                    <a:pt x="84582" y="94488"/>
                  </a:lnTo>
                  <a:lnTo>
                    <a:pt x="76962" y="103632"/>
                  </a:lnTo>
                  <a:lnTo>
                    <a:pt x="67818" y="111252"/>
                  </a:lnTo>
                  <a:lnTo>
                    <a:pt x="58674" y="115824"/>
                  </a:lnTo>
                  <a:lnTo>
                    <a:pt x="46482" y="120396"/>
                  </a:lnTo>
                  <a:lnTo>
                    <a:pt x="22098" y="120396"/>
                  </a:lnTo>
                  <a:lnTo>
                    <a:pt x="11430" y="115824"/>
                  </a:lnTo>
                  <a:lnTo>
                    <a:pt x="762" y="111252"/>
                  </a:lnTo>
                  <a:lnTo>
                    <a:pt x="0" y="110617"/>
                  </a:lnTo>
                  <a:lnTo>
                    <a:pt x="0" y="95250"/>
                  </a:lnTo>
                  <a:lnTo>
                    <a:pt x="381" y="95631"/>
                  </a:lnTo>
                  <a:lnTo>
                    <a:pt x="6858" y="102108"/>
                  </a:lnTo>
                  <a:lnTo>
                    <a:pt x="6858" y="100584"/>
                  </a:lnTo>
                  <a:lnTo>
                    <a:pt x="16002" y="106680"/>
                  </a:lnTo>
                  <a:lnTo>
                    <a:pt x="14478" y="105156"/>
                  </a:lnTo>
                  <a:lnTo>
                    <a:pt x="25146" y="108204"/>
                  </a:lnTo>
                  <a:lnTo>
                    <a:pt x="23622" y="108204"/>
                  </a:lnTo>
                  <a:lnTo>
                    <a:pt x="35001" y="109627"/>
                  </a:lnTo>
                  <a:lnTo>
                    <a:pt x="44958" y="108204"/>
                  </a:lnTo>
                  <a:lnTo>
                    <a:pt x="43434" y="108204"/>
                  </a:lnTo>
                  <a:lnTo>
                    <a:pt x="54102" y="105156"/>
                  </a:lnTo>
                  <a:lnTo>
                    <a:pt x="52578" y="106680"/>
                  </a:lnTo>
                  <a:lnTo>
                    <a:pt x="61722" y="100584"/>
                  </a:lnTo>
                  <a:lnTo>
                    <a:pt x="61722" y="102108"/>
                  </a:lnTo>
                  <a:lnTo>
                    <a:pt x="69342" y="94488"/>
                  </a:lnTo>
                  <a:lnTo>
                    <a:pt x="69342" y="96012"/>
                  </a:lnTo>
                  <a:lnTo>
                    <a:pt x="75438" y="88392"/>
                  </a:lnTo>
                  <a:lnTo>
                    <a:pt x="80010" y="79248"/>
                  </a:lnTo>
                  <a:lnTo>
                    <a:pt x="80010" y="80772"/>
                  </a:lnTo>
                  <a:lnTo>
                    <a:pt x="83058" y="70104"/>
                  </a:lnTo>
                  <a:lnTo>
                    <a:pt x="83058" y="51816"/>
                  </a:lnTo>
                  <a:lnTo>
                    <a:pt x="80010" y="41148"/>
                  </a:lnTo>
                  <a:lnTo>
                    <a:pt x="80010" y="42672"/>
                  </a:lnTo>
                  <a:lnTo>
                    <a:pt x="75438" y="33528"/>
                  </a:lnTo>
                  <a:lnTo>
                    <a:pt x="69342" y="25908"/>
                  </a:lnTo>
                  <a:lnTo>
                    <a:pt x="61722" y="19812"/>
                  </a:lnTo>
                  <a:lnTo>
                    <a:pt x="52578" y="15240"/>
                  </a:lnTo>
                  <a:lnTo>
                    <a:pt x="54102" y="15240"/>
                  </a:lnTo>
                  <a:lnTo>
                    <a:pt x="43434" y="12192"/>
                  </a:lnTo>
                  <a:lnTo>
                    <a:pt x="40386" y="12192"/>
                  </a:lnTo>
                  <a:lnTo>
                    <a:pt x="38862" y="12192"/>
                  </a:lnTo>
                  <a:lnTo>
                    <a:pt x="25146" y="12192"/>
                  </a:lnTo>
                  <a:lnTo>
                    <a:pt x="14478" y="15240"/>
                  </a:lnTo>
                  <a:lnTo>
                    <a:pt x="16002" y="15240"/>
                  </a:lnTo>
                  <a:lnTo>
                    <a:pt x="6858" y="19812"/>
                  </a:lnTo>
                  <a:lnTo>
                    <a:pt x="0" y="25298"/>
                  </a:lnTo>
                  <a:lnTo>
                    <a:pt x="0" y="11303"/>
                  </a:lnTo>
                  <a:lnTo>
                    <a:pt x="762" y="10668"/>
                  </a:lnTo>
                  <a:lnTo>
                    <a:pt x="11430" y="4572"/>
                  </a:lnTo>
                  <a:lnTo>
                    <a:pt x="22098" y="1524"/>
                  </a:lnTo>
                  <a:lnTo>
                    <a:pt x="28194" y="1524"/>
                  </a:lnTo>
                  <a:lnTo>
                    <a:pt x="3429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7" name="Shape 168">
              <a:extLst>
                <a:ext uri="{FF2B5EF4-FFF2-40B4-BE49-F238E27FC236}">
                  <a16:creationId xmlns:a16="http://schemas.microsoft.com/office/drawing/2014/main" id="{1AF212DE-8B8D-4E92-857E-B1E87895E8AA}"/>
                </a:ext>
              </a:extLst>
            </p:cNvPr>
            <p:cNvSpPr/>
            <p:nvPr/>
          </p:nvSpPr>
          <p:spPr>
            <a:xfrm>
              <a:off x="1351776" y="2318004"/>
              <a:ext cx="320034" cy="612648"/>
            </a:xfrm>
            <a:custGeom>
              <a:avLst/>
              <a:gdLst/>
              <a:ahLst/>
              <a:cxnLst/>
              <a:rect l="0" t="0" r="0" b="0"/>
              <a:pathLst>
                <a:path w="320034" h="612648">
                  <a:moveTo>
                    <a:pt x="0" y="0"/>
                  </a:moveTo>
                  <a:lnTo>
                    <a:pt x="120396" y="0"/>
                  </a:lnTo>
                  <a:lnTo>
                    <a:pt x="320034" y="306324"/>
                  </a:lnTo>
                  <a:lnTo>
                    <a:pt x="120396" y="612648"/>
                  </a:lnTo>
                  <a:lnTo>
                    <a:pt x="0" y="612648"/>
                  </a:lnTo>
                  <a:lnTo>
                    <a:pt x="199638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8" name="Rectangle 169">
              <a:extLst>
                <a:ext uri="{FF2B5EF4-FFF2-40B4-BE49-F238E27FC236}">
                  <a16:creationId xmlns:a16="http://schemas.microsoft.com/office/drawing/2014/main" id="{BF04DAEE-034B-4744-8FDB-4CAF2EB5D6E6}"/>
                </a:ext>
              </a:extLst>
            </p:cNvPr>
            <p:cNvSpPr/>
            <p:nvPr/>
          </p:nvSpPr>
          <p:spPr>
            <a:xfrm>
              <a:off x="1751068" y="2471436"/>
              <a:ext cx="863201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Contratação</a:t>
              </a:r>
              <a:r>
                <a:rPr lang="pt-BR" sz="800" spc="-3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Rectangle 170">
              <a:extLst>
                <a:ext uri="{FF2B5EF4-FFF2-40B4-BE49-F238E27FC236}">
                  <a16:creationId xmlns:a16="http://schemas.microsoft.com/office/drawing/2014/main" id="{D05EB195-C81A-490B-AA8F-568505B19705}"/>
                </a:ext>
              </a:extLst>
            </p:cNvPr>
            <p:cNvSpPr/>
            <p:nvPr/>
          </p:nvSpPr>
          <p:spPr>
            <a:xfrm>
              <a:off x="1808980" y="2581164"/>
              <a:ext cx="706893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Consultorias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Rectangle 171">
              <a:extLst>
                <a:ext uri="{FF2B5EF4-FFF2-40B4-BE49-F238E27FC236}">
                  <a16:creationId xmlns:a16="http://schemas.microsoft.com/office/drawing/2014/main" id="{1197BA15-C40D-49D5-9B06-89A068BDBB96}"/>
                </a:ext>
              </a:extLst>
            </p:cNvPr>
            <p:cNvSpPr/>
            <p:nvPr/>
          </p:nvSpPr>
          <p:spPr>
            <a:xfrm>
              <a:off x="1886704" y="2690892"/>
              <a:ext cx="469861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Externas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1" name="Shape 172">
              <a:extLst>
                <a:ext uri="{FF2B5EF4-FFF2-40B4-BE49-F238E27FC236}">
                  <a16:creationId xmlns:a16="http://schemas.microsoft.com/office/drawing/2014/main" id="{D844319C-87F3-4395-B98A-2BF3400B9C0E}"/>
                </a:ext>
              </a:extLst>
            </p:cNvPr>
            <p:cNvSpPr/>
            <p:nvPr/>
          </p:nvSpPr>
          <p:spPr>
            <a:xfrm>
              <a:off x="2389614" y="2340864"/>
              <a:ext cx="321564" cy="612648"/>
            </a:xfrm>
            <a:custGeom>
              <a:avLst/>
              <a:gdLst/>
              <a:ahLst/>
              <a:cxnLst/>
              <a:rect l="0" t="0" r="0" b="0"/>
              <a:pathLst>
                <a:path w="321564" h="612648">
                  <a:moveTo>
                    <a:pt x="0" y="0"/>
                  </a:moveTo>
                  <a:lnTo>
                    <a:pt x="120396" y="0"/>
                  </a:lnTo>
                  <a:lnTo>
                    <a:pt x="321564" y="306324"/>
                  </a:lnTo>
                  <a:lnTo>
                    <a:pt x="120396" y="612648"/>
                  </a:lnTo>
                  <a:lnTo>
                    <a:pt x="0" y="612648"/>
                  </a:lnTo>
                  <a:lnTo>
                    <a:pt x="199644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2" name="Rectangle 173">
              <a:extLst>
                <a:ext uri="{FF2B5EF4-FFF2-40B4-BE49-F238E27FC236}">
                  <a16:creationId xmlns:a16="http://schemas.microsoft.com/office/drawing/2014/main" id="{8ABF02CE-00BE-4DBC-B01D-2702B62CF933}"/>
                </a:ext>
              </a:extLst>
            </p:cNvPr>
            <p:cNvSpPr/>
            <p:nvPr/>
          </p:nvSpPr>
          <p:spPr>
            <a:xfrm>
              <a:off x="2793483" y="2416572"/>
              <a:ext cx="871239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Implantação</a:t>
              </a:r>
              <a:r>
                <a:rPr lang="pt-BR" sz="800" spc="-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3" name="Rectangle 174">
              <a:extLst>
                <a:ext uri="{FF2B5EF4-FFF2-40B4-BE49-F238E27FC236}">
                  <a16:creationId xmlns:a16="http://schemas.microsoft.com/office/drawing/2014/main" id="{44F25447-CCA6-4952-B00B-F335CD9EB675}"/>
                </a:ext>
              </a:extLst>
            </p:cNvPr>
            <p:cNvSpPr/>
            <p:nvPr/>
          </p:nvSpPr>
          <p:spPr>
            <a:xfrm>
              <a:off x="2767575" y="2526299"/>
              <a:ext cx="940123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Projeto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Piloto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80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Rectangle 175">
              <a:extLst>
                <a:ext uri="{FF2B5EF4-FFF2-40B4-BE49-F238E27FC236}">
                  <a16:creationId xmlns:a16="http://schemas.microsoft.com/office/drawing/2014/main" id="{8E21DAD8-77C9-48B9-890F-3D58E3351375}"/>
                </a:ext>
              </a:extLst>
            </p:cNvPr>
            <p:cNvSpPr/>
            <p:nvPr/>
          </p:nvSpPr>
          <p:spPr>
            <a:xfrm>
              <a:off x="2950455" y="2636028"/>
              <a:ext cx="453907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Base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Rectangle 176">
              <a:extLst>
                <a:ext uri="{FF2B5EF4-FFF2-40B4-BE49-F238E27FC236}">
                  <a16:creationId xmlns:a16="http://schemas.microsoft.com/office/drawing/2014/main" id="{00F3C4C8-8B13-4D6A-B612-57706E810891}"/>
                </a:ext>
              </a:extLst>
            </p:cNvPr>
            <p:cNvSpPr/>
            <p:nvPr/>
          </p:nvSpPr>
          <p:spPr>
            <a:xfrm>
              <a:off x="2808723" y="2745756"/>
              <a:ext cx="798035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Conhecimento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Shape 177">
              <a:extLst>
                <a:ext uri="{FF2B5EF4-FFF2-40B4-BE49-F238E27FC236}">
                  <a16:creationId xmlns:a16="http://schemas.microsoft.com/office/drawing/2014/main" id="{279F7340-7897-4716-BB3A-C885D631F35F}"/>
                </a:ext>
              </a:extLst>
            </p:cNvPr>
            <p:cNvSpPr/>
            <p:nvPr/>
          </p:nvSpPr>
          <p:spPr>
            <a:xfrm>
              <a:off x="3494514" y="2318004"/>
              <a:ext cx="321564" cy="612648"/>
            </a:xfrm>
            <a:custGeom>
              <a:avLst/>
              <a:gdLst/>
              <a:ahLst/>
              <a:cxnLst/>
              <a:rect l="0" t="0" r="0" b="0"/>
              <a:pathLst>
                <a:path w="321564" h="612648">
                  <a:moveTo>
                    <a:pt x="0" y="0"/>
                  </a:moveTo>
                  <a:lnTo>
                    <a:pt x="121920" y="0"/>
                  </a:lnTo>
                  <a:lnTo>
                    <a:pt x="321564" y="306324"/>
                  </a:lnTo>
                  <a:lnTo>
                    <a:pt x="121920" y="612648"/>
                  </a:lnTo>
                  <a:lnTo>
                    <a:pt x="0" y="612648"/>
                  </a:lnTo>
                  <a:lnTo>
                    <a:pt x="199644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7" name="Rectangle 178">
              <a:extLst>
                <a:ext uri="{FF2B5EF4-FFF2-40B4-BE49-F238E27FC236}">
                  <a16:creationId xmlns:a16="http://schemas.microsoft.com/office/drawing/2014/main" id="{7EE2B56A-C090-4EEB-AB0B-277DC899E0CF}"/>
                </a:ext>
              </a:extLst>
            </p:cNvPr>
            <p:cNvSpPr/>
            <p:nvPr/>
          </p:nvSpPr>
          <p:spPr>
            <a:xfrm>
              <a:off x="3849615" y="2471436"/>
              <a:ext cx="1242180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Oficinas</a:t>
              </a:r>
              <a:r>
                <a:rPr lang="pt-BR" sz="800" spc="-2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Integração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8" name="Rectangle 179">
              <a:extLst>
                <a:ext uri="{FF2B5EF4-FFF2-40B4-BE49-F238E27FC236}">
                  <a16:creationId xmlns:a16="http://schemas.microsoft.com/office/drawing/2014/main" id="{A2FB0076-CC16-4E0A-95DB-A493A4298E49}"/>
                </a:ext>
              </a:extLst>
            </p:cNvPr>
            <p:cNvSpPr/>
            <p:nvPr/>
          </p:nvSpPr>
          <p:spPr>
            <a:xfrm>
              <a:off x="4040115" y="2581164"/>
              <a:ext cx="735490" cy="11973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pt-BR" sz="80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Emissão</a:t>
              </a:r>
              <a:r>
                <a:rPr lang="pt-BR" sz="800" spc="-2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Rectangle 180">
              <a:extLst>
                <a:ext uri="{FF2B5EF4-FFF2-40B4-BE49-F238E27FC236}">
                  <a16:creationId xmlns:a16="http://schemas.microsoft.com/office/drawing/2014/main" id="{AE171E61-A4A2-4495-802F-A70DE349A994}"/>
                </a:ext>
              </a:extLst>
            </p:cNvPr>
            <p:cNvSpPr/>
            <p:nvPr/>
          </p:nvSpPr>
          <p:spPr>
            <a:xfrm>
              <a:off x="4056879" y="2690892"/>
              <a:ext cx="691007" cy="11973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Orientações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Shape 181">
              <a:extLst>
                <a:ext uri="{FF2B5EF4-FFF2-40B4-BE49-F238E27FC236}">
                  <a16:creationId xmlns:a16="http://schemas.microsoft.com/office/drawing/2014/main" id="{B1B478B8-A67A-4E17-959D-72FA7BF06C07}"/>
                </a:ext>
              </a:extLst>
            </p:cNvPr>
            <p:cNvSpPr/>
            <p:nvPr/>
          </p:nvSpPr>
          <p:spPr>
            <a:xfrm>
              <a:off x="4735050" y="2318004"/>
              <a:ext cx="320040" cy="612648"/>
            </a:xfrm>
            <a:custGeom>
              <a:avLst/>
              <a:gdLst/>
              <a:ahLst/>
              <a:cxnLst/>
              <a:rect l="0" t="0" r="0" b="0"/>
              <a:pathLst>
                <a:path w="320040" h="612648">
                  <a:moveTo>
                    <a:pt x="0" y="0"/>
                  </a:moveTo>
                  <a:lnTo>
                    <a:pt x="120396" y="0"/>
                  </a:lnTo>
                  <a:lnTo>
                    <a:pt x="320040" y="306324"/>
                  </a:lnTo>
                  <a:lnTo>
                    <a:pt x="120396" y="612648"/>
                  </a:lnTo>
                  <a:lnTo>
                    <a:pt x="0" y="612648"/>
                  </a:lnTo>
                  <a:lnTo>
                    <a:pt x="199644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91" name="Rectangle 182">
              <a:extLst>
                <a:ext uri="{FF2B5EF4-FFF2-40B4-BE49-F238E27FC236}">
                  <a16:creationId xmlns:a16="http://schemas.microsoft.com/office/drawing/2014/main" id="{42DB6305-A160-4337-9791-C800D9098138}"/>
                </a:ext>
              </a:extLst>
            </p:cNvPr>
            <p:cNvSpPr/>
            <p:nvPr/>
          </p:nvSpPr>
          <p:spPr>
            <a:xfrm>
              <a:off x="5010903" y="2471436"/>
              <a:ext cx="1144848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Projeto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Expansão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Rectangle 183">
              <a:extLst>
                <a:ext uri="{FF2B5EF4-FFF2-40B4-BE49-F238E27FC236}">
                  <a16:creationId xmlns:a16="http://schemas.microsoft.com/office/drawing/2014/main" id="{A368650B-34E9-4EC1-8704-9DF52540CB38}"/>
                </a:ext>
              </a:extLst>
            </p:cNvPr>
            <p:cNvSpPr/>
            <p:nvPr/>
          </p:nvSpPr>
          <p:spPr>
            <a:xfrm>
              <a:off x="5091674" y="2581164"/>
              <a:ext cx="931979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para</a:t>
              </a:r>
              <a:r>
                <a:rPr lang="pt-BR" sz="800" spc="-2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Repositório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Rectangle 184">
              <a:extLst>
                <a:ext uri="{FF2B5EF4-FFF2-40B4-BE49-F238E27FC236}">
                  <a16:creationId xmlns:a16="http://schemas.microsoft.com/office/drawing/2014/main" id="{BC625677-2CA2-4157-B43B-84FAD00C0EE6}"/>
                </a:ext>
              </a:extLst>
            </p:cNvPr>
            <p:cNvSpPr/>
            <p:nvPr/>
          </p:nvSpPr>
          <p:spPr>
            <a:xfrm>
              <a:off x="5271506" y="2690892"/>
              <a:ext cx="423194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Externo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4" name="Shape 185">
              <a:extLst>
                <a:ext uri="{FF2B5EF4-FFF2-40B4-BE49-F238E27FC236}">
                  <a16:creationId xmlns:a16="http://schemas.microsoft.com/office/drawing/2014/main" id="{7104A3EE-1EFE-49D4-9895-FCE197F686E5}"/>
                </a:ext>
              </a:extLst>
            </p:cNvPr>
            <p:cNvSpPr/>
            <p:nvPr/>
          </p:nvSpPr>
          <p:spPr>
            <a:xfrm>
              <a:off x="5768322" y="2318004"/>
              <a:ext cx="321564" cy="612648"/>
            </a:xfrm>
            <a:custGeom>
              <a:avLst/>
              <a:gdLst/>
              <a:ahLst/>
              <a:cxnLst/>
              <a:rect l="0" t="0" r="0" b="0"/>
              <a:pathLst>
                <a:path w="321564" h="612648">
                  <a:moveTo>
                    <a:pt x="0" y="0"/>
                  </a:moveTo>
                  <a:lnTo>
                    <a:pt x="121920" y="0"/>
                  </a:lnTo>
                  <a:lnTo>
                    <a:pt x="321564" y="306324"/>
                  </a:lnTo>
                  <a:lnTo>
                    <a:pt x="121920" y="612648"/>
                  </a:lnTo>
                  <a:lnTo>
                    <a:pt x="0" y="612648"/>
                  </a:lnTo>
                  <a:lnTo>
                    <a:pt x="201168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95" name="Rectangle 186">
              <a:extLst>
                <a:ext uri="{FF2B5EF4-FFF2-40B4-BE49-F238E27FC236}">
                  <a16:creationId xmlns:a16="http://schemas.microsoft.com/office/drawing/2014/main" id="{5FF3CC6B-4C96-4089-B196-A2196257145D}"/>
                </a:ext>
              </a:extLst>
            </p:cNvPr>
            <p:cNvSpPr/>
            <p:nvPr/>
          </p:nvSpPr>
          <p:spPr>
            <a:xfrm>
              <a:off x="6081545" y="2471436"/>
              <a:ext cx="903610" cy="2488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Capacitação</a:t>
              </a:r>
              <a:r>
                <a:rPr lang="pt-BR" sz="800" spc="-3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das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6" name="Rectangle 187">
              <a:extLst>
                <a:ext uri="{FF2B5EF4-FFF2-40B4-BE49-F238E27FC236}">
                  <a16:creationId xmlns:a16="http://schemas.microsoft.com/office/drawing/2014/main" id="{DEE46991-037A-4B16-8A78-0E71C760B7CC}"/>
                </a:ext>
              </a:extLst>
            </p:cNvPr>
            <p:cNvSpPr/>
            <p:nvPr/>
          </p:nvSpPr>
          <p:spPr>
            <a:xfrm>
              <a:off x="6160520" y="2581164"/>
              <a:ext cx="857218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áreas</a:t>
              </a:r>
              <a:r>
                <a:rPr lang="pt-BR" sz="800" spc="-2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Órgão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Rectangle 188">
              <a:extLst>
                <a:ext uri="{FF2B5EF4-FFF2-40B4-BE49-F238E27FC236}">
                  <a16:creationId xmlns:a16="http://schemas.microsoft.com/office/drawing/2014/main" id="{D86F152A-096D-45FB-9EDD-1A2373F5ED7B}"/>
                </a:ext>
              </a:extLst>
            </p:cNvPr>
            <p:cNvSpPr/>
            <p:nvPr/>
          </p:nvSpPr>
          <p:spPr>
            <a:xfrm>
              <a:off x="6108950" y="2690892"/>
              <a:ext cx="794124" cy="12835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Central</a:t>
              </a:r>
              <a:r>
                <a:rPr lang="pt-BR" sz="800" spc="-1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800" spc="-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CGU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Shape 189">
              <a:extLst>
                <a:ext uri="{FF2B5EF4-FFF2-40B4-BE49-F238E27FC236}">
                  <a16:creationId xmlns:a16="http://schemas.microsoft.com/office/drawing/2014/main" id="{B9FB49C6-1039-46E4-9A2D-D136B73A70EF}"/>
                </a:ext>
              </a:extLst>
            </p:cNvPr>
            <p:cNvSpPr/>
            <p:nvPr/>
          </p:nvSpPr>
          <p:spPr>
            <a:xfrm>
              <a:off x="6812263" y="2318004"/>
              <a:ext cx="320039" cy="612648"/>
            </a:xfrm>
            <a:custGeom>
              <a:avLst/>
              <a:gdLst/>
              <a:ahLst/>
              <a:cxnLst/>
              <a:rect l="0" t="0" r="0" b="0"/>
              <a:pathLst>
                <a:path w="320039" h="612648">
                  <a:moveTo>
                    <a:pt x="0" y="0"/>
                  </a:moveTo>
                  <a:lnTo>
                    <a:pt x="120396" y="0"/>
                  </a:lnTo>
                  <a:lnTo>
                    <a:pt x="320039" y="306324"/>
                  </a:lnTo>
                  <a:lnTo>
                    <a:pt x="120396" y="612648"/>
                  </a:lnTo>
                  <a:lnTo>
                    <a:pt x="0" y="612648"/>
                  </a:lnTo>
                  <a:lnTo>
                    <a:pt x="199644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99" name="Rectangle 190">
              <a:extLst>
                <a:ext uri="{FF2B5EF4-FFF2-40B4-BE49-F238E27FC236}">
                  <a16:creationId xmlns:a16="http://schemas.microsoft.com/office/drawing/2014/main" id="{12193762-BD5F-4B96-BA06-AAD789660095}"/>
                </a:ext>
              </a:extLst>
            </p:cNvPr>
            <p:cNvSpPr/>
            <p:nvPr/>
          </p:nvSpPr>
          <p:spPr>
            <a:xfrm>
              <a:off x="7124689" y="2395236"/>
              <a:ext cx="1047464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Instituição</a:t>
              </a:r>
              <a:r>
                <a:rPr lang="pt-BR" sz="800" spc="-3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800" spc="-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Base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Rectangle 191">
              <a:extLst>
                <a:ext uri="{FF2B5EF4-FFF2-40B4-BE49-F238E27FC236}">
                  <a16:creationId xmlns:a16="http://schemas.microsoft.com/office/drawing/2014/main" id="{22194DC5-6186-4893-943D-6C6E93B7B075}"/>
                </a:ext>
              </a:extLst>
            </p:cNvPr>
            <p:cNvSpPr/>
            <p:nvPr/>
          </p:nvSpPr>
          <p:spPr>
            <a:xfrm>
              <a:off x="7144501" y="2504964"/>
              <a:ext cx="964239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Conhecimento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Rectangle 192">
              <a:extLst>
                <a:ext uri="{FF2B5EF4-FFF2-40B4-BE49-F238E27FC236}">
                  <a16:creationId xmlns:a16="http://schemas.microsoft.com/office/drawing/2014/main" id="{F991EE76-9EB6-40D6-970F-79B7C5260D5D}"/>
                </a:ext>
              </a:extLst>
            </p:cNvPr>
            <p:cNvSpPr/>
            <p:nvPr/>
          </p:nvSpPr>
          <p:spPr>
            <a:xfrm>
              <a:off x="7162789" y="2657364"/>
              <a:ext cx="948080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Projeto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piloto</a:t>
              </a:r>
              <a:r>
                <a:rPr lang="pt-BR" sz="800" spc="-1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Rectangle 193">
              <a:extLst>
                <a:ext uri="{FF2B5EF4-FFF2-40B4-BE49-F238E27FC236}">
                  <a16:creationId xmlns:a16="http://schemas.microsoft.com/office/drawing/2014/main" id="{51ABE194-B9A2-4D9C-BE3C-C7159EB13C89}"/>
                </a:ext>
              </a:extLst>
            </p:cNvPr>
            <p:cNvSpPr/>
            <p:nvPr/>
          </p:nvSpPr>
          <p:spPr>
            <a:xfrm>
              <a:off x="7027176" y="2767092"/>
              <a:ext cx="1108288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Repositório</a:t>
              </a:r>
              <a:r>
                <a:rPr lang="pt-BR" sz="800" spc="-2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Externo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3" name="Shape 194">
              <a:extLst>
                <a:ext uri="{FF2B5EF4-FFF2-40B4-BE49-F238E27FC236}">
                  <a16:creationId xmlns:a16="http://schemas.microsoft.com/office/drawing/2014/main" id="{CE32D168-A50B-4655-8FAA-66C341546081}"/>
                </a:ext>
              </a:extLst>
            </p:cNvPr>
            <p:cNvSpPr/>
            <p:nvPr/>
          </p:nvSpPr>
          <p:spPr>
            <a:xfrm>
              <a:off x="7859251" y="2318004"/>
              <a:ext cx="321563" cy="612648"/>
            </a:xfrm>
            <a:custGeom>
              <a:avLst/>
              <a:gdLst/>
              <a:ahLst/>
              <a:cxnLst/>
              <a:rect l="0" t="0" r="0" b="0"/>
              <a:pathLst>
                <a:path w="321563" h="612648">
                  <a:moveTo>
                    <a:pt x="0" y="0"/>
                  </a:moveTo>
                  <a:lnTo>
                    <a:pt x="121920" y="0"/>
                  </a:lnTo>
                  <a:lnTo>
                    <a:pt x="321563" y="306324"/>
                  </a:lnTo>
                  <a:lnTo>
                    <a:pt x="121920" y="612648"/>
                  </a:lnTo>
                  <a:lnTo>
                    <a:pt x="0" y="612648"/>
                  </a:lnTo>
                  <a:lnTo>
                    <a:pt x="199644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04" name="Rectangle 195">
              <a:extLst>
                <a:ext uri="{FF2B5EF4-FFF2-40B4-BE49-F238E27FC236}">
                  <a16:creationId xmlns:a16="http://schemas.microsoft.com/office/drawing/2014/main" id="{FF57DA66-FF27-410C-BA27-C807987921AF}"/>
                </a:ext>
              </a:extLst>
            </p:cNvPr>
            <p:cNvSpPr/>
            <p:nvPr/>
          </p:nvSpPr>
          <p:spPr>
            <a:xfrm>
              <a:off x="8189965" y="2526300"/>
              <a:ext cx="903610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Capacitação</a:t>
              </a:r>
              <a:r>
                <a:rPr lang="pt-BR" sz="800" spc="-3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das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Rectangle 196">
              <a:extLst>
                <a:ext uri="{FF2B5EF4-FFF2-40B4-BE49-F238E27FC236}">
                  <a16:creationId xmlns:a16="http://schemas.microsoft.com/office/drawing/2014/main" id="{DF26554E-154D-40BC-A40A-507F85C4FD96}"/>
                </a:ext>
              </a:extLst>
            </p:cNvPr>
            <p:cNvSpPr/>
            <p:nvPr/>
          </p:nvSpPr>
          <p:spPr>
            <a:xfrm>
              <a:off x="8215873" y="2636028"/>
              <a:ext cx="804191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CGU-Regionais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" name="Shape 197">
              <a:extLst>
                <a:ext uri="{FF2B5EF4-FFF2-40B4-BE49-F238E27FC236}">
                  <a16:creationId xmlns:a16="http://schemas.microsoft.com/office/drawing/2014/main" id="{770EAD3F-8491-48F9-9BD0-7516C717BEC9}"/>
                </a:ext>
              </a:extLst>
            </p:cNvPr>
            <p:cNvSpPr/>
            <p:nvPr/>
          </p:nvSpPr>
          <p:spPr>
            <a:xfrm>
              <a:off x="8810226" y="2307336"/>
              <a:ext cx="320040" cy="612648"/>
            </a:xfrm>
            <a:custGeom>
              <a:avLst/>
              <a:gdLst/>
              <a:ahLst/>
              <a:cxnLst/>
              <a:rect l="0" t="0" r="0" b="0"/>
              <a:pathLst>
                <a:path w="320040" h="612648">
                  <a:moveTo>
                    <a:pt x="0" y="0"/>
                  </a:moveTo>
                  <a:lnTo>
                    <a:pt x="120397" y="0"/>
                  </a:lnTo>
                  <a:lnTo>
                    <a:pt x="320040" y="306324"/>
                  </a:lnTo>
                  <a:lnTo>
                    <a:pt x="120397" y="612648"/>
                  </a:lnTo>
                  <a:lnTo>
                    <a:pt x="0" y="612648"/>
                  </a:lnTo>
                  <a:lnTo>
                    <a:pt x="199644" y="306324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07" name="Shape 198">
              <a:extLst>
                <a:ext uri="{FF2B5EF4-FFF2-40B4-BE49-F238E27FC236}">
                  <a16:creationId xmlns:a16="http://schemas.microsoft.com/office/drawing/2014/main" id="{250649BC-B6F5-43C2-954B-C2BFF7A0E4F0}"/>
                </a:ext>
              </a:extLst>
            </p:cNvPr>
            <p:cNvSpPr/>
            <p:nvPr/>
          </p:nvSpPr>
          <p:spPr>
            <a:xfrm>
              <a:off x="9224754" y="1996439"/>
              <a:ext cx="1149604" cy="1136905"/>
            </a:xfrm>
            <a:custGeom>
              <a:avLst/>
              <a:gdLst/>
              <a:ahLst/>
              <a:cxnLst/>
              <a:rect l="0" t="0" r="0" b="0"/>
              <a:pathLst>
                <a:path w="982980" h="1014984">
                  <a:moveTo>
                    <a:pt x="492252" y="0"/>
                  </a:moveTo>
                  <a:cubicBezTo>
                    <a:pt x="763524" y="0"/>
                    <a:pt x="982980" y="227076"/>
                    <a:pt x="982980" y="507492"/>
                  </a:cubicBezTo>
                  <a:cubicBezTo>
                    <a:pt x="982980" y="787908"/>
                    <a:pt x="763524" y="1014984"/>
                    <a:pt x="492252" y="1014984"/>
                  </a:cubicBezTo>
                  <a:cubicBezTo>
                    <a:pt x="220980" y="1014984"/>
                    <a:pt x="0" y="787908"/>
                    <a:pt x="0" y="507492"/>
                  </a:cubicBezTo>
                  <a:cubicBezTo>
                    <a:pt x="0" y="227076"/>
                    <a:pt x="220980" y="0"/>
                    <a:pt x="49225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08" name="Shape 199">
              <a:extLst>
                <a:ext uri="{FF2B5EF4-FFF2-40B4-BE49-F238E27FC236}">
                  <a16:creationId xmlns:a16="http://schemas.microsoft.com/office/drawing/2014/main" id="{CA9960A5-AE2D-466D-9E15-FCC749139778}"/>
                </a:ext>
              </a:extLst>
            </p:cNvPr>
            <p:cNvSpPr/>
            <p:nvPr/>
          </p:nvSpPr>
          <p:spPr>
            <a:xfrm>
              <a:off x="9220182" y="2112264"/>
              <a:ext cx="496824" cy="1027176"/>
            </a:xfrm>
            <a:custGeom>
              <a:avLst/>
              <a:gdLst/>
              <a:ahLst/>
              <a:cxnLst/>
              <a:rect l="0" t="0" r="0" b="0"/>
              <a:pathLst>
                <a:path w="496824" h="1027176">
                  <a:moveTo>
                    <a:pt x="496824" y="0"/>
                  </a:moveTo>
                  <a:lnTo>
                    <a:pt x="496824" y="12192"/>
                  </a:lnTo>
                  <a:lnTo>
                    <a:pt x="470916" y="12192"/>
                  </a:lnTo>
                  <a:lnTo>
                    <a:pt x="446532" y="13716"/>
                  </a:lnTo>
                  <a:lnTo>
                    <a:pt x="422148" y="16764"/>
                  </a:lnTo>
                  <a:lnTo>
                    <a:pt x="397764" y="21336"/>
                  </a:lnTo>
                  <a:lnTo>
                    <a:pt x="399288" y="21336"/>
                  </a:lnTo>
                  <a:lnTo>
                    <a:pt x="374904" y="27432"/>
                  </a:lnTo>
                  <a:lnTo>
                    <a:pt x="352044" y="35052"/>
                  </a:lnTo>
                  <a:lnTo>
                    <a:pt x="352044" y="33528"/>
                  </a:lnTo>
                  <a:lnTo>
                    <a:pt x="329184" y="42672"/>
                  </a:lnTo>
                  <a:lnTo>
                    <a:pt x="307848" y="51816"/>
                  </a:lnTo>
                  <a:lnTo>
                    <a:pt x="286512" y="60960"/>
                  </a:lnTo>
                  <a:lnTo>
                    <a:pt x="265176" y="71628"/>
                  </a:lnTo>
                  <a:lnTo>
                    <a:pt x="243840" y="83820"/>
                  </a:lnTo>
                  <a:lnTo>
                    <a:pt x="245364" y="83820"/>
                  </a:lnTo>
                  <a:lnTo>
                    <a:pt x="224028" y="97536"/>
                  </a:lnTo>
                  <a:lnTo>
                    <a:pt x="225552" y="97536"/>
                  </a:lnTo>
                  <a:lnTo>
                    <a:pt x="205740" y="111252"/>
                  </a:lnTo>
                  <a:lnTo>
                    <a:pt x="187452" y="126492"/>
                  </a:lnTo>
                  <a:lnTo>
                    <a:pt x="169164" y="141732"/>
                  </a:lnTo>
                  <a:lnTo>
                    <a:pt x="152400" y="158496"/>
                  </a:lnTo>
                  <a:lnTo>
                    <a:pt x="137160" y="176784"/>
                  </a:lnTo>
                  <a:lnTo>
                    <a:pt x="137160" y="175260"/>
                  </a:lnTo>
                  <a:lnTo>
                    <a:pt x="121920" y="195072"/>
                  </a:lnTo>
                  <a:lnTo>
                    <a:pt x="121920" y="193548"/>
                  </a:lnTo>
                  <a:lnTo>
                    <a:pt x="106680" y="213360"/>
                  </a:lnTo>
                  <a:lnTo>
                    <a:pt x="92964" y="233172"/>
                  </a:lnTo>
                  <a:lnTo>
                    <a:pt x="80772" y="252984"/>
                  </a:lnTo>
                  <a:lnTo>
                    <a:pt x="68580" y="274320"/>
                  </a:lnTo>
                  <a:lnTo>
                    <a:pt x="57912" y="295656"/>
                  </a:lnTo>
                  <a:lnTo>
                    <a:pt x="48768" y="318516"/>
                  </a:lnTo>
                  <a:lnTo>
                    <a:pt x="39624" y="341376"/>
                  </a:lnTo>
                  <a:lnTo>
                    <a:pt x="32004" y="364236"/>
                  </a:lnTo>
                  <a:lnTo>
                    <a:pt x="25908" y="388620"/>
                  </a:lnTo>
                  <a:lnTo>
                    <a:pt x="19812" y="413004"/>
                  </a:lnTo>
                  <a:lnTo>
                    <a:pt x="16764" y="437388"/>
                  </a:lnTo>
                  <a:lnTo>
                    <a:pt x="13716" y="463296"/>
                  </a:lnTo>
                  <a:lnTo>
                    <a:pt x="13716" y="461772"/>
                  </a:lnTo>
                  <a:lnTo>
                    <a:pt x="10668" y="487680"/>
                  </a:lnTo>
                  <a:lnTo>
                    <a:pt x="10668" y="513588"/>
                  </a:lnTo>
                  <a:lnTo>
                    <a:pt x="10668" y="539496"/>
                  </a:lnTo>
                  <a:lnTo>
                    <a:pt x="13716" y="565404"/>
                  </a:lnTo>
                  <a:lnTo>
                    <a:pt x="16764" y="589788"/>
                  </a:lnTo>
                  <a:lnTo>
                    <a:pt x="19812" y="615696"/>
                  </a:lnTo>
                  <a:lnTo>
                    <a:pt x="19812" y="614172"/>
                  </a:lnTo>
                  <a:lnTo>
                    <a:pt x="25908" y="640080"/>
                  </a:lnTo>
                  <a:lnTo>
                    <a:pt x="25908" y="638556"/>
                  </a:lnTo>
                  <a:lnTo>
                    <a:pt x="32004" y="662940"/>
                  </a:lnTo>
                  <a:lnTo>
                    <a:pt x="39624" y="687324"/>
                  </a:lnTo>
                  <a:lnTo>
                    <a:pt x="39624" y="685800"/>
                  </a:lnTo>
                  <a:lnTo>
                    <a:pt x="48768" y="708660"/>
                  </a:lnTo>
                  <a:lnTo>
                    <a:pt x="57912" y="731520"/>
                  </a:lnTo>
                  <a:lnTo>
                    <a:pt x="68580" y="752856"/>
                  </a:lnTo>
                  <a:lnTo>
                    <a:pt x="80772" y="774192"/>
                  </a:lnTo>
                  <a:lnTo>
                    <a:pt x="92964" y="794004"/>
                  </a:lnTo>
                  <a:lnTo>
                    <a:pt x="106680" y="813816"/>
                  </a:lnTo>
                  <a:lnTo>
                    <a:pt x="121920" y="833628"/>
                  </a:lnTo>
                  <a:lnTo>
                    <a:pt x="137160" y="851916"/>
                  </a:lnTo>
                  <a:lnTo>
                    <a:pt x="152400" y="868680"/>
                  </a:lnTo>
                  <a:lnTo>
                    <a:pt x="169164" y="885444"/>
                  </a:lnTo>
                  <a:lnTo>
                    <a:pt x="187452" y="900684"/>
                  </a:lnTo>
                  <a:lnTo>
                    <a:pt x="205740" y="915924"/>
                  </a:lnTo>
                  <a:lnTo>
                    <a:pt x="225552" y="929640"/>
                  </a:lnTo>
                  <a:lnTo>
                    <a:pt x="224028" y="929640"/>
                  </a:lnTo>
                  <a:lnTo>
                    <a:pt x="245364" y="943356"/>
                  </a:lnTo>
                  <a:lnTo>
                    <a:pt x="243840" y="943356"/>
                  </a:lnTo>
                  <a:lnTo>
                    <a:pt x="265176" y="955548"/>
                  </a:lnTo>
                  <a:lnTo>
                    <a:pt x="286512" y="966216"/>
                  </a:lnTo>
                  <a:lnTo>
                    <a:pt x="307848" y="976884"/>
                  </a:lnTo>
                  <a:lnTo>
                    <a:pt x="329184" y="986028"/>
                  </a:lnTo>
                  <a:lnTo>
                    <a:pt x="352044" y="993648"/>
                  </a:lnTo>
                  <a:lnTo>
                    <a:pt x="374904" y="999744"/>
                  </a:lnTo>
                  <a:lnTo>
                    <a:pt x="399288" y="1005840"/>
                  </a:lnTo>
                  <a:lnTo>
                    <a:pt x="397764" y="1005840"/>
                  </a:lnTo>
                  <a:lnTo>
                    <a:pt x="422148" y="1010412"/>
                  </a:lnTo>
                  <a:lnTo>
                    <a:pt x="446532" y="1013460"/>
                  </a:lnTo>
                  <a:lnTo>
                    <a:pt x="470916" y="1014984"/>
                  </a:lnTo>
                  <a:lnTo>
                    <a:pt x="496824" y="1016508"/>
                  </a:lnTo>
                  <a:lnTo>
                    <a:pt x="496824" y="1027176"/>
                  </a:lnTo>
                  <a:lnTo>
                    <a:pt x="470916" y="1025652"/>
                  </a:lnTo>
                  <a:lnTo>
                    <a:pt x="445008" y="1024128"/>
                  </a:lnTo>
                  <a:lnTo>
                    <a:pt x="420624" y="1021080"/>
                  </a:lnTo>
                  <a:lnTo>
                    <a:pt x="396240" y="1016508"/>
                  </a:lnTo>
                  <a:lnTo>
                    <a:pt x="371856" y="1010412"/>
                  </a:lnTo>
                  <a:lnTo>
                    <a:pt x="348996" y="1004316"/>
                  </a:lnTo>
                  <a:lnTo>
                    <a:pt x="326136" y="995172"/>
                  </a:lnTo>
                  <a:lnTo>
                    <a:pt x="303276" y="986028"/>
                  </a:lnTo>
                  <a:lnTo>
                    <a:pt x="280416" y="976884"/>
                  </a:lnTo>
                  <a:lnTo>
                    <a:pt x="259080" y="964692"/>
                  </a:lnTo>
                  <a:lnTo>
                    <a:pt x="239268" y="952500"/>
                  </a:lnTo>
                  <a:lnTo>
                    <a:pt x="217932" y="938784"/>
                  </a:lnTo>
                  <a:lnTo>
                    <a:pt x="199644" y="925068"/>
                  </a:lnTo>
                  <a:lnTo>
                    <a:pt x="179832" y="909828"/>
                  </a:lnTo>
                  <a:lnTo>
                    <a:pt x="161544" y="893064"/>
                  </a:lnTo>
                  <a:lnTo>
                    <a:pt x="144780" y="876300"/>
                  </a:lnTo>
                  <a:lnTo>
                    <a:pt x="128016" y="858012"/>
                  </a:lnTo>
                  <a:lnTo>
                    <a:pt x="112776" y="839724"/>
                  </a:lnTo>
                  <a:lnTo>
                    <a:pt x="97536" y="821436"/>
                  </a:lnTo>
                  <a:lnTo>
                    <a:pt x="83820" y="800100"/>
                  </a:lnTo>
                  <a:lnTo>
                    <a:pt x="71628" y="780288"/>
                  </a:lnTo>
                  <a:lnTo>
                    <a:pt x="59436" y="758952"/>
                  </a:lnTo>
                  <a:lnTo>
                    <a:pt x="48768" y="736092"/>
                  </a:lnTo>
                  <a:lnTo>
                    <a:pt x="38100" y="713232"/>
                  </a:lnTo>
                  <a:lnTo>
                    <a:pt x="28956" y="690372"/>
                  </a:lnTo>
                  <a:lnTo>
                    <a:pt x="21336" y="665988"/>
                  </a:lnTo>
                  <a:lnTo>
                    <a:pt x="15240" y="641604"/>
                  </a:lnTo>
                  <a:lnTo>
                    <a:pt x="9144" y="617220"/>
                  </a:lnTo>
                  <a:lnTo>
                    <a:pt x="4572" y="591312"/>
                  </a:lnTo>
                  <a:lnTo>
                    <a:pt x="1524" y="566928"/>
                  </a:lnTo>
                  <a:lnTo>
                    <a:pt x="0" y="539496"/>
                  </a:lnTo>
                  <a:lnTo>
                    <a:pt x="0" y="487680"/>
                  </a:lnTo>
                  <a:lnTo>
                    <a:pt x="1524" y="461772"/>
                  </a:lnTo>
                  <a:lnTo>
                    <a:pt x="4572" y="435864"/>
                  </a:lnTo>
                  <a:lnTo>
                    <a:pt x="9144" y="409956"/>
                  </a:lnTo>
                  <a:lnTo>
                    <a:pt x="15240" y="385572"/>
                  </a:lnTo>
                  <a:lnTo>
                    <a:pt x="21336" y="361188"/>
                  </a:lnTo>
                  <a:lnTo>
                    <a:pt x="28956" y="336804"/>
                  </a:lnTo>
                  <a:lnTo>
                    <a:pt x="38100" y="313944"/>
                  </a:lnTo>
                  <a:lnTo>
                    <a:pt x="48768" y="291084"/>
                  </a:lnTo>
                  <a:lnTo>
                    <a:pt x="59436" y="269748"/>
                  </a:lnTo>
                  <a:lnTo>
                    <a:pt x="71628" y="248412"/>
                  </a:lnTo>
                  <a:lnTo>
                    <a:pt x="83820" y="227076"/>
                  </a:lnTo>
                  <a:lnTo>
                    <a:pt x="97536" y="207264"/>
                  </a:lnTo>
                  <a:lnTo>
                    <a:pt x="112776" y="187452"/>
                  </a:lnTo>
                  <a:lnTo>
                    <a:pt x="128016" y="169164"/>
                  </a:lnTo>
                  <a:lnTo>
                    <a:pt x="144780" y="150876"/>
                  </a:lnTo>
                  <a:lnTo>
                    <a:pt x="161544" y="134112"/>
                  </a:lnTo>
                  <a:lnTo>
                    <a:pt x="179832" y="117348"/>
                  </a:lnTo>
                  <a:lnTo>
                    <a:pt x="199644" y="102108"/>
                  </a:lnTo>
                  <a:lnTo>
                    <a:pt x="217932" y="88392"/>
                  </a:lnTo>
                  <a:lnTo>
                    <a:pt x="239268" y="74676"/>
                  </a:lnTo>
                  <a:lnTo>
                    <a:pt x="259080" y="62484"/>
                  </a:lnTo>
                  <a:lnTo>
                    <a:pt x="280416" y="51816"/>
                  </a:lnTo>
                  <a:lnTo>
                    <a:pt x="303276" y="41148"/>
                  </a:lnTo>
                  <a:lnTo>
                    <a:pt x="326136" y="32004"/>
                  </a:lnTo>
                  <a:lnTo>
                    <a:pt x="348996" y="24384"/>
                  </a:lnTo>
                  <a:lnTo>
                    <a:pt x="371856" y="16764"/>
                  </a:lnTo>
                  <a:lnTo>
                    <a:pt x="396240" y="10668"/>
                  </a:lnTo>
                  <a:lnTo>
                    <a:pt x="420624" y="6096"/>
                  </a:lnTo>
                  <a:lnTo>
                    <a:pt x="445008" y="3048"/>
                  </a:lnTo>
                  <a:lnTo>
                    <a:pt x="470916" y="1524"/>
                  </a:lnTo>
                  <a:lnTo>
                    <a:pt x="49682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09" name="Shape 200">
              <a:extLst>
                <a:ext uri="{FF2B5EF4-FFF2-40B4-BE49-F238E27FC236}">
                  <a16:creationId xmlns:a16="http://schemas.microsoft.com/office/drawing/2014/main" id="{256E7A81-B4E3-46D7-9D2D-D6DC0C297E1B}"/>
                </a:ext>
              </a:extLst>
            </p:cNvPr>
            <p:cNvSpPr/>
            <p:nvPr/>
          </p:nvSpPr>
          <p:spPr>
            <a:xfrm>
              <a:off x="9717006" y="2112264"/>
              <a:ext cx="496824" cy="1027176"/>
            </a:xfrm>
            <a:custGeom>
              <a:avLst/>
              <a:gdLst/>
              <a:ahLst/>
              <a:cxnLst/>
              <a:rect l="0" t="0" r="0" b="0"/>
              <a:pathLst>
                <a:path w="496824" h="1027176">
                  <a:moveTo>
                    <a:pt x="0" y="0"/>
                  </a:moveTo>
                  <a:lnTo>
                    <a:pt x="25908" y="1524"/>
                  </a:lnTo>
                  <a:lnTo>
                    <a:pt x="50292" y="3048"/>
                  </a:lnTo>
                  <a:lnTo>
                    <a:pt x="74676" y="6096"/>
                  </a:lnTo>
                  <a:lnTo>
                    <a:pt x="100584" y="10668"/>
                  </a:lnTo>
                  <a:lnTo>
                    <a:pt x="123444" y="16764"/>
                  </a:lnTo>
                  <a:lnTo>
                    <a:pt x="147828" y="24384"/>
                  </a:lnTo>
                  <a:lnTo>
                    <a:pt x="170688" y="32004"/>
                  </a:lnTo>
                  <a:lnTo>
                    <a:pt x="193548" y="41148"/>
                  </a:lnTo>
                  <a:lnTo>
                    <a:pt x="214884" y="51816"/>
                  </a:lnTo>
                  <a:lnTo>
                    <a:pt x="236220" y="62484"/>
                  </a:lnTo>
                  <a:lnTo>
                    <a:pt x="257556" y="74676"/>
                  </a:lnTo>
                  <a:lnTo>
                    <a:pt x="277368" y="88392"/>
                  </a:lnTo>
                  <a:lnTo>
                    <a:pt x="297180" y="102108"/>
                  </a:lnTo>
                  <a:lnTo>
                    <a:pt x="315468" y="117348"/>
                  </a:lnTo>
                  <a:lnTo>
                    <a:pt x="333756" y="134112"/>
                  </a:lnTo>
                  <a:lnTo>
                    <a:pt x="350520" y="150876"/>
                  </a:lnTo>
                  <a:lnTo>
                    <a:pt x="367284" y="169164"/>
                  </a:lnTo>
                  <a:lnTo>
                    <a:pt x="382524" y="187452"/>
                  </a:lnTo>
                  <a:lnTo>
                    <a:pt x="397764" y="207264"/>
                  </a:lnTo>
                  <a:lnTo>
                    <a:pt x="411480" y="227076"/>
                  </a:lnTo>
                  <a:lnTo>
                    <a:pt x="425196" y="248412"/>
                  </a:lnTo>
                  <a:lnTo>
                    <a:pt x="437388" y="269748"/>
                  </a:lnTo>
                  <a:lnTo>
                    <a:pt x="448056" y="291084"/>
                  </a:lnTo>
                  <a:lnTo>
                    <a:pt x="457200" y="313944"/>
                  </a:lnTo>
                  <a:lnTo>
                    <a:pt x="466344" y="336804"/>
                  </a:lnTo>
                  <a:lnTo>
                    <a:pt x="473964" y="361188"/>
                  </a:lnTo>
                  <a:lnTo>
                    <a:pt x="481584" y="385572"/>
                  </a:lnTo>
                  <a:lnTo>
                    <a:pt x="486156" y="409956"/>
                  </a:lnTo>
                  <a:lnTo>
                    <a:pt x="490728" y="435864"/>
                  </a:lnTo>
                  <a:lnTo>
                    <a:pt x="493776" y="461772"/>
                  </a:lnTo>
                  <a:lnTo>
                    <a:pt x="495300" y="487680"/>
                  </a:lnTo>
                  <a:lnTo>
                    <a:pt x="496824" y="513588"/>
                  </a:lnTo>
                  <a:lnTo>
                    <a:pt x="495300" y="539496"/>
                  </a:lnTo>
                  <a:lnTo>
                    <a:pt x="493776" y="566928"/>
                  </a:lnTo>
                  <a:lnTo>
                    <a:pt x="490728" y="591312"/>
                  </a:lnTo>
                  <a:lnTo>
                    <a:pt x="486156" y="617220"/>
                  </a:lnTo>
                  <a:lnTo>
                    <a:pt x="481584" y="641604"/>
                  </a:lnTo>
                  <a:lnTo>
                    <a:pt x="473964" y="665988"/>
                  </a:lnTo>
                  <a:lnTo>
                    <a:pt x="466344" y="690372"/>
                  </a:lnTo>
                  <a:lnTo>
                    <a:pt x="457200" y="713232"/>
                  </a:lnTo>
                  <a:lnTo>
                    <a:pt x="448056" y="736092"/>
                  </a:lnTo>
                  <a:lnTo>
                    <a:pt x="437388" y="758952"/>
                  </a:lnTo>
                  <a:lnTo>
                    <a:pt x="425196" y="780288"/>
                  </a:lnTo>
                  <a:lnTo>
                    <a:pt x="411480" y="800100"/>
                  </a:lnTo>
                  <a:lnTo>
                    <a:pt x="397764" y="821436"/>
                  </a:lnTo>
                  <a:lnTo>
                    <a:pt x="382524" y="839724"/>
                  </a:lnTo>
                  <a:lnTo>
                    <a:pt x="367284" y="858012"/>
                  </a:lnTo>
                  <a:lnTo>
                    <a:pt x="350520" y="876300"/>
                  </a:lnTo>
                  <a:lnTo>
                    <a:pt x="333756" y="893064"/>
                  </a:lnTo>
                  <a:lnTo>
                    <a:pt x="315468" y="909828"/>
                  </a:lnTo>
                  <a:lnTo>
                    <a:pt x="297180" y="925068"/>
                  </a:lnTo>
                  <a:lnTo>
                    <a:pt x="277368" y="938784"/>
                  </a:lnTo>
                  <a:lnTo>
                    <a:pt x="257556" y="952500"/>
                  </a:lnTo>
                  <a:lnTo>
                    <a:pt x="236220" y="964692"/>
                  </a:lnTo>
                  <a:lnTo>
                    <a:pt x="214884" y="976884"/>
                  </a:lnTo>
                  <a:lnTo>
                    <a:pt x="193548" y="986028"/>
                  </a:lnTo>
                  <a:lnTo>
                    <a:pt x="170688" y="995172"/>
                  </a:lnTo>
                  <a:lnTo>
                    <a:pt x="147828" y="1004316"/>
                  </a:lnTo>
                  <a:lnTo>
                    <a:pt x="123444" y="1010412"/>
                  </a:lnTo>
                  <a:lnTo>
                    <a:pt x="99060" y="1016508"/>
                  </a:lnTo>
                  <a:lnTo>
                    <a:pt x="74676" y="1021080"/>
                  </a:lnTo>
                  <a:lnTo>
                    <a:pt x="50292" y="1024128"/>
                  </a:lnTo>
                  <a:lnTo>
                    <a:pt x="25908" y="1025652"/>
                  </a:lnTo>
                  <a:lnTo>
                    <a:pt x="0" y="1027176"/>
                  </a:lnTo>
                  <a:lnTo>
                    <a:pt x="0" y="1016508"/>
                  </a:lnTo>
                  <a:lnTo>
                    <a:pt x="24384" y="1014984"/>
                  </a:lnTo>
                  <a:lnTo>
                    <a:pt x="48768" y="1013460"/>
                  </a:lnTo>
                  <a:lnTo>
                    <a:pt x="73152" y="1010412"/>
                  </a:lnTo>
                  <a:lnTo>
                    <a:pt x="97536" y="1005840"/>
                  </a:lnTo>
                  <a:lnTo>
                    <a:pt x="120396" y="999744"/>
                  </a:lnTo>
                  <a:lnTo>
                    <a:pt x="144780" y="993648"/>
                  </a:lnTo>
                  <a:lnTo>
                    <a:pt x="143256" y="993648"/>
                  </a:lnTo>
                  <a:lnTo>
                    <a:pt x="166116" y="986028"/>
                  </a:lnTo>
                  <a:lnTo>
                    <a:pt x="188976" y="976884"/>
                  </a:lnTo>
                  <a:lnTo>
                    <a:pt x="210312" y="966216"/>
                  </a:lnTo>
                  <a:lnTo>
                    <a:pt x="231648" y="955548"/>
                  </a:lnTo>
                  <a:lnTo>
                    <a:pt x="251460" y="943356"/>
                  </a:lnTo>
                  <a:lnTo>
                    <a:pt x="271272" y="929640"/>
                  </a:lnTo>
                  <a:lnTo>
                    <a:pt x="291084" y="915924"/>
                  </a:lnTo>
                  <a:lnTo>
                    <a:pt x="289560" y="915924"/>
                  </a:lnTo>
                  <a:lnTo>
                    <a:pt x="309372" y="900684"/>
                  </a:lnTo>
                  <a:lnTo>
                    <a:pt x="307848" y="900684"/>
                  </a:lnTo>
                  <a:lnTo>
                    <a:pt x="326136" y="885444"/>
                  </a:lnTo>
                  <a:lnTo>
                    <a:pt x="342900" y="868680"/>
                  </a:lnTo>
                  <a:lnTo>
                    <a:pt x="359664" y="851916"/>
                  </a:lnTo>
                  <a:lnTo>
                    <a:pt x="374904" y="833628"/>
                  </a:lnTo>
                  <a:lnTo>
                    <a:pt x="388620" y="813816"/>
                  </a:lnTo>
                  <a:lnTo>
                    <a:pt x="402336" y="794004"/>
                  </a:lnTo>
                  <a:lnTo>
                    <a:pt x="414528" y="774192"/>
                  </a:lnTo>
                  <a:lnTo>
                    <a:pt x="426720" y="752856"/>
                  </a:lnTo>
                  <a:lnTo>
                    <a:pt x="437388" y="731520"/>
                  </a:lnTo>
                  <a:lnTo>
                    <a:pt x="448056" y="708660"/>
                  </a:lnTo>
                  <a:lnTo>
                    <a:pt x="446532" y="708660"/>
                  </a:lnTo>
                  <a:lnTo>
                    <a:pt x="455676" y="685800"/>
                  </a:lnTo>
                  <a:lnTo>
                    <a:pt x="455676" y="687324"/>
                  </a:lnTo>
                  <a:lnTo>
                    <a:pt x="463296" y="662940"/>
                  </a:lnTo>
                  <a:lnTo>
                    <a:pt x="470916" y="638556"/>
                  </a:lnTo>
                  <a:lnTo>
                    <a:pt x="470916" y="640080"/>
                  </a:lnTo>
                  <a:lnTo>
                    <a:pt x="475488" y="614172"/>
                  </a:lnTo>
                  <a:lnTo>
                    <a:pt x="475488" y="615696"/>
                  </a:lnTo>
                  <a:lnTo>
                    <a:pt x="480060" y="589788"/>
                  </a:lnTo>
                  <a:lnTo>
                    <a:pt x="483108" y="565404"/>
                  </a:lnTo>
                  <a:lnTo>
                    <a:pt x="484632" y="539496"/>
                  </a:lnTo>
                  <a:lnTo>
                    <a:pt x="486156" y="513588"/>
                  </a:lnTo>
                  <a:lnTo>
                    <a:pt x="484632" y="487680"/>
                  </a:lnTo>
                  <a:lnTo>
                    <a:pt x="483108" y="461772"/>
                  </a:lnTo>
                  <a:lnTo>
                    <a:pt x="483108" y="463296"/>
                  </a:lnTo>
                  <a:lnTo>
                    <a:pt x="480060" y="437388"/>
                  </a:lnTo>
                  <a:lnTo>
                    <a:pt x="475488" y="413004"/>
                  </a:lnTo>
                  <a:lnTo>
                    <a:pt x="469392" y="388620"/>
                  </a:lnTo>
                  <a:lnTo>
                    <a:pt x="470916" y="388620"/>
                  </a:lnTo>
                  <a:lnTo>
                    <a:pt x="463296" y="364236"/>
                  </a:lnTo>
                  <a:lnTo>
                    <a:pt x="455676" y="341376"/>
                  </a:lnTo>
                  <a:lnTo>
                    <a:pt x="446532" y="318516"/>
                  </a:lnTo>
                  <a:lnTo>
                    <a:pt x="448056" y="318516"/>
                  </a:lnTo>
                  <a:lnTo>
                    <a:pt x="437388" y="295656"/>
                  </a:lnTo>
                  <a:lnTo>
                    <a:pt x="426720" y="274320"/>
                  </a:lnTo>
                  <a:lnTo>
                    <a:pt x="414528" y="252984"/>
                  </a:lnTo>
                  <a:lnTo>
                    <a:pt x="402336" y="233172"/>
                  </a:lnTo>
                  <a:lnTo>
                    <a:pt x="388620" y="213360"/>
                  </a:lnTo>
                  <a:lnTo>
                    <a:pt x="374904" y="193548"/>
                  </a:lnTo>
                  <a:lnTo>
                    <a:pt x="374904" y="195072"/>
                  </a:lnTo>
                  <a:lnTo>
                    <a:pt x="359664" y="175260"/>
                  </a:lnTo>
                  <a:lnTo>
                    <a:pt x="359664" y="176784"/>
                  </a:lnTo>
                  <a:lnTo>
                    <a:pt x="342900" y="158496"/>
                  </a:lnTo>
                  <a:lnTo>
                    <a:pt x="326136" y="141732"/>
                  </a:lnTo>
                  <a:lnTo>
                    <a:pt x="307848" y="126492"/>
                  </a:lnTo>
                  <a:lnTo>
                    <a:pt x="309372" y="126492"/>
                  </a:lnTo>
                  <a:lnTo>
                    <a:pt x="289560" y="111252"/>
                  </a:lnTo>
                  <a:lnTo>
                    <a:pt x="291084" y="111252"/>
                  </a:lnTo>
                  <a:lnTo>
                    <a:pt x="271272" y="97536"/>
                  </a:lnTo>
                  <a:lnTo>
                    <a:pt x="251460" y="83820"/>
                  </a:lnTo>
                  <a:lnTo>
                    <a:pt x="231648" y="71628"/>
                  </a:lnTo>
                  <a:lnTo>
                    <a:pt x="210312" y="60960"/>
                  </a:lnTo>
                  <a:lnTo>
                    <a:pt x="188976" y="51816"/>
                  </a:lnTo>
                  <a:lnTo>
                    <a:pt x="166116" y="42672"/>
                  </a:lnTo>
                  <a:lnTo>
                    <a:pt x="143256" y="33528"/>
                  </a:lnTo>
                  <a:lnTo>
                    <a:pt x="144780" y="35052"/>
                  </a:lnTo>
                  <a:lnTo>
                    <a:pt x="120396" y="27432"/>
                  </a:lnTo>
                  <a:lnTo>
                    <a:pt x="97536" y="21336"/>
                  </a:lnTo>
                  <a:lnTo>
                    <a:pt x="73152" y="16764"/>
                  </a:lnTo>
                  <a:lnTo>
                    <a:pt x="48768" y="13716"/>
                  </a:lnTo>
                  <a:lnTo>
                    <a:pt x="24384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10" name="Rectangle 201">
              <a:extLst>
                <a:ext uri="{FF2B5EF4-FFF2-40B4-BE49-F238E27FC236}">
                  <a16:creationId xmlns:a16="http://schemas.microsoft.com/office/drawing/2014/main" id="{1C7200D4-95FE-4054-86E4-3C4253C22A3E}"/>
                </a:ext>
              </a:extLst>
            </p:cNvPr>
            <p:cNvSpPr/>
            <p:nvPr/>
          </p:nvSpPr>
          <p:spPr>
            <a:xfrm>
              <a:off x="9403069" y="2472960"/>
              <a:ext cx="863135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 spc="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Lançamento</a:t>
              </a:r>
              <a:r>
                <a:rPr lang="pt-BR" sz="800" spc="-5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 spc="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1" name="Rectangle 202">
              <a:extLst>
                <a:ext uri="{FF2B5EF4-FFF2-40B4-BE49-F238E27FC236}">
                  <a16:creationId xmlns:a16="http://schemas.microsoft.com/office/drawing/2014/main" id="{A5B87094-1964-4250-A3D1-3D2FD6653D07}"/>
                </a:ext>
              </a:extLst>
            </p:cNvPr>
            <p:cNvSpPr/>
            <p:nvPr/>
          </p:nvSpPr>
          <p:spPr>
            <a:xfrm>
              <a:off x="9514321" y="2582688"/>
              <a:ext cx="569189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Biblioteca</a:t>
              </a:r>
              <a:r>
                <a:rPr lang="pt-BR" sz="800" spc="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2" name="Rectangle 203">
              <a:extLst>
                <a:ext uri="{FF2B5EF4-FFF2-40B4-BE49-F238E27FC236}">
                  <a16:creationId xmlns:a16="http://schemas.microsoft.com/office/drawing/2014/main" id="{FFB227A8-49D3-4E63-B958-C0D88147DFF9}"/>
                </a:ext>
              </a:extLst>
            </p:cNvPr>
            <p:cNvSpPr/>
            <p:nvPr/>
          </p:nvSpPr>
          <p:spPr>
            <a:xfrm>
              <a:off x="9416785" y="2692416"/>
              <a:ext cx="797071" cy="11973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Virtual</a:t>
              </a:r>
              <a:r>
                <a:rPr lang="pt-BR" sz="800" spc="-1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800" spc="-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8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CGU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3" name="Rectangle 204">
              <a:extLst>
                <a:ext uri="{FF2B5EF4-FFF2-40B4-BE49-F238E27FC236}">
                  <a16:creationId xmlns:a16="http://schemas.microsoft.com/office/drawing/2014/main" id="{8A4DC6AB-A2F6-4513-916E-A97A714011C3}"/>
                </a:ext>
              </a:extLst>
            </p:cNvPr>
            <p:cNvSpPr/>
            <p:nvPr/>
          </p:nvSpPr>
          <p:spPr>
            <a:xfrm>
              <a:off x="687312" y="3387704"/>
              <a:ext cx="364155" cy="15963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2016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4" name="Rectangle 5137">
              <a:extLst>
                <a:ext uri="{FF2B5EF4-FFF2-40B4-BE49-F238E27FC236}">
                  <a16:creationId xmlns:a16="http://schemas.microsoft.com/office/drawing/2014/main" id="{FBAC2056-B990-444F-A4BD-B59836C55C0B}"/>
                </a:ext>
              </a:extLst>
            </p:cNvPr>
            <p:cNvSpPr/>
            <p:nvPr/>
          </p:nvSpPr>
          <p:spPr>
            <a:xfrm>
              <a:off x="1636764" y="3386180"/>
              <a:ext cx="90433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5" name="Rectangle 5140">
              <a:extLst>
                <a:ext uri="{FF2B5EF4-FFF2-40B4-BE49-F238E27FC236}">
                  <a16:creationId xmlns:a16="http://schemas.microsoft.com/office/drawing/2014/main" id="{63BC0757-E8F7-4BC6-8B24-16484C383DCF}"/>
                </a:ext>
              </a:extLst>
            </p:cNvPr>
            <p:cNvSpPr/>
            <p:nvPr/>
          </p:nvSpPr>
          <p:spPr>
            <a:xfrm>
              <a:off x="1705366" y="3386180"/>
              <a:ext cx="484380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º sem/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6" name="Rectangle 5139">
              <a:extLst>
                <a:ext uri="{FF2B5EF4-FFF2-40B4-BE49-F238E27FC236}">
                  <a16:creationId xmlns:a16="http://schemas.microsoft.com/office/drawing/2014/main" id="{B52205D1-834A-48EE-9B44-16D55A404E7C}"/>
                </a:ext>
              </a:extLst>
            </p:cNvPr>
            <p:cNvSpPr/>
            <p:nvPr/>
          </p:nvSpPr>
          <p:spPr>
            <a:xfrm>
              <a:off x="2069579" y="3386180"/>
              <a:ext cx="364155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2017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Rectangle 5142">
              <a:extLst>
                <a:ext uri="{FF2B5EF4-FFF2-40B4-BE49-F238E27FC236}">
                  <a16:creationId xmlns:a16="http://schemas.microsoft.com/office/drawing/2014/main" id="{1DB69E4E-44DF-4D18-ABF5-476E101A5A03}"/>
                </a:ext>
              </a:extLst>
            </p:cNvPr>
            <p:cNvSpPr/>
            <p:nvPr/>
          </p:nvSpPr>
          <p:spPr>
            <a:xfrm>
              <a:off x="3131807" y="3384656"/>
              <a:ext cx="364155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2017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8" name="Rectangle 5141">
              <a:extLst>
                <a:ext uri="{FF2B5EF4-FFF2-40B4-BE49-F238E27FC236}">
                  <a16:creationId xmlns:a16="http://schemas.microsoft.com/office/drawing/2014/main" id="{B4026014-F287-4A36-9185-88AEF7661B2E}"/>
                </a:ext>
              </a:extLst>
            </p:cNvPr>
            <p:cNvSpPr/>
            <p:nvPr/>
          </p:nvSpPr>
          <p:spPr>
            <a:xfrm>
              <a:off x="2698991" y="3384656"/>
              <a:ext cx="90433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9" name="Rectangle 5143">
              <a:extLst>
                <a:ext uri="{FF2B5EF4-FFF2-40B4-BE49-F238E27FC236}">
                  <a16:creationId xmlns:a16="http://schemas.microsoft.com/office/drawing/2014/main" id="{4C9B6746-56FE-40B8-83B1-48B840C1CF3D}"/>
                </a:ext>
              </a:extLst>
            </p:cNvPr>
            <p:cNvSpPr/>
            <p:nvPr/>
          </p:nvSpPr>
          <p:spPr>
            <a:xfrm>
              <a:off x="2767593" y="3384656"/>
              <a:ext cx="484380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º sem/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0" name="Rectangle 207">
              <a:extLst>
                <a:ext uri="{FF2B5EF4-FFF2-40B4-BE49-F238E27FC236}">
                  <a16:creationId xmlns:a16="http://schemas.microsoft.com/office/drawing/2014/main" id="{4B88922D-281C-4C01-824E-EE959740E5B1}"/>
                </a:ext>
              </a:extLst>
            </p:cNvPr>
            <p:cNvSpPr/>
            <p:nvPr/>
          </p:nvSpPr>
          <p:spPr>
            <a:xfrm>
              <a:off x="3819131" y="3387704"/>
              <a:ext cx="953812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mar-jul/2018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1" name="Rectangle 208">
              <a:extLst>
                <a:ext uri="{FF2B5EF4-FFF2-40B4-BE49-F238E27FC236}">
                  <a16:creationId xmlns:a16="http://schemas.microsoft.com/office/drawing/2014/main" id="{56F36C0D-6F85-4F87-B1D7-31905D9267E3}"/>
                </a:ext>
              </a:extLst>
            </p:cNvPr>
            <p:cNvSpPr/>
            <p:nvPr/>
          </p:nvSpPr>
          <p:spPr>
            <a:xfrm>
              <a:off x="7199362" y="3377037"/>
              <a:ext cx="700512" cy="15963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nov/2018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2" name="Rectangle 209">
              <a:extLst>
                <a:ext uri="{FF2B5EF4-FFF2-40B4-BE49-F238E27FC236}">
                  <a16:creationId xmlns:a16="http://schemas.microsoft.com/office/drawing/2014/main" id="{4E0B4DA2-668F-4079-A772-BA6B3A1D887D}"/>
                </a:ext>
              </a:extLst>
            </p:cNvPr>
            <p:cNvSpPr/>
            <p:nvPr/>
          </p:nvSpPr>
          <p:spPr>
            <a:xfrm>
              <a:off x="4966703" y="3387705"/>
              <a:ext cx="964111" cy="15963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ago-set/2018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3" name="Rectangle 210">
              <a:extLst>
                <a:ext uri="{FF2B5EF4-FFF2-40B4-BE49-F238E27FC236}">
                  <a16:creationId xmlns:a16="http://schemas.microsoft.com/office/drawing/2014/main" id="{7FD9DEDB-2F29-4342-A997-1961BF36C112}"/>
                </a:ext>
              </a:extLst>
            </p:cNvPr>
            <p:cNvSpPr/>
            <p:nvPr/>
          </p:nvSpPr>
          <p:spPr>
            <a:xfrm>
              <a:off x="8293593" y="3412088"/>
              <a:ext cx="684372" cy="15964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dez/2018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4" name="Shape 7236">
              <a:extLst>
                <a:ext uri="{FF2B5EF4-FFF2-40B4-BE49-F238E27FC236}">
                  <a16:creationId xmlns:a16="http://schemas.microsoft.com/office/drawing/2014/main" id="{68205C2C-333D-406F-9884-ADD981562846}"/>
                </a:ext>
              </a:extLst>
            </p:cNvPr>
            <p:cNvSpPr/>
            <p:nvPr/>
          </p:nvSpPr>
          <p:spPr>
            <a:xfrm>
              <a:off x="5714620" y="4410457"/>
              <a:ext cx="4630275" cy="345948"/>
            </a:xfrm>
            <a:custGeom>
              <a:avLst/>
              <a:gdLst/>
              <a:ahLst/>
              <a:cxnLst/>
              <a:rect l="0" t="0" r="0" b="0"/>
              <a:pathLst>
                <a:path w="4329685" h="345948">
                  <a:moveTo>
                    <a:pt x="0" y="0"/>
                  </a:moveTo>
                  <a:lnTo>
                    <a:pt x="4329685" y="0"/>
                  </a:lnTo>
                  <a:lnTo>
                    <a:pt x="4329685" y="345948"/>
                  </a:lnTo>
                  <a:lnTo>
                    <a:pt x="0" y="345948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25" name="Rectangle 212">
              <a:extLst>
                <a:ext uri="{FF2B5EF4-FFF2-40B4-BE49-F238E27FC236}">
                  <a16:creationId xmlns:a16="http://schemas.microsoft.com/office/drawing/2014/main" id="{0FBC7497-AB87-4825-AA1C-49DEAE97CD9D}"/>
                </a:ext>
              </a:extLst>
            </p:cNvPr>
            <p:cNvSpPr/>
            <p:nvPr/>
          </p:nvSpPr>
          <p:spPr>
            <a:xfrm>
              <a:off x="5766692" y="4524550"/>
              <a:ext cx="4147305" cy="1850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Instituição</a:t>
              </a:r>
              <a:r>
                <a:rPr lang="pt-BR" sz="1200" spc="2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 Política</a:t>
              </a:r>
              <a:r>
                <a:rPr lang="pt-BR" sz="1200" spc="3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 Direitos</a:t>
              </a:r>
              <a:r>
                <a:rPr lang="pt-BR" sz="1200" spc="2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Autorais</a:t>
              </a:r>
              <a:r>
                <a:rPr lang="pt-BR" sz="1200" spc="1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 Perm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6" name="Rectangle 213">
              <a:extLst>
                <a:ext uri="{FF2B5EF4-FFF2-40B4-BE49-F238E27FC236}">
                  <a16:creationId xmlns:a16="http://schemas.microsoft.com/office/drawing/2014/main" id="{EE90B49C-FE39-40DF-8AF2-BC2F97CFA071}"/>
                </a:ext>
              </a:extLst>
            </p:cNvPr>
            <p:cNvSpPr/>
            <p:nvPr/>
          </p:nvSpPr>
          <p:spPr>
            <a:xfrm>
              <a:off x="9357590" y="4524551"/>
              <a:ext cx="1047237" cy="18503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200" err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issão</a:t>
              </a:r>
              <a:r>
                <a:rPr lang="pt-BR" sz="1200" spc="1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 Uso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7" name="Rectangle 214">
              <a:extLst>
                <a:ext uri="{FF2B5EF4-FFF2-40B4-BE49-F238E27FC236}">
                  <a16:creationId xmlns:a16="http://schemas.microsoft.com/office/drawing/2014/main" id="{2A571016-ECEE-4EFB-9C3D-B1F698BCE1F5}"/>
                </a:ext>
              </a:extLst>
            </p:cNvPr>
            <p:cNvSpPr/>
            <p:nvPr/>
          </p:nvSpPr>
          <p:spPr>
            <a:xfrm>
              <a:off x="6196574" y="3357224"/>
              <a:ext cx="678163" cy="15963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05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out/2018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8" name="Shape 215">
              <a:extLst>
                <a:ext uri="{FF2B5EF4-FFF2-40B4-BE49-F238E27FC236}">
                  <a16:creationId xmlns:a16="http://schemas.microsoft.com/office/drawing/2014/main" id="{60296D34-DFF7-450A-B4BD-EAFF68ADF288}"/>
                </a:ext>
              </a:extLst>
            </p:cNvPr>
            <p:cNvSpPr/>
            <p:nvPr/>
          </p:nvSpPr>
          <p:spPr>
            <a:xfrm>
              <a:off x="9592038" y="3287268"/>
              <a:ext cx="338328" cy="1001268"/>
            </a:xfrm>
            <a:custGeom>
              <a:avLst/>
              <a:gdLst/>
              <a:ahLst/>
              <a:cxnLst/>
              <a:rect l="0" t="0" r="0" b="0"/>
              <a:pathLst>
                <a:path w="338328" h="1001268">
                  <a:moveTo>
                    <a:pt x="169164" y="0"/>
                  </a:moveTo>
                  <a:lnTo>
                    <a:pt x="338328" y="169164"/>
                  </a:lnTo>
                  <a:lnTo>
                    <a:pt x="252985" y="169164"/>
                  </a:lnTo>
                  <a:lnTo>
                    <a:pt x="252985" y="1001268"/>
                  </a:lnTo>
                  <a:lnTo>
                    <a:pt x="85344" y="1001268"/>
                  </a:lnTo>
                  <a:lnTo>
                    <a:pt x="85344" y="169164"/>
                  </a:lnTo>
                  <a:lnTo>
                    <a:pt x="0" y="169164"/>
                  </a:lnTo>
                  <a:lnTo>
                    <a:pt x="16916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5B9BD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29" name="Shape 216">
              <a:extLst>
                <a:ext uri="{FF2B5EF4-FFF2-40B4-BE49-F238E27FC236}">
                  <a16:creationId xmlns:a16="http://schemas.microsoft.com/office/drawing/2014/main" id="{CEE76E83-E951-4B6F-B385-C8FFC34B362C}"/>
                </a:ext>
              </a:extLst>
            </p:cNvPr>
            <p:cNvSpPr/>
            <p:nvPr/>
          </p:nvSpPr>
          <p:spPr>
            <a:xfrm>
              <a:off x="9579846" y="3279648"/>
              <a:ext cx="181404" cy="1014984"/>
            </a:xfrm>
            <a:custGeom>
              <a:avLst/>
              <a:gdLst/>
              <a:ahLst/>
              <a:cxnLst/>
              <a:rect l="0" t="0" r="0" b="0"/>
              <a:pathLst>
                <a:path w="181404" h="1014984">
                  <a:moveTo>
                    <a:pt x="181356" y="0"/>
                  </a:moveTo>
                  <a:lnTo>
                    <a:pt x="181404" y="49"/>
                  </a:lnTo>
                  <a:lnTo>
                    <a:pt x="181404" y="16715"/>
                  </a:lnTo>
                  <a:lnTo>
                    <a:pt x="27432" y="170688"/>
                  </a:lnTo>
                  <a:lnTo>
                    <a:pt x="102108" y="170688"/>
                  </a:lnTo>
                  <a:lnTo>
                    <a:pt x="102108" y="1004316"/>
                  </a:lnTo>
                  <a:lnTo>
                    <a:pt x="181404" y="1004316"/>
                  </a:lnTo>
                  <a:lnTo>
                    <a:pt x="181404" y="1014984"/>
                  </a:lnTo>
                  <a:lnTo>
                    <a:pt x="91440" y="1014984"/>
                  </a:lnTo>
                  <a:lnTo>
                    <a:pt x="91440" y="182880"/>
                  </a:lnTo>
                  <a:lnTo>
                    <a:pt x="0" y="182880"/>
                  </a:lnTo>
                  <a:lnTo>
                    <a:pt x="1813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1719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30" name="Shape 217">
              <a:extLst>
                <a:ext uri="{FF2B5EF4-FFF2-40B4-BE49-F238E27FC236}">
                  <a16:creationId xmlns:a16="http://schemas.microsoft.com/office/drawing/2014/main" id="{88825332-8AE5-4F1F-8BCC-EBC8570B9EAB}"/>
                </a:ext>
              </a:extLst>
            </p:cNvPr>
            <p:cNvSpPr/>
            <p:nvPr/>
          </p:nvSpPr>
          <p:spPr>
            <a:xfrm>
              <a:off x="9761251" y="3279697"/>
              <a:ext cx="182831" cy="1014935"/>
            </a:xfrm>
            <a:custGeom>
              <a:avLst/>
              <a:gdLst/>
              <a:ahLst/>
              <a:cxnLst/>
              <a:rect l="0" t="0" r="0" b="0"/>
              <a:pathLst>
                <a:path w="182831" h="1014935">
                  <a:moveTo>
                    <a:pt x="0" y="0"/>
                  </a:moveTo>
                  <a:lnTo>
                    <a:pt x="182831" y="182831"/>
                  </a:lnTo>
                  <a:lnTo>
                    <a:pt x="89867" y="182831"/>
                  </a:lnTo>
                  <a:lnTo>
                    <a:pt x="89867" y="1014935"/>
                  </a:lnTo>
                  <a:lnTo>
                    <a:pt x="0" y="1014935"/>
                  </a:lnTo>
                  <a:lnTo>
                    <a:pt x="0" y="1004267"/>
                  </a:lnTo>
                  <a:lnTo>
                    <a:pt x="79199" y="1004267"/>
                  </a:lnTo>
                  <a:lnTo>
                    <a:pt x="79199" y="170639"/>
                  </a:lnTo>
                  <a:lnTo>
                    <a:pt x="153971" y="170639"/>
                  </a:lnTo>
                  <a:lnTo>
                    <a:pt x="696" y="15970"/>
                  </a:lnTo>
                  <a:lnTo>
                    <a:pt x="0" y="1666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1719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</p:grpSp>
      <p:pic>
        <p:nvPicPr>
          <p:cNvPr id="131" name="Imagem 130">
            <a:extLst>
              <a:ext uri="{FF2B5EF4-FFF2-40B4-BE49-F238E27FC236}">
                <a16:creationId xmlns:a16="http://schemas.microsoft.com/office/drawing/2014/main" id="{5484C2BD-C207-43C2-9BCD-61F6CF630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39" y="1113194"/>
            <a:ext cx="2126849" cy="4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54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8">
            <a:extLst>
              <a:ext uri="{FF2B5EF4-FFF2-40B4-BE49-F238E27FC236}">
                <a16:creationId xmlns:a16="http://schemas.microsoft.com/office/drawing/2014/main" id="{A646F4D2-2B51-4997-9386-6EF898D3D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50604"/>
            <a:ext cx="7886700" cy="64263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marL="6350" marR="1905" indent="-6350" algn="l">
              <a:lnSpc>
                <a:spcPct val="107000"/>
              </a:lnSpc>
              <a:spcAft>
                <a:spcPts val="800"/>
              </a:spcAft>
            </a:pP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Biblioteca</a:t>
            </a:r>
            <a:r>
              <a:rPr lang="pt-BR" sz="1750" b="1" spc="18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Virtual</a:t>
            </a:r>
            <a:r>
              <a:rPr lang="pt-BR" sz="1750" b="1" spc="185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</a:t>
            </a:r>
            <a:r>
              <a:rPr lang="pt-BR" sz="1750" b="1" spc="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CGU</a:t>
            </a:r>
            <a:r>
              <a:rPr lang="pt-BR" sz="1750" b="1" spc="17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pt-BR" sz="1750" b="1" spc="18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Arquitetura</a:t>
            </a:r>
            <a:r>
              <a:rPr lang="pt-BR" sz="1750" b="1" spc="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7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Informacional</a:t>
            </a:r>
            <a:endParaRPr lang="pt-BR" sz="16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5474">
            <a:extLst>
              <a:ext uri="{FF2B5EF4-FFF2-40B4-BE49-F238E27FC236}">
                <a16:creationId xmlns:a16="http://schemas.microsoft.com/office/drawing/2014/main" id="{F96146F1-C870-45E5-8A0D-3385BFBA5999}"/>
              </a:ext>
            </a:extLst>
          </p:cNvPr>
          <p:cNvGrpSpPr/>
          <p:nvPr/>
        </p:nvGrpSpPr>
        <p:grpSpPr>
          <a:xfrm>
            <a:off x="37214" y="2167472"/>
            <a:ext cx="9069572" cy="5583215"/>
            <a:chOff x="0" y="782274"/>
            <a:chExt cx="10700003" cy="5237526"/>
          </a:xfrm>
        </p:grpSpPr>
        <p:pic>
          <p:nvPicPr>
            <p:cNvPr id="11" name="Picture 355">
              <a:extLst>
                <a:ext uri="{FF2B5EF4-FFF2-40B4-BE49-F238E27FC236}">
                  <a16:creationId xmlns:a16="http://schemas.microsoft.com/office/drawing/2014/main" id="{F37886D4-7849-45AA-BCF9-F63184481A7A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3009900"/>
              <a:ext cx="10700003" cy="1505712"/>
            </a:xfrm>
            <a:prstGeom prst="rect">
              <a:avLst/>
            </a:prstGeom>
          </p:spPr>
        </p:pic>
        <p:pic>
          <p:nvPicPr>
            <p:cNvPr id="12" name="Picture 357">
              <a:extLst>
                <a:ext uri="{FF2B5EF4-FFF2-40B4-BE49-F238E27FC236}">
                  <a16:creationId xmlns:a16="http://schemas.microsoft.com/office/drawing/2014/main" id="{3BCC999D-B6B0-438F-B467-860B8E9B3645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4515611"/>
              <a:ext cx="10700003" cy="1504189"/>
            </a:xfrm>
            <a:prstGeom prst="rect">
              <a:avLst/>
            </a:prstGeom>
          </p:spPr>
        </p:pic>
        <p:sp>
          <p:nvSpPr>
            <p:cNvPr id="14" name="Shape 8090">
              <a:extLst>
                <a:ext uri="{FF2B5EF4-FFF2-40B4-BE49-F238E27FC236}">
                  <a16:creationId xmlns:a16="http://schemas.microsoft.com/office/drawing/2014/main" id="{830FA5DF-741B-453C-948E-9C67B16C5D52}"/>
                </a:ext>
              </a:extLst>
            </p:cNvPr>
            <p:cNvSpPr/>
            <p:nvPr/>
          </p:nvSpPr>
          <p:spPr>
            <a:xfrm>
              <a:off x="513576" y="782274"/>
              <a:ext cx="9688068" cy="12192"/>
            </a:xfrm>
            <a:custGeom>
              <a:avLst/>
              <a:gdLst/>
              <a:ahLst/>
              <a:cxnLst/>
              <a:rect l="0" t="0" r="0" b="0"/>
              <a:pathLst>
                <a:path w="9688068" h="12192">
                  <a:moveTo>
                    <a:pt x="0" y="0"/>
                  </a:moveTo>
                  <a:lnTo>
                    <a:pt x="9688068" y="0"/>
                  </a:lnTo>
                  <a:lnTo>
                    <a:pt x="9688068" y="12192"/>
                  </a:lnTo>
                  <a:lnTo>
                    <a:pt x="0" y="12192"/>
                  </a:lnTo>
                  <a:lnTo>
                    <a:pt x="0" y="0"/>
                  </a:lnTo>
                </a:path>
              </a:pathLst>
            </a:custGeom>
            <a:ln w="0" cap="flat">
              <a:solidFill>
                <a:schemeClr val="accent2">
                  <a:lumMod val="40000"/>
                  <a:lumOff val="60000"/>
                </a:schemeClr>
              </a:solidFill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774A0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5" name="Rectangle 360">
              <a:extLst>
                <a:ext uri="{FF2B5EF4-FFF2-40B4-BE49-F238E27FC236}">
                  <a16:creationId xmlns:a16="http://schemas.microsoft.com/office/drawing/2014/main" id="{0ED1595A-E0F9-41C1-9FB6-CC72DE6A798B}"/>
                </a:ext>
              </a:extLst>
            </p:cNvPr>
            <p:cNvSpPr/>
            <p:nvPr/>
          </p:nvSpPr>
          <p:spPr>
            <a:xfrm>
              <a:off x="545580" y="3062257"/>
              <a:ext cx="1959548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spc="-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Estrutura</a:t>
              </a:r>
              <a:r>
                <a:rPr lang="pt-BR" sz="1600" spc="-1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spc="-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1600" spc="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spc="-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Base</a:t>
              </a:r>
              <a:r>
                <a:rPr lang="pt-BR" sz="1600" spc="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pt-BR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361">
              <a:extLst>
                <a:ext uri="{FF2B5EF4-FFF2-40B4-BE49-F238E27FC236}">
                  <a16:creationId xmlns:a16="http://schemas.microsoft.com/office/drawing/2014/main" id="{D2A6D827-5AAB-48F5-8EC4-5BCBD949D4F9}"/>
                </a:ext>
              </a:extLst>
            </p:cNvPr>
            <p:cNvSpPr/>
            <p:nvPr/>
          </p:nvSpPr>
          <p:spPr>
            <a:xfrm>
              <a:off x="537960" y="3283237"/>
              <a:ext cx="1916316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1600" spc="-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Conhecimento</a:t>
              </a:r>
            </a:p>
          </p:txBody>
        </p:sp>
        <p:sp>
          <p:nvSpPr>
            <p:cNvPr id="17" name="Shape 362">
              <a:extLst>
                <a:ext uri="{FF2B5EF4-FFF2-40B4-BE49-F238E27FC236}">
                  <a16:creationId xmlns:a16="http://schemas.microsoft.com/office/drawing/2014/main" id="{389181DD-81C5-494C-B097-E7971E6F8F2E}"/>
                </a:ext>
              </a:extLst>
            </p:cNvPr>
            <p:cNvSpPr/>
            <p:nvPr/>
          </p:nvSpPr>
          <p:spPr>
            <a:xfrm>
              <a:off x="487668" y="2852928"/>
              <a:ext cx="121920" cy="121920"/>
            </a:xfrm>
            <a:custGeom>
              <a:avLst/>
              <a:gdLst/>
              <a:ahLst/>
              <a:cxnLst/>
              <a:rect l="0" t="0" r="0" b="0"/>
              <a:pathLst>
                <a:path w="121920" h="121920">
                  <a:moveTo>
                    <a:pt x="60960" y="0"/>
                  </a:moveTo>
                  <a:cubicBezTo>
                    <a:pt x="94488" y="0"/>
                    <a:pt x="121920" y="27432"/>
                    <a:pt x="121920" y="60960"/>
                  </a:cubicBezTo>
                  <a:cubicBezTo>
                    <a:pt x="121920" y="94488"/>
                    <a:pt x="94488" y="121920"/>
                    <a:pt x="60960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8" name="Shape 363">
              <a:extLst>
                <a:ext uri="{FF2B5EF4-FFF2-40B4-BE49-F238E27FC236}">
                  <a16:creationId xmlns:a16="http://schemas.microsoft.com/office/drawing/2014/main" id="{2632A6DB-40BE-468B-8D46-BFE4F643893D}"/>
                </a:ext>
              </a:extLst>
            </p:cNvPr>
            <p:cNvSpPr/>
            <p:nvPr/>
          </p:nvSpPr>
          <p:spPr>
            <a:xfrm>
              <a:off x="493764" y="2907792"/>
              <a:ext cx="0" cy="1524"/>
            </a:xfrm>
            <a:custGeom>
              <a:avLst/>
              <a:gdLst/>
              <a:ahLst/>
              <a:cxnLst/>
              <a:rect l="0" t="0" r="0" b="0"/>
              <a:pathLst>
                <a:path h="1524">
                  <a:moveTo>
                    <a:pt x="0" y="1524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19" name="Shape 364">
              <a:extLst>
                <a:ext uri="{FF2B5EF4-FFF2-40B4-BE49-F238E27FC236}">
                  <a16:creationId xmlns:a16="http://schemas.microsoft.com/office/drawing/2014/main" id="{AE069682-2754-43E8-AB1D-BCB001DDD643}"/>
                </a:ext>
              </a:extLst>
            </p:cNvPr>
            <p:cNvSpPr/>
            <p:nvPr/>
          </p:nvSpPr>
          <p:spPr>
            <a:xfrm>
              <a:off x="481572" y="2846984"/>
              <a:ext cx="66294" cy="133960"/>
            </a:xfrm>
            <a:custGeom>
              <a:avLst/>
              <a:gdLst/>
              <a:ahLst/>
              <a:cxnLst/>
              <a:rect l="0" t="0" r="0" b="0"/>
              <a:pathLst>
                <a:path w="66294" h="133960">
                  <a:moveTo>
                    <a:pt x="66294" y="0"/>
                  </a:moveTo>
                  <a:lnTo>
                    <a:pt x="66294" y="12040"/>
                  </a:lnTo>
                  <a:lnTo>
                    <a:pt x="60960" y="12040"/>
                  </a:lnTo>
                  <a:lnTo>
                    <a:pt x="54864" y="13564"/>
                  </a:lnTo>
                  <a:lnTo>
                    <a:pt x="56388" y="12040"/>
                  </a:lnTo>
                  <a:lnTo>
                    <a:pt x="50292" y="13564"/>
                  </a:lnTo>
                  <a:lnTo>
                    <a:pt x="45720" y="16612"/>
                  </a:lnTo>
                  <a:lnTo>
                    <a:pt x="35052" y="21184"/>
                  </a:lnTo>
                  <a:lnTo>
                    <a:pt x="36576" y="21184"/>
                  </a:lnTo>
                  <a:lnTo>
                    <a:pt x="27432" y="28804"/>
                  </a:lnTo>
                  <a:lnTo>
                    <a:pt x="27432" y="27280"/>
                  </a:lnTo>
                  <a:lnTo>
                    <a:pt x="19812" y="36424"/>
                  </a:lnTo>
                  <a:lnTo>
                    <a:pt x="21336" y="36424"/>
                  </a:lnTo>
                  <a:lnTo>
                    <a:pt x="15240" y="45568"/>
                  </a:lnTo>
                  <a:lnTo>
                    <a:pt x="13716" y="51664"/>
                  </a:lnTo>
                  <a:lnTo>
                    <a:pt x="13716" y="50140"/>
                  </a:lnTo>
                  <a:lnTo>
                    <a:pt x="12192" y="56236"/>
                  </a:lnTo>
                  <a:lnTo>
                    <a:pt x="12192" y="60808"/>
                  </a:lnTo>
                  <a:lnTo>
                    <a:pt x="10668" y="66904"/>
                  </a:lnTo>
                  <a:lnTo>
                    <a:pt x="12192" y="73000"/>
                  </a:lnTo>
                  <a:lnTo>
                    <a:pt x="12192" y="79096"/>
                  </a:lnTo>
                  <a:lnTo>
                    <a:pt x="13716" y="83668"/>
                  </a:lnTo>
                  <a:lnTo>
                    <a:pt x="15240" y="89764"/>
                  </a:lnTo>
                  <a:lnTo>
                    <a:pt x="15240" y="88240"/>
                  </a:lnTo>
                  <a:lnTo>
                    <a:pt x="21336" y="98908"/>
                  </a:lnTo>
                  <a:lnTo>
                    <a:pt x="19812" y="97384"/>
                  </a:lnTo>
                  <a:lnTo>
                    <a:pt x="27432" y="106528"/>
                  </a:lnTo>
                  <a:lnTo>
                    <a:pt x="36576" y="114148"/>
                  </a:lnTo>
                  <a:lnTo>
                    <a:pt x="35052" y="112624"/>
                  </a:lnTo>
                  <a:lnTo>
                    <a:pt x="45720" y="118720"/>
                  </a:lnTo>
                  <a:lnTo>
                    <a:pt x="44196" y="118720"/>
                  </a:lnTo>
                  <a:lnTo>
                    <a:pt x="50292" y="120244"/>
                  </a:lnTo>
                  <a:lnTo>
                    <a:pt x="56388" y="121768"/>
                  </a:lnTo>
                  <a:lnTo>
                    <a:pt x="54864" y="121768"/>
                  </a:lnTo>
                  <a:lnTo>
                    <a:pt x="60960" y="123292"/>
                  </a:lnTo>
                  <a:lnTo>
                    <a:pt x="66294" y="123292"/>
                  </a:lnTo>
                  <a:lnTo>
                    <a:pt x="66294" y="133960"/>
                  </a:lnTo>
                  <a:lnTo>
                    <a:pt x="59436" y="133960"/>
                  </a:lnTo>
                  <a:lnTo>
                    <a:pt x="53340" y="132436"/>
                  </a:lnTo>
                  <a:lnTo>
                    <a:pt x="47244" y="130912"/>
                  </a:lnTo>
                  <a:lnTo>
                    <a:pt x="41148" y="129388"/>
                  </a:lnTo>
                  <a:lnTo>
                    <a:pt x="28956" y="123292"/>
                  </a:lnTo>
                  <a:lnTo>
                    <a:pt x="19812" y="114148"/>
                  </a:lnTo>
                  <a:lnTo>
                    <a:pt x="12192" y="105004"/>
                  </a:lnTo>
                  <a:lnTo>
                    <a:pt x="6096" y="92812"/>
                  </a:lnTo>
                  <a:lnTo>
                    <a:pt x="3048" y="86716"/>
                  </a:lnTo>
                  <a:lnTo>
                    <a:pt x="1524" y="80620"/>
                  </a:lnTo>
                  <a:lnTo>
                    <a:pt x="0" y="74524"/>
                  </a:lnTo>
                  <a:lnTo>
                    <a:pt x="0" y="60808"/>
                  </a:lnTo>
                  <a:lnTo>
                    <a:pt x="1524" y="53188"/>
                  </a:lnTo>
                  <a:lnTo>
                    <a:pt x="3048" y="47092"/>
                  </a:lnTo>
                  <a:lnTo>
                    <a:pt x="6096" y="40996"/>
                  </a:lnTo>
                  <a:lnTo>
                    <a:pt x="12192" y="30328"/>
                  </a:lnTo>
                  <a:lnTo>
                    <a:pt x="19812" y="19660"/>
                  </a:lnTo>
                  <a:lnTo>
                    <a:pt x="28956" y="12040"/>
                  </a:lnTo>
                  <a:lnTo>
                    <a:pt x="41148" y="5944"/>
                  </a:lnTo>
                  <a:lnTo>
                    <a:pt x="47244" y="2896"/>
                  </a:lnTo>
                  <a:lnTo>
                    <a:pt x="53340" y="1372"/>
                  </a:lnTo>
                  <a:lnTo>
                    <a:pt x="59436" y="1372"/>
                  </a:lnTo>
                  <a:lnTo>
                    <a:pt x="6629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0" name="Shape 365">
              <a:extLst>
                <a:ext uri="{FF2B5EF4-FFF2-40B4-BE49-F238E27FC236}">
                  <a16:creationId xmlns:a16="http://schemas.microsoft.com/office/drawing/2014/main" id="{9A49E02B-C431-4B94-A28D-00BEF168CC14}"/>
                </a:ext>
              </a:extLst>
            </p:cNvPr>
            <p:cNvSpPr/>
            <p:nvPr/>
          </p:nvSpPr>
          <p:spPr>
            <a:xfrm>
              <a:off x="547866" y="2846832"/>
              <a:ext cx="67818" cy="134112"/>
            </a:xfrm>
            <a:custGeom>
              <a:avLst/>
              <a:gdLst/>
              <a:ahLst/>
              <a:cxnLst/>
              <a:rect l="0" t="0" r="0" b="0"/>
              <a:pathLst>
                <a:path w="67818" h="134112">
                  <a:moveTo>
                    <a:pt x="762" y="0"/>
                  </a:moveTo>
                  <a:lnTo>
                    <a:pt x="6858" y="1524"/>
                  </a:lnTo>
                  <a:lnTo>
                    <a:pt x="14478" y="1524"/>
                  </a:lnTo>
                  <a:lnTo>
                    <a:pt x="20574" y="3048"/>
                  </a:lnTo>
                  <a:lnTo>
                    <a:pt x="26670" y="6096"/>
                  </a:lnTo>
                  <a:lnTo>
                    <a:pt x="37338" y="12192"/>
                  </a:lnTo>
                  <a:lnTo>
                    <a:pt x="48006" y="19812"/>
                  </a:lnTo>
                  <a:lnTo>
                    <a:pt x="55626" y="30480"/>
                  </a:lnTo>
                  <a:lnTo>
                    <a:pt x="61722" y="41148"/>
                  </a:lnTo>
                  <a:lnTo>
                    <a:pt x="64770" y="47244"/>
                  </a:lnTo>
                  <a:lnTo>
                    <a:pt x="66294" y="53340"/>
                  </a:lnTo>
                  <a:lnTo>
                    <a:pt x="66294" y="60960"/>
                  </a:lnTo>
                  <a:lnTo>
                    <a:pt x="67818" y="67056"/>
                  </a:lnTo>
                  <a:lnTo>
                    <a:pt x="66294" y="74676"/>
                  </a:lnTo>
                  <a:lnTo>
                    <a:pt x="66294" y="80772"/>
                  </a:lnTo>
                  <a:lnTo>
                    <a:pt x="64770" y="86868"/>
                  </a:lnTo>
                  <a:lnTo>
                    <a:pt x="61722" y="92964"/>
                  </a:lnTo>
                  <a:lnTo>
                    <a:pt x="55626" y="105156"/>
                  </a:lnTo>
                  <a:lnTo>
                    <a:pt x="48006" y="114300"/>
                  </a:lnTo>
                  <a:lnTo>
                    <a:pt x="37338" y="123444"/>
                  </a:lnTo>
                  <a:lnTo>
                    <a:pt x="26670" y="129540"/>
                  </a:lnTo>
                  <a:lnTo>
                    <a:pt x="20574" y="131064"/>
                  </a:lnTo>
                  <a:lnTo>
                    <a:pt x="14478" y="132588"/>
                  </a:lnTo>
                  <a:lnTo>
                    <a:pt x="6858" y="134112"/>
                  </a:lnTo>
                  <a:lnTo>
                    <a:pt x="0" y="134112"/>
                  </a:lnTo>
                  <a:lnTo>
                    <a:pt x="0" y="123444"/>
                  </a:lnTo>
                  <a:lnTo>
                    <a:pt x="5334" y="123444"/>
                  </a:lnTo>
                  <a:lnTo>
                    <a:pt x="11430" y="121920"/>
                  </a:lnTo>
                  <a:lnTo>
                    <a:pt x="17526" y="120396"/>
                  </a:lnTo>
                  <a:lnTo>
                    <a:pt x="22098" y="118872"/>
                  </a:lnTo>
                  <a:lnTo>
                    <a:pt x="32766" y="112776"/>
                  </a:lnTo>
                  <a:lnTo>
                    <a:pt x="31242" y="114300"/>
                  </a:lnTo>
                  <a:lnTo>
                    <a:pt x="40386" y="106680"/>
                  </a:lnTo>
                  <a:lnTo>
                    <a:pt x="38862" y="106680"/>
                  </a:lnTo>
                  <a:lnTo>
                    <a:pt x="46482" y="97536"/>
                  </a:lnTo>
                  <a:lnTo>
                    <a:pt x="46482" y="99060"/>
                  </a:lnTo>
                  <a:lnTo>
                    <a:pt x="52578" y="88392"/>
                  </a:lnTo>
                  <a:lnTo>
                    <a:pt x="51054" y="89916"/>
                  </a:lnTo>
                  <a:lnTo>
                    <a:pt x="54102" y="83820"/>
                  </a:lnTo>
                  <a:lnTo>
                    <a:pt x="55626" y="79248"/>
                  </a:lnTo>
                  <a:lnTo>
                    <a:pt x="55626" y="62484"/>
                  </a:lnTo>
                  <a:lnTo>
                    <a:pt x="55626" y="60960"/>
                  </a:lnTo>
                  <a:lnTo>
                    <a:pt x="55626" y="56388"/>
                  </a:lnTo>
                  <a:lnTo>
                    <a:pt x="54102" y="50292"/>
                  </a:lnTo>
                  <a:lnTo>
                    <a:pt x="54102" y="51816"/>
                  </a:lnTo>
                  <a:lnTo>
                    <a:pt x="51054" y="45720"/>
                  </a:lnTo>
                  <a:lnTo>
                    <a:pt x="52578" y="45720"/>
                  </a:lnTo>
                  <a:lnTo>
                    <a:pt x="46482" y="36576"/>
                  </a:lnTo>
                  <a:lnTo>
                    <a:pt x="39556" y="28265"/>
                  </a:lnTo>
                  <a:lnTo>
                    <a:pt x="31242" y="21336"/>
                  </a:lnTo>
                  <a:lnTo>
                    <a:pt x="32766" y="21336"/>
                  </a:lnTo>
                  <a:lnTo>
                    <a:pt x="22098" y="16764"/>
                  </a:lnTo>
                  <a:lnTo>
                    <a:pt x="17526" y="13716"/>
                  </a:lnTo>
                  <a:lnTo>
                    <a:pt x="11430" y="12192"/>
                  </a:lnTo>
                  <a:lnTo>
                    <a:pt x="11430" y="13716"/>
                  </a:lnTo>
                  <a:lnTo>
                    <a:pt x="5334" y="12192"/>
                  </a:lnTo>
                  <a:lnTo>
                    <a:pt x="0" y="12192"/>
                  </a:lnTo>
                  <a:lnTo>
                    <a:pt x="0" y="152"/>
                  </a:lnTo>
                  <a:lnTo>
                    <a:pt x="76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1" name="Shape 366">
              <a:extLst>
                <a:ext uri="{FF2B5EF4-FFF2-40B4-BE49-F238E27FC236}">
                  <a16:creationId xmlns:a16="http://schemas.microsoft.com/office/drawing/2014/main" id="{081E1831-2E0E-406E-A0F4-73FE70F25324}"/>
                </a:ext>
              </a:extLst>
            </p:cNvPr>
            <p:cNvSpPr/>
            <p:nvPr/>
          </p:nvSpPr>
          <p:spPr>
            <a:xfrm>
              <a:off x="573012" y="2682240"/>
              <a:ext cx="121920" cy="121920"/>
            </a:xfrm>
            <a:custGeom>
              <a:avLst/>
              <a:gdLst/>
              <a:ahLst/>
              <a:cxnLst/>
              <a:rect l="0" t="0" r="0" b="0"/>
              <a:pathLst>
                <a:path w="121920" h="121920">
                  <a:moveTo>
                    <a:pt x="60960" y="0"/>
                  </a:moveTo>
                  <a:cubicBezTo>
                    <a:pt x="94488" y="0"/>
                    <a:pt x="121920" y="27432"/>
                    <a:pt x="121920" y="60960"/>
                  </a:cubicBezTo>
                  <a:cubicBezTo>
                    <a:pt x="121920" y="94488"/>
                    <a:pt x="94488" y="121920"/>
                    <a:pt x="60960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2" name="Shape 367">
              <a:extLst>
                <a:ext uri="{FF2B5EF4-FFF2-40B4-BE49-F238E27FC236}">
                  <a16:creationId xmlns:a16="http://schemas.microsoft.com/office/drawing/2014/main" id="{D8E05C1D-8942-462D-972B-2EE67BD25423}"/>
                </a:ext>
              </a:extLst>
            </p:cNvPr>
            <p:cNvSpPr/>
            <p:nvPr/>
          </p:nvSpPr>
          <p:spPr>
            <a:xfrm>
              <a:off x="566916" y="2676144"/>
              <a:ext cx="67818" cy="134112"/>
            </a:xfrm>
            <a:custGeom>
              <a:avLst/>
              <a:gdLst/>
              <a:ahLst/>
              <a:cxnLst/>
              <a:rect l="0" t="0" r="0" b="0"/>
              <a:pathLst>
                <a:path w="67818" h="134112">
                  <a:moveTo>
                    <a:pt x="60960" y="0"/>
                  </a:moveTo>
                  <a:lnTo>
                    <a:pt x="67818" y="0"/>
                  </a:lnTo>
                  <a:lnTo>
                    <a:pt x="67818" y="10859"/>
                  </a:lnTo>
                  <a:lnTo>
                    <a:pt x="67056" y="10668"/>
                  </a:lnTo>
                  <a:lnTo>
                    <a:pt x="60960" y="12192"/>
                  </a:lnTo>
                  <a:lnTo>
                    <a:pt x="62484" y="10668"/>
                  </a:lnTo>
                  <a:lnTo>
                    <a:pt x="56388" y="12192"/>
                  </a:lnTo>
                  <a:lnTo>
                    <a:pt x="50292" y="13716"/>
                  </a:lnTo>
                  <a:lnTo>
                    <a:pt x="45720" y="15240"/>
                  </a:lnTo>
                  <a:lnTo>
                    <a:pt x="35052" y="21336"/>
                  </a:lnTo>
                  <a:lnTo>
                    <a:pt x="36576" y="19812"/>
                  </a:lnTo>
                  <a:lnTo>
                    <a:pt x="27432" y="27432"/>
                  </a:lnTo>
                  <a:lnTo>
                    <a:pt x="28956" y="27432"/>
                  </a:lnTo>
                  <a:lnTo>
                    <a:pt x="21336" y="36576"/>
                  </a:lnTo>
                  <a:lnTo>
                    <a:pt x="21336" y="35052"/>
                  </a:lnTo>
                  <a:lnTo>
                    <a:pt x="15240" y="45720"/>
                  </a:lnTo>
                  <a:lnTo>
                    <a:pt x="16764" y="45720"/>
                  </a:lnTo>
                  <a:lnTo>
                    <a:pt x="13716" y="50292"/>
                  </a:lnTo>
                  <a:lnTo>
                    <a:pt x="12192" y="56388"/>
                  </a:lnTo>
                  <a:lnTo>
                    <a:pt x="12192" y="67056"/>
                  </a:lnTo>
                  <a:lnTo>
                    <a:pt x="12192" y="71628"/>
                  </a:lnTo>
                  <a:lnTo>
                    <a:pt x="12192" y="73152"/>
                  </a:lnTo>
                  <a:lnTo>
                    <a:pt x="12192" y="77724"/>
                  </a:lnTo>
                  <a:lnTo>
                    <a:pt x="13716" y="83820"/>
                  </a:lnTo>
                  <a:lnTo>
                    <a:pt x="16764" y="88392"/>
                  </a:lnTo>
                  <a:lnTo>
                    <a:pt x="15240" y="88392"/>
                  </a:lnTo>
                  <a:lnTo>
                    <a:pt x="21336" y="99060"/>
                  </a:lnTo>
                  <a:lnTo>
                    <a:pt x="21336" y="97536"/>
                  </a:lnTo>
                  <a:lnTo>
                    <a:pt x="27432" y="106680"/>
                  </a:lnTo>
                  <a:lnTo>
                    <a:pt x="27432" y="105156"/>
                  </a:lnTo>
                  <a:lnTo>
                    <a:pt x="36576" y="112776"/>
                  </a:lnTo>
                  <a:lnTo>
                    <a:pt x="35052" y="112776"/>
                  </a:lnTo>
                  <a:lnTo>
                    <a:pt x="45720" y="118872"/>
                  </a:lnTo>
                  <a:lnTo>
                    <a:pt x="45720" y="117348"/>
                  </a:lnTo>
                  <a:lnTo>
                    <a:pt x="50292" y="120396"/>
                  </a:lnTo>
                  <a:lnTo>
                    <a:pt x="56388" y="121920"/>
                  </a:lnTo>
                  <a:lnTo>
                    <a:pt x="60960" y="121920"/>
                  </a:lnTo>
                  <a:lnTo>
                    <a:pt x="62484" y="121920"/>
                  </a:lnTo>
                  <a:lnTo>
                    <a:pt x="67818" y="121920"/>
                  </a:lnTo>
                  <a:lnTo>
                    <a:pt x="67818" y="133960"/>
                  </a:lnTo>
                  <a:lnTo>
                    <a:pt x="67056" y="134112"/>
                  </a:lnTo>
                  <a:lnTo>
                    <a:pt x="60960" y="132588"/>
                  </a:lnTo>
                  <a:lnTo>
                    <a:pt x="53340" y="132588"/>
                  </a:lnTo>
                  <a:lnTo>
                    <a:pt x="47244" y="131064"/>
                  </a:lnTo>
                  <a:lnTo>
                    <a:pt x="41148" y="128016"/>
                  </a:lnTo>
                  <a:lnTo>
                    <a:pt x="30480" y="121920"/>
                  </a:lnTo>
                  <a:lnTo>
                    <a:pt x="19812" y="114300"/>
                  </a:lnTo>
                  <a:lnTo>
                    <a:pt x="12192" y="103632"/>
                  </a:lnTo>
                  <a:lnTo>
                    <a:pt x="6096" y="92964"/>
                  </a:lnTo>
                  <a:lnTo>
                    <a:pt x="3048" y="86868"/>
                  </a:lnTo>
                  <a:lnTo>
                    <a:pt x="1524" y="80772"/>
                  </a:lnTo>
                  <a:lnTo>
                    <a:pt x="0" y="73152"/>
                  </a:lnTo>
                  <a:lnTo>
                    <a:pt x="0" y="59436"/>
                  </a:lnTo>
                  <a:lnTo>
                    <a:pt x="1524" y="53340"/>
                  </a:lnTo>
                  <a:lnTo>
                    <a:pt x="3048" y="47244"/>
                  </a:lnTo>
                  <a:lnTo>
                    <a:pt x="6096" y="41148"/>
                  </a:lnTo>
                  <a:lnTo>
                    <a:pt x="12192" y="28956"/>
                  </a:lnTo>
                  <a:lnTo>
                    <a:pt x="19812" y="19812"/>
                  </a:lnTo>
                  <a:lnTo>
                    <a:pt x="30480" y="12192"/>
                  </a:lnTo>
                  <a:lnTo>
                    <a:pt x="41148" y="6096"/>
                  </a:lnTo>
                  <a:lnTo>
                    <a:pt x="47244" y="3048"/>
                  </a:lnTo>
                  <a:lnTo>
                    <a:pt x="53340" y="1524"/>
                  </a:lnTo>
                  <a:lnTo>
                    <a:pt x="6096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3" name="Shape 368">
              <a:extLst>
                <a:ext uri="{FF2B5EF4-FFF2-40B4-BE49-F238E27FC236}">
                  <a16:creationId xmlns:a16="http://schemas.microsoft.com/office/drawing/2014/main" id="{CCED9A6E-85B7-4B3F-8DF7-E829FE25F0C3}"/>
                </a:ext>
              </a:extLst>
            </p:cNvPr>
            <p:cNvSpPr/>
            <p:nvPr/>
          </p:nvSpPr>
          <p:spPr>
            <a:xfrm>
              <a:off x="688836" y="2747772"/>
              <a:ext cx="0" cy="1524"/>
            </a:xfrm>
            <a:custGeom>
              <a:avLst/>
              <a:gdLst/>
              <a:ahLst/>
              <a:cxnLst/>
              <a:rect l="0" t="0" r="0" b="0"/>
              <a:pathLst>
                <a:path h="1524">
                  <a:moveTo>
                    <a:pt x="0" y="1524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4" name="Shape 369">
              <a:extLst>
                <a:ext uri="{FF2B5EF4-FFF2-40B4-BE49-F238E27FC236}">
                  <a16:creationId xmlns:a16="http://schemas.microsoft.com/office/drawing/2014/main" id="{408A66AE-8DF8-43F3-BE94-1038A3789673}"/>
                </a:ext>
              </a:extLst>
            </p:cNvPr>
            <p:cNvSpPr/>
            <p:nvPr/>
          </p:nvSpPr>
          <p:spPr>
            <a:xfrm>
              <a:off x="634734" y="2676144"/>
              <a:ext cx="66294" cy="133960"/>
            </a:xfrm>
            <a:custGeom>
              <a:avLst/>
              <a:gdLst/>
              <a:ahLst/>
              <a:cxnLst/>
              <a:rect l="0" t="0" r="0" b="0"/>
              <a:pathLst>
                <a:path w="66294" h="133960">
                  <a:moveTo>
                    <a:pt x="0" y="0"/>
                  </a:moveTo>
                  <a:lnTo>
                    <a:pt x="6858" y="0"/>
                  </a:lnTo>
                  <a:lnTo>
                    <a:pt x="12954" y="1524"/>
                  </a:lnTo>
                  <a:lnTo>
                    <a:pt x="19050" y="3048"/>
                  </a:lnTo>
                  <a:lnTo>
                    <a:pt x="25146" y="6096"/>
                  </a:lnTo>
                  <a:lnTo>
                    <a:pt x="37338" y="12192"/>
                  </a:lnTo>
                  <a:lnTo>
                    <a:pt x="46482" y="19812"/>
                  </a:lnTo>
                  <a:lnTo>
                    <a:pt x="54102" y="28956"/>
                  </a:lnTo>
                  <a:lnTo>
                    <a:pt x="60198" y="41148"/>
                  </a:lnTo>
                  <a:lnTo>
                    <a:pt x="63246" y="47244"/>
                  </a:lnTo>
                  <a:lnTo>
                    <a:pt x="64770" y="53340"/>
                  </a:lnTo>
                  <a:lnTo>
                    <a:pt x="66294" y="59436"/>
                  </a:lnTo>
                  <a:lnTo>
                    <a:pt x="66294" y="73152"/>
                  </a:lnTo>
                  <a:lnTo>
                    <a:pt x="64770" y="80772"/>
                  </a:lnTo>
                  <a:lnTo>
                    <a:pt x="63246" y="86868"/>
                  </a:lnTo>
                  <a:lnTo>
                    <a:pt x="60198" y="92964"/>
                  </a:lnTo>
                  <a:lnTo>
                    <a:pt x="54102" y="103632"/>
                  </a:lnTo>
                  <a:lnTo>
                    <a:pt x="46482" y="114300"/>
                  </a:lnTo>
                  <a:lnTo>
                    <a:pt x="37338" y="121920"/>
                  </a:lnTo>
                  <a:lnTo>
                    <a:pt x="25146" y="128016"/>
                  </a:lnTo>
                  <a:lnTo>
                    <a:pt x="19050" y="131064"/>
                  </a:lnTo>
                  <a:lnTo>
                    <a:pt x="12954" y="132588"/>
                  </a:lnTo>
                  <a:lnTo>
                    <a:pt x="6858" y="132588"/>
                  </a:lnTo>
                  <a:lnTo>
                    <a:pt x="0" y="133960"/>
                  </a:lnTo>
                  <a:lnTo>
                    <a:pt x="0" y="121920"/>
                  </a:lnTo>
                  <a:lnTo>
                    <a:pt x="9906" y="121920"/>
                  </a:lnTo>
                  <a:lnTo>
                    <a:pt x="16002" y="120396"/>
                  </a:lnTo>
                  <a:lnTo>
                    <a:pt x="22098" y="117348"/>
                  </a:lnTo>
                  <a:lnTo>
                    <a:pt x="20574" y="118872"/>
                  </a:lnTo>
                  <a:lnTo>
                    <a:pt x="31242" y="112776"/>
                  </a:lnTo>
                  <a:lnTo>
                    <a:pt x="29718" y="112776"/>
                  </a:lnTo>
                  <a:lnTo>
                    <a:pt x="38862" y="105156"/>
                  </a:lnTo>
                  <a:lnTo>
                    <a:pt x="38862" y="106680"/>
                  </a:lnTo>
                  <a:lnTo>
                    <a:pt x="46482" y="97536"/>
                  </a:lnTo>
                  <a:lnTo>
                    <a:pt x="44958" y="99060"/>
                  </a:lnTo>
                  <a:lnTo>
                    <a:pt x="51054" y="88392"/>
                  </a:lnTo>
                  <a:lnTo>
                    <a:pt x="52578" y="83820"/>
                  </a:lnTo>
                  <a:lnTo>
                    <a:pt x="54102" y="77724"/>
                  </a:lnTo>
                  <a:lnTo>
                    <a:pt x="54102" y="73152"/>
                  </a:lnTo>
                  <a:lnTo>
                    <a:pt x="55626" y="67056"/>
                  </a:lnTo>
                  <a:lnTo>
                    <a:pt x="54102" y="60960"/>
                  </a:lnTo>
                  <a:lnTo>
                    <a:pt x="54102" y="56388"/>
                  </a:lnTo>
                  <a:lnTo>
                    <a:pt x="52578" y="50292"/>
                  </a:lnTo>
                  <a:lnTo>
                    <a:pt x="51054" y="44196"/>
                  </a:lnTo>
                  <a:lnTo>
                    <a:pt x="51054" y="45720"/>
                  </a:lnTo>
                  <a:lnTo>
                    <a:pt x="44958" y="35052"/>
                  </a:lnTo>
                  <a:lnTo>
                    <a:pt x="46482" y="36576"/>
                  </a:lnTo>
                  <a:lnTo>
                    <a:pt x="38862" y="27432"/>
                  </a:lnTo>
                  <a:lnTo>
                    <a:pt x="29718" y="19812"/>
                  </a:lnTo>
                  <a:lnTo>
                    <a:pt x="31242" y="21336"/>
                  </a:lnTo>
                  <a:lnTo>
                    <a:pt x="20574" y="15240"/>
                  </a:lnTo>
                  <a:lnTo>
                    <a:pt x="16002" y="13716"/>
                  </a:lnTo>
                  <a:lnTo>
                    <a:pt x="9906" y="12192"/>
                  </a:lnTo>
                  <a:lnTo>
                    <a:pt x="11430" y="12192"/>
                  </a:lnTo>
                  <a:lnTo>
                    <a:pt x="5334" y="10668"/>
                  </a:lnTo>
                  <a:lnTo>
                    <a:pt x="5334" y="12192"/>
                  </a:lnTo>
                  <a:lnTo>
                    <a:pt x="0" y="1085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5" name="Shape 370">
              <a:extLst>
                <a:ext uri="{FF2B5EF4-FFF2-40B4-BE49-F238E27FC236}">
                  <a16:creationId xmlns:a16="http://schemas.microsoft.com/office/drawing/2014/main" id="{56B86CD6-B939-4B57-9C70-58C78E4D273D}"/>
                </a:ext>
              </a:extLst>
            </p:cNvPr>
            <p:cNvSpPr/>
            <p:nvPr/>
          </p:nvSpPr>
          <p:spPr>
            <a:xfrm>
              <a:off x="778752" y="2715768"/>
              <a:ext cx="192024" cy="192024"/>
            </a:xfrm>
            <a:custGeom>
              <a:avLst/>
              <a:gdLst/>
              <a:ahLst/>
              <a:cxnLst/>
              <a:rect l="0" t="0" r="0" b="0"/>
              <a:pathLst>
                <a:path w="192024" h="192024">
                  <a:moveTo>
                    <a:pt x="96012" y="0"/>
                  </a:moveTo>
                  <a:cubicBezTo>
                    <a:pt x="149352" y="0"/>
                    <a:pt x="192024" y="42672"/>
                    <a:pt x="192024" y="96012"/>
                  </a:cubicBezTo>
                  <a:cubicBezTo>
                    <a:pt x="192024" y="149352"/>
                    <a:pt x="149352" y="192024"/>
                    <a:pt x="96012" y="192024"/>
                  </a:cubicBezTo>
                  <a:cubicBezTo>
                    <a:pt x="42672" y="192024"/>
                    <a:pt x="0" y="149352"/>
                    <a:pt x="0" y="96012"/>
                  </a:cubicBezTo>
                  <a:cubicBezTo>
                    <a:pt x="0" y="42672"/>
                    <a:pt x="42672" y="0"/>
                    <a:pt x="9601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6" name="Shape 371">
              <a:extLst>
                <a:ext uri="{FF2B5EF4-FFF2-40B4-BE49-F238E27FC236}">
                  <a16:creationId xmlns:a16="http://schemas.microsoft.com/office/drawing/2014/main" id="{A1B1EBF0-C8DB-4689-9311-99A746E9F1C1}"/>
                </a:ext>
              </a:extLst>
            </p:cNvPr>
            <p:cNvSpPr/>
            <p:nvPr/>
          </p:nvSpPr>
          <p:spPr>
            <a:xfrm>
              <a:off x="772656" y="2711196"/>
              <a:ext cx="101346" cy="202692"/>
            </a:xfrm>
            <a:custGeom>
              <a:avLst/>
              <a:gdLst/>
              <a:ahLst/>
              <a:cxnLst/>
              <a:rect l="0" t="0" r="0" b="0"/>
              <a:pathLst>
                <a:path w="101346" h="202692">
                  <a:moveTo>
                    <a:pt x="91440" y="0"/>
                  </a:moveTo>
                  <a:lnTo>
                    <a:pt x="101346" y="0"/>
                  </a:lnTo>
                  <a:lnTo>
                    <a:pt x="101346" y="10668"/>
                  </a:lnTo>
                  <a:lnTo>
                    <a:pt x="92964" y="10668"/>
                  </a:lnTo>
                  <a:lnTo>
                    <a:pt x="83820" y="12192"/>
                  </a:lnTo>
                  <a:lnTo>
                    <a:pt x="74676" y="15240"/>
                  </a:lnTo>
                  <a:lnTo>
                    <a:pt x="74676" y="13716"/>
                  </a:lnTo>
                  <a:lnTo>
                    <a:pt x="67056" y="18288"/>
                  </a:lnTo>
                  <a:lnTo>
                    <a:pt x="67056" y="16764"/>
                  </a:lnTo>
                  <a:lnTo>
                    <a:pt x="57912" y="21336"/>
                  </a:lnTo>
                  <a:lnTo>
                    <a:pt x="59436" y="21336"/>
                  </a:lnTo>
                  <a:lnTo>
                    <a:pt x="51816" y="25908"/>
                  </a:lnTo>
                  <a:lnTo>
                    <a:pt x="44196" y="32004"/>
                  </a:lnTo>
                  <a:lnTo>
                    <a:pt x="44196" y="30480"/>
                  </a:lnTo>
                  <a:lnTo>
                    <a:pt x="38100" y="36576"/>
                  </a:lnTo>
                  <a:lnTo>
                    <a:pt x="32004" y="44196"/>
                  </a:lnTo>
                  <a:lnTo>
                    <a:pt x="32004" y="42672"/>
                  </a:lnTo>
                  <a:lnTo>
                    <a:pt x="25908" y="50292"/>
                  </a:lnTo>
                  <a:lnTo>
                    <a:pt x="27432" y="50292"/>
                  </a:lnTo>
                  <a:lnTo>
                    <a:pt x="22860" y="57912"/>
                  </a:lnTo>
                  <a:lnTo>
                    <a:pt x="18288" y="65532"/>
                  </a:lnTo>
                  <a:lnTo>
                    <a:pt x="15240" y="74676"/>
                  </a:lnTo>
                  <a:lnTo>
                    <a:pt x="15240" y="73152"/>
                  </a:lnTo>
                  <a:lnTo>
                    <a:pt x="13716" y="82296"/>
                  </a:lnTo>
                  <a:lnTo>
                    <a:pt x="12192" y="91440"/>
                  </a:lnTo>
                  <a:lnTo>
                    <a:pt x="10668" y="100584"/>
                  </a:lnTo>
                  <a:lnTo>
                    <a:pt x="12192" y="111252"/>
                  </a:lnTo>
                  <a:lnTo>
                    <a:pt x="12192" y="109728"/>
                  </a:lnTo>
                  <a:lnTo>
                    <a:pt x="13716" y="118872"/>
                  </a:lnTo>
                  <a:lnTo>
                    <a:pt x="15240" y="128016"/>
                  </a:lnTo>
                  <a:lnTo>
                    <a:pt x="18288" y="137160"/>
                  </a:lnTo>
                  <a:lnTo>
                    <a:pt x="18288" y="135636"/>
                  </a:lnTo>
                  <a:lnTo>
                    <a:pt x="22860" y="144780"/>
                  </a:lnTo>
                  <a:lnTo>
                    <a:pt x="27432" y="152400"/>
                  </a:lnTo>
                  <a:lnTo>
                    <a:pt x="25908" y="150876"/>
                  </a:lnTo>
                  <a:lnTo>
                    <a:pt x="32004" y="158496"/>
                  </a:lnTo>
                  <a:lnTo>
                    <a:pt x="38100" y="164592"/>
                  </a:lnTo>
                  <a:lnTo>
                    <a:pt x="44196" y="170688"/>
                  </a:lnTo>
                  <a:lnTo>
                    <a:pt x="51816" y="176784"/>
                  </a:lnTo>
                  <a:lnTo>
                    <a:pt x="59436" y="181356"/>
                  </a:lnTo>
                  <a:lnTo>
                    <a:pt x="57912" y="181356"/>
                  </a:lnTo>
                  <a:lnTo>
                    <a:pt x="67056" y="184404"/>
                  </a:lnTo>
                  <a:lnTo>
                    <a:pt x="74676" y="187452"/>
                  </a:lnTo>
                  <a:lnTo>
                    <a:pt x="83820" y="190500"/>
                  </a:lnTo>
                  <a:lnTo>
                    <a:pt x="92964" y="192024"/>
                  </a:lnTo>
                  <a:lnTo>
                    <a:pt x="92964" y="190500"/>
                  </a:lnTo>
                  <a:lnTo>
                    <a:pt x="101346" y="191897"/>
                  </a:lnTo>
                  <a:lnTo>
                    <a:pt x="101346" y="202692"/>
                  </a:lnTo>
                  <a:lnTo>
                    <a:pt x="91440" y="202692"/>
                  </a:lnTo>
                  <a:lnTo>
                    <a:pt x="80772" y="201168"/>
                  </a:lnTo>
                  <a:lnTo>
                    <a:pt x="71628" y="198120"/>
                  </a:lnTo>
                  <a:lnTo>
                    <a:pt x="62484" y="195072"/>
                  </a:lnTo>
                  <a:lnTo>
                    <a:pt x="53340" y="190500"/>
                  </a:lnTo>
                  <a:lnTo>
                    <a:pt x="45720" y="185928"/>
                  </a:lnTo>
                  <a:lnTo>
                    <a:pt x="36576" y="179832"/>
                  </a:lnTo>
                  <a:lnTo>
                    <a:pt x="30480" y="173736"/>
                  </a:lnTo>
                  <a:lnTo>
                    <a:pt x="22860" y="166116"/>
                  </a:lnTo>
                  <a:lnTo>
                    <a:pt x="18288" y="158496"/>
                  </a:lnTo>
                  <a:lnTo>
                    <a:pt x="12192" y="149352"/>
                  </a:lnTo>
                  <a:lnTo>
                    <a:pt x="7620" y="140208"/>
                  </a:lnTo>
                  <a:lnTo>
                    <a:pt x="4572" y="131064"/>
                  </a:lnTo>
                  <a:lnTo>
                    <a:pt x="3048" y="121920"/>
                  </a:lnTo>
                  <a:lnTo>
                    <a:pt x="0" y="111252"/>
                  </a:lnTo>
                  <a:lnTo>
                    <a:pt x="0" y="89916"/>
                  </a:lnTo>
                  <a:lnTo>
                    <a:pt x="3048" y="80772"/>
                  </a:lnTo>
                  <a:lnTo>
                    <a:pt x="4572" y="70104"/>
                  </a:lnTo>
                  <a:lnTo>
                    <a:pt x="7620" y="60960"/>
                  </a:lnTo>
                  <a:lnTo>
                    <a:pt x="12192" y="51816"/>
                  </a:lnTo>
                  <a:lnTo>
                    <a:pt x="18288" y="44196"/>
                  </a:lnTo>
                  <a:lnTo>
                    <a:pt x="22860" y="36576"/>
                  </a:lnTo>
                  <a:lnTo>
                    <a:pt x="30480" y="28956"/>
                  </a:lnTo>
                  <a:lnTo>
                    <a:pt x="36576" y="22860"/>
                  </a:lnTo>
                  <a:lnTo>
                    <a:pt x="45720" y="16764"/>
                  </a:lnTo>
                  <a:lnTo>
                    <a:pt x="53340" y="12192"/>
                  </a:lnTo>
                  <a:lnTo>
                    <a:pt x="62484" y="7620"/>
                  </a:lnTo>
                  <a:lnTo>
                    <a:pt x="71628" y="3048"/>
                  </a:lnTo>
                  <a:lnTo>
                    <a:pt x="80772" y="1524"/>
                  </a:lnTo>
                  <a:lnTo>
                    <a:pt x="914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7" name="Shape 372">
              <a:extLst>
                <a:ext uri="{FF2B5EF4-FFF2-40B4-BE49-F238E27FC236}">
                  <a16:creationId xmlns:a16="http://schemas.microsoft.com/office/drawing/2014/main" id="{7B2AFCC7-6A9F-4688-88F8-426C46A4212A}"/>
                </a:ext>
              </a:extLst>
            </p:cNvPr>
            <p:cNvSpPr/>
            <p:nvPr/>
          </p:nvSpPr>
          <p:spPr>
            <a:xfrm>
              <a:off x="874002" y="2711196"/>
              <a:ext cx="102870" cy="202692"/>
            </a:xfrm>
            <a:custGeom>
              <a:avLst/>
              <a:gdLst/>
              <a:ahLst/>
              <a:cxnLst/>
              <a:rect l="0" t="0" r="0" b="0"/>
              <a:pathLst>
                <a:path w="102870" h="202692">
                  <a:moveTo>
                    <a:pt x="0" y="0"/>
                  </a:moveTo>
                  <a:lnTo>
                    <a:pt x="11430" y="0"/>
                  </a:lnTo>
                  <a:lnTo>
                    <a:pt x="20574" y="1524"/>
                  </a:lnTo>
                  <a:lnTo>
                    <a:pt x="31242" y="3048"/>
                  </a:lnTo>
                  <a:lnTo>
                    <a:pt x="40386" y="7620"/>
                  </a:lnTo>
                  <a:lnTo>
                    <a:pt x="49530" y="12192"/>
                  </a:lnTo>
                  <a:lnTo>
                    <a:pt x="57150" y="16764"/>
                  </a:lnTo>
                  <a:lnTo>
                    <a:pt x="64770" y="22860"/>
                  </a:lnTo>
                  <a:lnTo>
                    <a:pt x="72390" y="28956"/>
                  </a:lnTo>
                  <a:lnTo>
                    <a:pt x="78486" y="36576"/>
                  </a:lnTo>
                  <a:lnTo>
                    <a:pt x="84582" y="44196"/>
                  </a:lnTo>
                  <a:lnTo>
                    <a:pt x="90678" y="51816"/>
                  </a:lnTo>
                  <a:lnTo>
                    <a:pt x="95250" y="60960"/>
                  </a:lnTo>
                  <a:lnTo>
                    <a:pt x="98298" y="70104"/>
                  </a:lnTo>
                  <a:lnTo>
                    <a:pt x="99822" y="80772"/>
                  </a:lnTo>
                  <a:lnTo>
                    <a:pt x="101346" y="89916"/>
                  </a:lnTo>
                  <a:lnTo>
                    <a:pt x="102870" y="100584"/>
                  </a:lnTo>
                  <a:lnTo>
                    <a:pt x="101346" y="111252"/>
                  </a:lnTo>
                  <a:lnTo>
                    <a:pt x="99822" y="121920"/>
                  </a:lnTo>
                  <a:lnTo>
                    <a:pt x="98298" y="131064"/>
                  </a:lnTo>
                  <a:lnTo>
                    <a:pt x="95250" y="140208"/>
                  </a:lnTo>
                  <a:lnTo>
                    <a:pt x="90678" y="149352"/>
                  </a:lnTo>
                  <a:lnTo>
                    <a:pt x="84582" y="158496"/>
                  </a:lnTo>
                  <a:lnTo>
                    <a:pt x="78486" y="166116"/>
                  </a:lnTo>
                  <a:lnTo>
                    <a:pt x="72390" y="173736"/>
                  </a:lnTo>
                  <a:lnTo>
                    <a:pt x="64770" y="179832"/>
                  </a:lnTo>
                  <a:lnTo>
                    <a:pt x="57150" y="185928"/>
                  </a:lnTo>
                  <a:lnTo>
                    <a:pt x="49530" y="190500"/>
                  </a:lnTo>
                  <a:lnTo>
                    <a:pt x="40386" y="195072"/>
                  </a:lnTo>
                  <a:lnTo>
                    <a:pt x="31242" y="198120"/>
                  </a:lnTo>
                  <a:lnTo>
                    <a:pt x="20574" y="201168"/>
                  </a:lnTo>
                  <a:lnTo>
                    <a:pt x="11430" y="202692"/>
                  </a:lnTo>
                  <a:lnTo>
                    <a:pt x="0" y="202692"/>
                  </a:lnTo>
                  <a:lnTo>
                    <a:pt x="0" y="191897"/>
                  </a:lnTo>
                  <a:lnTo>
                    <a:pt x="762" y="192024"/>
                  </a:lnTo>
                  <a:lnTo>
                    <a:pt x="9906" y="190500"/>
                  </a:lnTo>
                  <a:lnTo>
                    <a:pt x="9906" y="192024"/>
                  </a:lnTo>
                  <a:lnTo>
                    <a:pt x="19050" y="190500"/>
                  </a:lnTo>
                  <a:lnTo>
                    <a:pt x="28194" y="187452"/>
                  </a:lnTo>
                  <a:lnTo>
                    <a:pt x="26670" y="187452"/>
                  </a:lnTo>
                  <a:lnTo>
                    <a:pt x="35814" y="184404"/>
                  </a:lnTo>
                  <a:lnTo>
                    <a:pt x="43434" y="181356"/>
                  </a:lnTo>
                  <a:lnTo>
                    <a:pt x="51054" y="176784"/>
                  </a:lnTo>
                  <a:lnTo>
                    <a:pt x="58674" y="170688"/>
                  </a:lnTo>
                  <a:lnTo>
                    <a:pt x="64770" y="164592"/>
                  </a:lnTo>
                  <a:lnTo>
                    <a:pt x="70866" y="158496"/>
                  </a:lnTo>
                  <a:lnTo>
                    <a:pt x="75438" y="150876"/>
                  </a:lnTo>
                  <a:lnTo>
                    <a:pt x="75438" y="152400"/>
                  </a:lnTo>
                  <a:lnTo>
                    <a:pt x="80010" y="144780"/>
                  </a:lnTo>
                  <a:lnTo>
                    <a:pt x="84582" y="135636"/>
                  </a:lnTo>
                  <a:lnTo>
                    <a:pt x="84582" y="137160"/>
                  </a:lnTo>
                  <a:lnTo>
                    <a:pt x="87630" y="128016"/>
                  </a:lnTo>
                  <a:lnTo>
                    <a:pt x="89154" y="118872"/>
                  </a:lnTo>
                  <a:lnTo>
                    <a:pt x="90678" y="109728"/>
                  </a:lnTo>
                  <a:lnTo>
                    <a:pt x="90678" y="91440"/>
                  </a:lnTo>
                  <a:lnTo>
                    <a:pt x="89154" y="82296"/>
                  </a:lnTo>
                  <a:lnTo>
                    <a:pt x="87630" y="73152"/>
                  </a:lnTo>
                  <a:lnTo>
                    <a:pt x="87630" y="74676"/>
                  </a:lnTo>
                  <a:lnTo>
                    <a:pt x="84582" y="65532"/>
                  </a:lnTo>
                  <a:lnTo>
                    <a:pt x="80010" y="57912"/>
                  </a:lnTo>
                  <a:lnTo>
                    <a:pt x="75438" y="50292"/>
                  </a:lnTo>
                  <a:lnTo>
                    <a:pt x="70866" y="42672"/>
                  </a:lnTo>
                  <a:lnTo>
                    <a:pt x="70866" y="44196"/>
                  </a:lnTo>
                  <a:lnTo>
                    <a:pt x="64770" y="36576"/>
                  </a:lnTo>
                  <a:lnTo>
                    <a:pt x="58674" y="30480"/>
                  </a:lnTo>
                  <a:lnTo>
                    <a:pt x="58674" y="32004"/>
                  </a:lnTo>
                  <a:lnTo>
                    <a:pt x="51054" y="25908"/>
                  </a:lnTo>
                  <a:lnTo>
                    <a:pt x="43434" y="21336"/>
                  </a:lnTo>
                  <a:lnTo>
                    <a:pt x="35814" y="16764"/>
                  </a:lnTo>
                  <a:lnTo>
                    <a:pt x="35814" y="18288"/>
                  </a:lnTo>
                  <a:lnTo>
                    <a:pt x="26670" y="13716"/>
                  </a:lnTo>
                  <a:lnTo>
                    <a:pt x="28194" y="15240"/>
                  </a:lnTo>
                  <a:lnTo>
                    <a:pt x="19050" y="12192"/>
                  </a:lnTo>
                  <a:lnTo>
                    <a:pt x="9906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8" name="Shape 373">
              <a:extLst>
                <a:ext uri="{FF2B5EF4-FFF2-40B4-BE49-F238E27FC236}">
                  <a16:creationId xmlns:a16="http://schemas.microsoft.com/office/drawing/2014/main" id="{67DF89F6-0D42-477B-A64C-4C24B73CD87C}"/>
                </a:ext>
              </a:extLst>
            </p:cNvPr>
            <p:cNvSpPr/>
            <p:nvPr/>
          </p:nvSpPr>
          <p:spPr>
            <a:xfrm>
              <a:off x="949440" y="2528316"/>
              <a:ext cx="123444" cy="121920"/>
            </a:xfrm>
            <a:custGeom>
              <a:avLst/>
              <a:gdLst/>
              <a:ahLst/>
              <a:cxnLst/>
              <a:rect l="0" t="0" r="0" b="0"/>
              <a:pathLst>
                <a:path w="123444" h="121920">
                  <a:moveTo>
                    <a:pt x="60960" y="0"/>
                  </a:moveTo>
                  <a:cubicBezTo>
                    <a:pt x="96012" y="0"/>
                    <a:pt x="123444" y="25908"/>
                    <a:pt x="123444" y="60960"/>
                  </a:cubicBezTo>
                  <a:cubicBezTo>
                    <a:pt x="123444" y="94488"/>
                    <a:pt x="96012" y="121920"/>
                    <a:pt x="60960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5908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29" name="Shape 374">
              <a:extLst>
                <a:ext uri="{FF2B5EF4-FFF2-40B4-BE49-F238E27FC236}">
                  <a16:creationId xmlns:a16="http://schemas.microsoft.com/office/drawing/2014/main" id="{55748486-9B28-4AF0-B233-5DCCA7F54521}"/>
                </a:ext>
              </a:extLst>
            </p:cNvPr>
            <p:cNvSpPr/>
            <p:nvPr/>
          </p:nvSpPr>
          <p:spPr>
            <a:xfrm>
              <a:off x="944868" y="2522220"/>
              <a:ext cx="66294" cy="132588"/>
            </a:xfrm>
            <a:custGeom>
              <a:avLst/>
              <a:gdLst/>
              <a:ahLst/>
              <a:cxnLst/>
              <a:rect l="0" t="0" r="0" b="0"/>
              <a:pathLst>
                <a:path w="66294" h="132588">
                  <a:moveTo>
                    <a:pt x="59436" y="0"/>
                  </a:moveTo>
                  <a:lnTo>
                    <a:pt x="66294" y="0"/>
                  </a:lnTo>
                  <a:lnTo>
                    <a:pt x="66294" y="10668"/>
                  </a:lnTo>
                  <a:lnTo>
                    <a:pt x="65532" y="10668"/>
                  </a:lnTo>
                  <a:lnTo>
                    <a:pt x="60960" y="10668"/>
                  </a:lnTo>
                  <a:lnTo>
                    <a:pt x="54864" y="12192"/>
                  </a:lnTo>
                  <a:lnTo>
                    <a:pt x="48768" y="13716"/>
                  </a:lnTo>
                  <a:lnTo>
                    <a:pt x="50292" y="13716"/>
                  </a:lnTo>
                  <a:lnTo>
                    <a:pt x="44196" y="15240"/>
                  </a:lnTo>
                  <a:lnTo>
                    <a:pt x="45720" y="15240"/>
                  </a:lnTo>
                  <a:lnTo>
                    <a:pt x="35052" y="21336"/>
                  </a:lnTo>
                  <a:lnTo>
                    <a:pt x="35052" y="19812"/>
                  </a:lnTo>
                  <a:lnTo>
                    <a:pt x="25908" y="27432"/>
                  </a:lnTo>
                  <a:lnTo>
                    <a:pt x="27432" y="27432"/>
                  </a:lnTo>
                  <a:lnTo>
                    <a:pt x="19812" y="36576"/>
                  </a:lnTo>
                  <a:lnTo>
                    <a:pt x="19812" y="35052"/>
                  </a:lnTo>
                  <a:lnTo>
                    <a:pt x="15240" y="45720"/>
                  </a:lnTo>
                  <a:lnTo>
                    <a:pt x="15240" y="44196"/>
                  </a:lnTo>
                  <a:lnTo>
                    <a:pt x="12192" y="50292"/>
                  </a:lnTo>
                  <a:lnTo>
                    <a:pt x="13716" y="50292"/>
                  </a:lnTo>
                  <a:lnTo>
                    <a:pt x="12192" y="54864"/>
                  </a:lnTo>
                  <a:lnTo>
                    <a:pt x="10668" y="60960"/>
                  </a:lnTo>
                  <a:lnTo>
                    <a:pt x="10668" y="67056"/>
                  </a:lnTo>
                  <a:lnTo>
                    <a:pt x="10668" y="71628"/>
                  </a:lnTo>
                  <a:lnTo>
                    <a:pt x="12192" y="77724"/>
                  </a:lnTo>
                  <a:lnTo>
                    <a:pt x="13716" y="83820"/>
                  </a:lnTo>
                  <a:lnTo>
                    <a:pt x="12192" y="82296"/>
                  </a:lnTo>
                  <a:lnTo>
                    <a:pt x="15240" y="88392"/>
                  </a:lnTo>
                  <a:lnTo>
                    <a:pt x="19812" y="97536"/>
                  </a:lnTo>
                  <a:lnTo>
                    <a:pt x="26738" y="105848"/>
                  </a:lnTo>
                  <a:lnTo>
                    <a:pt x="35052" y="112776"/>
                  </a:lnTo>
                  <a:lnTo>
                    <a:pt x="45720" y="117348"/>
                  </a:lnTo>
                  <a:lnTo>
                    <a:pt x="44196" y="117348"/>
                  </a:lnTo>
                  <a:lnTo>
                    <a:pt x="50292" y="120396"/>
                  </a:lnTo>
                  <a:lnTo>
                    <a:pt x="48768" y="118872"/>
                  </a:lnTo>
                  <a:lnTo>
                    <a:pt x="54864" y="120396"/>
                  </a:lnTo>
                  <a:lnTo>
                    <a:pt x="60960" y="121920"/>
                  </a:lnTo>
                  <a:lnTo>
                    <a:pt x="65532" y="121920"/>
                  </a:lnTo>
                  <a:lnTo>
                    <a:pt x="66294" y="121920"/>
                  </a:lnTo>
                  <a:lnTo>
                    <a:pt x="66294" y="132588"/>
                  </a:lnTo>
                  <a:lnTo>
                    <a:pt x="53340" y="132588"/>
                  </a:lnTo>
                  <a:lnTo>
                    <a:pt x="45720" y="131064"/>
                  </a:lnTo>
                  <a:lnTo>
                    <a:pt x="39624" y="128016"/>
                  </a:lnTo>
                  <a:lnTo>
                    <a:pt x="28956" y="121920"/>
                  </a:lnTo>
                  <a:lnTo>
                    <a:pt x="18288" y="114300"/>
                  </a:lnTo>
                  <a:lnTo>
                    <a:pt x="10668" y="103632"/>
                  </a:lnTo>
                  <a:lnTo>
                    <a:pt x="4572" y="92964"/>
                  </a:lnTo>
                  <a:lnTo>
                    <a:pt x="3048" y="86868"/>
                  </a:lnTo>
                  <a:lnTo>
                    <a:pt x="0" y="80772"/>
                  </a:lnTo>
                  <a:lnTo>
                    <a:pt x="0" y="67056"/>
                  </a:lnTo>
                  <a:lnTo>
                    <a:pt x="0" y="53340"/>
                  </a:lnTo>
                  <a:lnTo>
                    <a:pt x="3048" y="47244"/>
                  </a:lnTo>
                  <a:lnTo>
                    <a:pt x="4572" y="41148"/>
                  </a:lnTo>
                  <a:lnTo>
                    <a:pt x="10668" y="28956"/>
                  </a:lnTo>
                  <a:lnTo>
                    <a:pt x="18288" y="19812"/>
                  </a:lnTo>
                  <a:lnTo>
                    <a:pt x="28956" y="10668"/>
                  </a:lnTo>
                  <a:lnTo>
                    <a:pt x="39624" y="4572"/>
                  </a:lnTo>
                  <a:lnTo>
                    <a:pt x="45720" y="3048"/>
                  </a:lnTo>
                  <a:lnTo>
                    <a:pt x="53340" y="1524"/>
                  </a:lnTo>
                  <a:lnTo>
                    <a:pt x="594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0" name="Shape 375">
              <a:extLst>
                <a:ext uri="{FF2B5EF4-FFF2-40B4-BE49-F238E27FC236}">
                  <a16:creationId xmlns:a16="http://schemas.microsoft.com/office/drawing/2014/main" id="{42DBC154-250B-49F8-A6C8-4829EE176C2A}"/>
                </a:ext>
              </a:extLst>
            </p:cNvPr>
            <p:cNvSpPr/>
            <p:nvPr/>
          </p:nvSpPr>
          <p:spPr>
            <a:xfrm>
              <a:off x="1011162" y="2522220"/>
              <a:ext cx="66294" cy="132588"/>
            </a:xfrm>
            <a:custGeom>
              <a:avLst/>
              <a:gdLst/>
              <a:ahLst/>
              <a:cxnLst/>
              <a:rect l="0" t="0" r="0" b="0"/>
              <a:pathLst>
                <a:path w="66294" h="132588">
                  <a:moveTo>
                    <a:pt x="0" y="0"/>
                  </a:moveTo>
                  <a:lnTo>
                    <a:pt x="6858" y="0"/>
                  </a:lnTo>
                  <a:lnTo>
                    <a:pt x="12954" y="1524"/>
                  </a:lnTo>
                  <a:lnTo>
                    <a:pt x="19050" y="3048"/>
                  </a:lnTo>
                  <a:lnTo>
                    <a:pt x="26670" y="4572"/>
                  </a:lnTo>
                  <a:lnTo>
                    <a:pt x="37338" y="10668"/>
                  </a:lnTo>
                  <a:lnTo>
                    <a:pt x="46482" y="19812"/>
                  </a:lnTo>
                  <a:lnTo>
                    <a:pt x="55626" y="28956"/>
                  </a:lnTo>
                  <a:lnTo>
                    <a:pt x="61722" y="41148"/>
                  </a:lnTo>
                  <a:lnTo>
                    <a:pt x="63246" y="47244"/>
                  </a:lnTo>
                  <a:lnTo>
                    <a:pt x="64770" y="53340"/>
                  </a:lnTo>
                  <a:lnTo>
                    <a:pt x="66294" y="59436"/>
                  </a:lnTo>
                  <a:lnTo>
                    <a:pt x="66294" y="73152"/>
                  </a:lnTo>
                  <a:lnTo>
                    <a:pt x="64770" y="80772"/>
                  </a:lnTo>
                  <a:lnTo>
                    <a:pt x="63246" y="86868"/>
                  </a:lnTo>
                  <a:lnTo>
                    <a:pt x="61722" y="92964"/>
                  </a:lnTo>
                  <a:lnTo>
                    <a:pt x="55626" y="103632"/>
                  </a:lnTo>
                  <a:lnTo>
                    <a:pt x="46482" y="114300"/>
                  </a:lnTo>
                  <a:lnTo>
                    <a:pt x="37338" y="121920"/>
                  </a:lnTo>
                  <a:lnTo>
                    <a:pt x="26670" y="128016"/>
                  </a:lnTo>
                  <a:lnTo>
                    <a:pt x="19050" y="131064"/>
                  </a:lnTo>
                  <a:lnTo>
                    <a:pt x="12954" y="132588"/>
                  </a:lnTo>
                  <a:lnTo>
                    <a:pt x="0" y="132588"/>
                  </a:lnTo>
                  <a:lnTo>
                    <a:pt x="0" y="121920"/>
                  </a:lnTo>
                  <a:lnTo>
                    <a:pt x="762" y="121920"/>
                  </a:lnTo>
                  <a:lnTo>
                    <a:pt x="5334" y="121920"/>
                  </a:lnTo>
                  <a:lnTo>
                    <a:pt x="11430" y="120396"/>
                  </a:lnTo>
                  <a:lnTo>
                    <a:pt x="16002" y="118872"/>
                  </a:lnTo>
                  <a:lnTo>
                    <a:pt x="16002" y="120396"/>
                  </a:lnTo>
                  <a:lnTo>
                    <a:pt x="22098" y="117348"/>
                  </a:lnTo>
                  <a:lnTo>
                    <a:pt x="20574" y="117348"/>
                  </a:lnTo>
                  <a:lnTo>
                    <a:pt x="31242" y="112776"/>
                  </a:lnTo>
                  <a:lnTo>
                    <a:pt x="38862" y="105156"/>
                  </a:lnTo>
                  <a:lnTo>
                    <a:pt x="38862" y="106680"/>
                  </a:lnTo>
                  <a:lnTo>
                    <a:pt x="46482" y="97536"/>
                  </a:lnTo>
                  <a:lnTo>
                    <a:pt x="44958" y="97536"/>
                  </a:lnTo>
                  <a:lnTo>
                    <a:pt x="51054" y="88392"/>
                  </a:lnTo>
                  <a:lnTo>
                    <a:pt x="52578" y="82296"/>
                  </a:lnTo>
                  <a:lnTo>
                    <a:pt x="52578" y="83820"/>
                  </a:lnTo>
                  <a:lnTo>
                    <a:pt x="54102" y="77724"/>
                  </a:lnTo>
                  <a:lnTo>
                    <a:pt x="55626" y="71628"/>
                  </a:lnTo>
                  <a:lnTo>
                    <a:pt x="55626" y="60960"/>
                  </a:lnTo>
                  <a:lnTo>
                    <a:pt x="54102" y="54864"/>
                  </a:lnTo>
                  <a:lnTo>
                    <a:pt x="52578" y="50292"/>
                  </a:lnTo>
                  <a:lnTo>
                    <a:pt x="51054" y="44196"/>
                  </a:lnTo>
                  <a:lnTo>
                    <a:pt x="51054" y="45720"/>
                  </a:lnTo>
                  <a:lnTo>
                    <a:pt x="44958" y="35052"/>
                  </a:lnTo>
                  <a:lnTo>
                    <a:pt x="46482" y="36576"/>
                  </a:lnTo>
                  <a:lnTo>
                    <a:pt x="38862" y="27432"/>
                  </a:lnTo>
                  <a:lnTo>
                    <a:pt x="31242" y="19812"/>
                  </a:lnTo>
                  <a:lnTo>
                    <a:pt x="31242" y="21336"/>
                  </a:lnTo>
                  <a:lnTo>
                    <a:pt x="20574" y="15240"/>
                  </a:lnTo>
                  <a:lnTo>
                    <a:pt x="22098" y="15240"/>
                  </a:lnTo>
                  <a:lnTo>
                    <a:pt x="16002" y="13716"/>
                  </a:lnTo>
                  <a:lnTo>
                    <a:pt x="11430" y="12192"/>
                  </a:lnTo>
                  <a:lnTo>
                    <a:pt x="5334" y="10668"/>
                  </a:lnTo>
                  <a:lnTo>
                    <a:pt x="762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1" name="Shape 376">
              <a:extLst>
                <a:ext uri="{FF2B5EF4-FFF2-40B4-BE49-F238E27FC236}">
                  <a16:creationId xmlns:a16="http://schemas.microsoft.com/office/drawing/2014/main" id="{9394DCCF-48AD-4AD0-BD88-C5F5C2CDAC3D}"/>
                </a:ext>
              </a:extLst>
            </p:cNvPr>
            <p:cNvSpPr/>
            <p:nvPr/>
          </p:nvSpPr>
          <p:spPr>
            <a:xfrm>
              <a:off x="1171944" y="2459736"/>
              <a:ext cx="123444" cy="121920"/>
            </a:xfrm>
            <a:custGeom>
              <a:avLst/>
              <a:gdLst/>
              <a:ahLst/>
              <a:cxnLst/>
              <a:rect l="0" t="0" r="0" b="0"/>
              <a:pathLst>
                <a:path w="123444" h="121920">
                  <a:moveTo>
                    <a:pt x="62484" y="0"/>
                  </a:moveTo>
                  <a:cubicBezTo>
                    <a:pt x="96012" y="0"/>
                    <a:pt x="123444" y="27432"/>
                    <a:pt x="123444" y="60960"/>
                  </a:cubicBezTo>
                  <a:cubicBezTo>
                    <a:pt x="123444" y="94488"/>
                    <a:pt x="96012" y="121920"/>
                    <a:pt x="62484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7432"/>
                    <a:pt x="27432" y="0"/>
                    <a:pt x="6248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2" name="Shape 377">
              <a:extLst>
                <a:ext uri="{FF2B5EF4-FFF2-40B4-BE49-F238E27FC236}">
                  <a16:creationId xmlns:a16="http://schemas.microsoft.com/office/drawing/2014/main" id="{5C239DB8-B26A-46DB-9BF1-EC0F1220659A}"/>
                </a:ext>
              </a:extLst>
            </p:cNvPr>
            <p:cNvSpPr/>
            <p:nvPr/>
          </p:nvSpPr>
          <p:spPr>
            <a:xfrm>
              <a:off x="1167372" y="2453640"/>
              <a:ext cx="66294" cy="133960"/>
            </a:xfrm>
            <a:custGeom>
              <a:avLst/>
              <a:gdLst/>
              <a:ahLst/>
              <a:cxnLst/>
              <a:rect l="0" t="0" r="0" b="0"/>
              <a:pathLst>
                <a:path w="66294" h="133960">
                  <a:moveTo>
                    <a:pt x="59436" y="0"/>
                  </a:moveTo>
                  <a:lnTo>
                    <a:pt x="66294" y="0"/>
                  </a:lnTo>
                  <a:lnTo>
                    <a:pt x="66294" y="10668"/>
                  </a:lnTo>
                  <a:lnTo>
                    <a:pt x="65532" y="10668"/>
                  </a:lnTo>
                  <a:lnTo>
                    <a:pt x="60960" y="10668"/>
                  </a:lnTo>
                  <a:lnTo>
                    <a:pt x="54864" y="12192"/>
                  </a:lnTo>
                  <a:lnTo>
                    <a:pt x="50292" y="13716"/>
                  </a:lnTo>
                  <a:lnTo>
                    <a:pt x="44196" y="15240"/>
                  </a:lnTo>
                  <a:lnTo>
                    <a:pt x="45720" y="15240"/>
                  </a:lnTo>
                  <a:lnTo>
                    <a:pt x="35052" y="21336"/>
                  </a:lnTo>
                  <a:lnTo>
                    <a:pt x="35052" y="19812"/>
                  </a:lnTo>
                  <a:lnTo>
                    <a:pt x="25908" y="27432"/>
                  </a:lnTo>
                  <a:lnTo>
                    <a:pt x="27432" y="27432"/>
                  </a:lnTo>
                  <a:lnTo>
                    <a:pt x="19812" y="36576"/>
                  </a:lnTo>
                  <a:lnTo>
                    <a:pt x="19812" y="35052"/>
                  </a:lnTo>
                  <a:lnTo>
                    <a:pt x="15240" y="45720"/>
                  </a:lnTo>
                  <a:lnTo>
                    <a:pt x="15240" y="44196"/>
                  </a:lnTo>
                  <a:lnTo>
                    <a:pt x="13716" y="50292"/>
                  </a:lnTo>
                  <a:lnTo>
                    <a:pt x="12192" y="56388"/>
                  </a:lnTo>
                  <a:lnTo>
                    <a:pt x="12192" y="54864"/>
                  </a:lnTo>
                  <a:lnTo>
                    <a:pt x="10668" y="60960"/>
                  </a:lnTo>
                  <a:lnTo>
                    <a:pt x="10668" y="67056"/>
                  </a:lnTo>
                  <a:lnTo>
                    <a:pt x="10668" y="71628"/>
                  </a:lnTo>
                  <a:lnTo>
                    <a:pt x="12192" y="77724"/>
                  </a:lnTo>
                  <a:lnTo>
                    <a:pt x="13716" y="83820"/>
                  </a:lnTo>
                  <a:lnTo>
                    <a:pt x="13716" y="82296"/>
                  </a:lnTo>
                  <a:lnTo>
                    <a:pt x="15240" y="88392"/>
                  </a:lnTo>
                  <a:lnTo>
                    <a:pt x="19812" y="97536"/>
                  </a:lnTo>
                  <a:lnTo>
                    <a:pt x="26739" y="105849"/>
                  </a:lnTo>
                  <a:lnTo>
                    <a:pt x="35052" y="112776"/>
                  </a:lnTo>
                  <a:lnTo>
                    <a:pt x="45720" y="118872"/>
                  </a:lnTo>
                  <a:lnTo>
                    <a:pt x="44196" y="117348"/>
                  </a:lnTo>
                  <a:lnTo>
                    <a:pt x="50292" y="120396"/>
                  </a:lnTo>
                  <a:lnTo>
                    <a:pt x="54864" y="121920"/>
                  </a:lnTo>
                  <a:lnTo>
                    <a:pt x="54864" y="120396"/>
                  </a:lnTo>
                  <a:lnTo>
                    <a:pt x="60960" y="121920"/>
                  </a:lnTo>
                  <a:lnTo>
                    <a:pt x="65532" y="121920"/>
                  </a:lnTo>
                  <a:lnTo>
                    <a:pt x="66294" y="121920"/>
                  </a:lnTo>
                  <a:lnTo>
                    <a:pt x="66294" y="133960"/>
                  </a:lnTo>
                  <a:lnTo>
                    <a:pt x="59436" y="132588"/>
                  </a:lnTo>
                  <a:lnTo>
                    <a:pt x="53340" y="132588"/>
                  </a:lnTo>
                  <a:lnTo>
                    <a:pt x="47244" y="131064"/>
                  </a:lnTo>
                  <a:lnTo>
                    <a:pt x="39624" y="128016"/>
                  </a:lnTo>
                  <a:lnTo>
                    <a:pt x="28956" y="121920"/>
                  </a:lnTo>
                  <a:lnTo>
                    <a:pt x="19812" y="114300"/>
                  </a:lnTo>
                  <a:lnTo>
                    <a:pt x="10668" y="103632"/>
                  </a:lnTo>
                  <a:lnTo>
                    <a:pt x="4572" y="92964"/>
                  </a:lnTo>
                  <a:lnTo>
                    <a:pt x="3048" y="86868"/>
                  </a:lnTo>
                  <a:lnTo>
                    <a:pt x="1524" y="80772"/>
                  </a:lnTo>
                  <a:lnTo>
                    <a:pt x="0" y="73152"/>
                  </a:lnTo>
                  <a:lnTo>
                    <a:pt x="0" y="59436"/>
                  </a:lnTo>
                  <a:lnTo>
                    <a:pt x="1524" y="53340"/>
                  </a:lnTo>
                  <a:lnTo>
                    <a:pt x="3048" y="47244"/>
                  </a:lnTo>
                  <a:lnTo>
                    <a:pt x="4572" y="41148"/>
                  </a:lnTo>
                  <a:lnTo>
                    <a:pt x="10668" y="28956"/>
                  </a:lnTo>
                  <a:lnTo>
                    <a:pt x="19812" y="19812"/>
                  </a:lnTo>
                  <a:lnTo>
                    <a:pt x="28956" y="10668"/>
                  </a:lnTo>
                  <a:lnTo>
                    <a:pt x="39624" y="4572"/>
                  </a:lnTo>
                  <a:lnTo>
                    <a:pt x="47244" y="3048"/>
                  </a:lnTo>
                  <a:lnTo>
                    <a:pt x="53340" y="1524"/>
                  </a:lnTo>
                  <a:lnTo>
                    <a:pt x="594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3" name="Shape 378">
              <a:extLst>
                <a:ext uri="{FF2B5EF4-FFF2-40B4-BE49-F238E27FC236}">
                  <a16:creationId xmlns:a16="http://schemas.microsoft.com/office/drawing/2014/main" id="{7554D404-0056-42FF-9F21-265733745B93}"/>
                </a:ext>
              </a:extLst>
            </p:cNvPr>
            <p:cNvSpPr/>
            <p:nvPr/>
          </p:nvSpPr>
          <p:spPr>
            <a:xfrm>
              <a:off x="1233666" y="2453640"/>
              <a:ext cx="66294" cy="134112"/>
            </a:xfrm>
            <a:custGeom>
              <a:avLst/>
              <a:gdLst/>
              <a:ahLst/>
              <a:cxnLst/>
              <a:rect l="0" t="0" r="0" b="0"/>
              <a:pathLst>
                <a:path w="66294" h="134112">
                  <a:moveTo>
                    <a:pt x="0" y="0"/>
                  </a:moveTo>
                  <a:lnTo>
                    <a:pt x="6858" y="0"/>
                  </a:lnTo>
                  <a:lnTo>
                    <a:pt x="12954" y="1524"/>
                  </a:lnTo>
                  <a:lnTo>
                    <a:pt x="20574" y="3048"/>
                  </a:lnTo>
                  <a:lnTo>
                    <a:pt x="26670" y="4572"/>
                  </a:lnTo>
                  <a:lnTo>
                    <a:pt x="37338" y="10668"/>
                  </a:lnTo>
                  <a:lnTo>
                    <a:pt x="48006" y="19812"/>
                  </a:lnTo>
                  <a:lnTo>
                    <a:pt x="55626" y="28956"/>
                  </a:lnTo>
                  <a:lnTo>
                    <a:pt x="61722" y="41148"/>
                  </a:lnTo>
                  <a:lnTo>
                    <a:pt x="63246" y="47244"/>
                  </a:lnTo>
                  <a:lnTo>
                    <a:pt x="64770" y="53340"/>
                  </a:lnTo>
                  <a:lnTo>
                    <a:pt x="66294" y="59436"/>
                  </a:lnTo>
                  <a:lnTo>
                    <a:pt x="66294" y="73152"/>
                  </a:lnTo>
                  <a:lnTo>
                    <a:pt x="64770" y="80772"/>
                  </a:lnTo>
                  <a:lnTo>
                    <a:pt x="63246" y="86868"/>
                  </a:lnTo>
                  <a:lnTo>
                    <a:pt x="61722" y="92964"/>
                  </a:lnTo>
                  <a:lnTo>
                    <a:pt x="55626" y="103632"/>
                  </a:lnTo>
                  <a:lnTo>
                    <a:pt x="48006" y="114300"/>
                  </a:lnTo>
                  <a:lnTo>
                    <a:pt x="37338" y="121920"/>
                  </a:lnTo>
                  <a:lnTo>
                    <a:pt x="26670" y="128016"/>
                  </a:lnTo>
                  <a:lnTo>
                    <a:pt x="20574" y="131064"/>
                  </a:lnTo>
                  <a:lnTo>
                    <a:pt x="12954" y="132588"/>
                  </a:lnTo>
                  <a:lnTo>
                    <a:pt x="6858" y="132588"/>
                  </a:lnTo>
                  <a:lnTo>
                    <a:pt x="762" y="134112"/>
                  </a:lnTo>
                  <a:lnTo>
                    <a:pt x="0" y="133960"/>
                  </a:lnTo>
                  <a:lnTo>
                    <a:pt x="0" y="121920"/>
                  </a:lnTo>
                  <a:lnTo>
                    <a:pt x="762" y="121920"/>
                  </a:lnTo>
                  <a:lnTo>
                    <a:pt x="5334" y="121920"/>
                  </a:lnTo>
                  <a:lnTo>
                    <a:pt x="11430" y="120396"/>
                  </a:lnTo>
                  <a:lnTo>
                    <a:pt x="11430" y="121920"/>
                  </a:lnTo>
                  <a:lnTo>
                    <a:pt x="17526" y="120396"/>
                  </a:lnTo>
                  <a:lnTo>
                    <a:pt x="16002" y="120396"/>
                  </a:lnTo>
                  <a:lnTo>
                    <a:pt x="22098" y="117348"/>
                  </a:lnTo>
                  <a:lnTo>
                    <a:pt x="20574" y="118872"/>
                  </a:lnTo>
                  <a:lnTo>
                    <a:pt x="31242" y="112776"/>
                  </a:lnTo>
                  <a:lnTo>
                    <a:pt x="39554" y="105849"/>
                  </a:lnTo>
                  <a:lnTo>
                    <a:pt x="46482" y="97536"/>
                  </a:lnTo>
                  <a:lnTo>
                    <a:pt x="51054" y="88392"/>
                  </a:lnTo>
                  <a:lnTo>
                    <a:pt x="52578" y="82296"/>
                  </a:lnTo>
                  <a:lnTo>
                    <a:pt x="52578" y="83820"/>
                  </a:lnTo>
                  <a:lnTo>
                    <a:pt x="54102" y="77724"/>
                  </a:lnTo>
                  <a:lnTo>
                    <a:pt x="55626" y="71628"/>
                  </a:lnTo>
                  <a:lnTo>
                    <a:pt x="55626" y="60960"/>
                  </a:lnTo>
                  <a:lnTo>
                    <a:pt x="54102" y="54864"/>
                  </a:lnTo>
                  <a:lnTo>
                    <a:pt x="54102" y="56388"/>
                  </a:lnTo>
                  <a:lnTo>
                    <a:pt x="52578" y="50292"/>
                  </a:lnTo>
                  <a:lnTo>
                    <a:pt x="51054" y="44196"/>
                  </a:lnTo>
                  <a:lnTo>
                    <a:pt x="51054" y="45720"/>
                  </a:lnTo>
                  <a:lnTo>
                    <a:pt x="46482" y="35052"/>
                  </a:lnTo>
                  <a:lnTo>
                    <a:pt x="46482" y="36576"/>
                  </a:lnTo>
                  <a:lnTo>
                    <a:pt x="38862" y="27432"/>
                  </a:lnTo>
                  <a:lnTo>
                    <a:pt x="40386" y="27432"/>
                  </a:lnTo>
                  <a:lnTo>
                    <a:pt x="31242" y="19812"/>
                  </a:lnTo>
                  <a:lnTo>
                    <a:pt x="31242" y="21336"/>
                  </a:lnTo>
                  <a:lnTo>
                    <a:pt x="20574" y="15240"/>
                  </a:lnTo>
                  <a:lnTo>
                    <a:pt x="22098" y="15240"/>
                  </a:lnTo>
                  <a:lnTo>
                    <a:pt x="16002" y="13716"/>
                  </a:lnTo>
                  <a:lnTo>
                    <a:pt x="17526" y="13716"/>
                  </a:lnTo>
                  <a:lnTo>
                    <a:pt x="11430" y="12192"/>
                  </a:lnTo>
                  <a:lnTo>
                    <a:pt x="5334" y="10668"/>
                  </a:lnTo>
                  <a:lnTo>
                    <a:pt x="762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4" name="Shape 379">
              <a:extLst>
                <a:ext uri="{FF2B5EF4-FFF2-40B4-BE49-F238E27FC236}">
                  <a16:creationId xmlns:a16="http://schemas.microsoft.com/office/drawing/2014/main" id="{EA095BEA-6211-42B1-A060-F486B30E0324}"/>
                </a:ext>
              </a:extLst>
            </p:cNvPr>
            <p:cNvSpPr/>
            <p:nvPr/>
          </p:nvSpPr>
          <p:spPr>
            <a:xfrm>
              <a:off x="1446264" y="2578608"/>
              <a:ext cx="123438" cy="123444"/>
            </a:xfrm>
            <a:custGeom>
              <a:avLst/>
              <a:gdLst/>
              <a:ahLst/>
              <a:cxnLst/>
              <a:rect l="0" t="0" r="0" b="0"/>
              <a:pathLst>
                <a:path w="123438" h="123444">
                  <a:moveTo>
                    <a:pt x="60960" y="0"/>
                  </a:moveTo>
                  <a:cubicBezTo>
                    <a:pt x="96006" y="0"/>
                    <a:pt x="123438" y="27432"/>
                    <a:pt x="123438" y="60960"/>
                  </a:cubicBezTo>
                  <a:cubicBezTo>
                    <a:pt x="123438" y="96012"/>
                    <a:pt x="96006" y="123444"/>
                    <a:pt x="60960" y="123444"/>
                  </a:cubicBezTo>
                  <a:cubicBezTo>
                    <a:pt x="27432" y="123444"/>
                    <a:pt x="0" y="96012"/>
                    <a:pt x="0" y="60960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5" name="Shape 380">
              <a:extLst>
                <a:ext uri="{FF2B5EF4-FFF2-40B4-BE49-F238E27FC236}">
                  <a16:creationId xmlns:a16="http://schemas.microsoft.com/office/drawing/2014/main" id="{8BA8D166-0458-4A1C-B7BD-EAB44E3A61B5}"/>
                </a:ext>
              </a:extLst>
            </p:cNvPr>
            <p:cNvSpPr/>
            <p:nvPr/>
          </p:nvSpPr>
          <p:spPr>
            <a:xfrm>
              <a:off x="1441692" y="2574036"/>
              <a:ext cx="66291" cy="132588"/>
            </a:xfrm>
            <a:custGeom>
              <a:avLst/>
              <a:gdLst/>
              <a:ahLst/>
              <a:cxnLst/>
              <a:rect l="0" t="0" r="0" b="0"/>
              <a:pathLst>
                <a:path w="66291" h="132588">
                  <a:moveTo>
                    <a:pt x="53340" y="0"/>
                  </a:moveTo>
                  <a:lnTo>
                    <a:pt x="66291" y="0"/>
                  </a:lnTo>
                  <a:lnTo>
                    <a:pt x="66291" y="10668"/>
                  </a:lnTo>
                  <a:lnTo>
                    <a:pt x="65532" y="10668"/>
                  </a:lnTo>
                  <a:lnTo>
                    <a:pt x="60960" y="10668"/>
                  </a:lnTo>
                  <a:lnTo>
                    <a:pt x="54864" y="12192"/>
                  </a:lnTo>
                  <a:lnTo>
                    <a:pt x="48768" y="13716"/>
                  </a:lnTo>
                  <a:lnTo>
                    <a:pt x="50292" y="12192"/>
                  </a:lnTo>
                  <a:lnTo>
                    <a:pt x="44196" y="15240"/>
                  </a:lnTo>
                  <a:lnTo>
                    <a:pt x="45720" y="15240"/>
                  </a:lnTo>
                  <a:lnTo>
                    <a:pt x="35052" y="19812"/>
                  </a:lnTo>
                  <a:lnTo>
                    <a:pt x="26740" y="26739"/>
                  </a:lnTo>
                  <a:lnTo>
                    <a:pt x="19812" y="35052"/>
                  </a:lnTo>
                  <a:lnTo>
                    <a:pt x="15240" y="45720"/>
                  </a:lnTo>
                  <a:lnTo>
                    <a:pt x="15240" y="44196"/>
                  </a:lnTo>
                  <a:lnTo>
                    <a:pt x="13716" y="50292"/>
                  </a:lnTo>
                  <a:lnTo>
                    <a:pt x="13716" y="48768"/>
                  </a:lnTo>
                  <a:lnTo>
                    <a:pt x="12192" y="54864"/>
                  </a:lnTo>
                  <a:lnTo>
                    <a:pt x="10668" y="60960"/>
                  </a:lnTo>
                  <a:lnTo>
                    <a:pt x="10668" y="65532"/>
                  </a:lnTo>
                  <a:lnTo>
                    <a:pt x="10668" y="67056"/>
                  </a:lnTo>
                  <a:lnTo>
                    <a:pt x="10668" y="71628"/>
                  </a:lnTo>
                  <a:lnTo>
                    <a:pt x="12192" y="77724"/>
                  </a:lnTo>
                  <a:lnTo>
                    <a:pt x="13716" y="82296"/>
                  </a:lnTo>
                  <a:lnTo>
                    <a:pt x="15240" y="88392"/>
                  </a:lnTo>
                  <a:lnTo>
                    <a:pt x="15240" y="86868"/>
                  </a:lnTo>
                  <a:lnTo>
                    <a:pt x="19812" y="97536"/>
                  </a:lnTo>
                  <a:lnTo>
                    <a:pt x="27432" y="105156"/>
                  </a:lnTo>
                  <a:lnTo>
                    <a:pt x="25908" y="105156"/>
                  </a:lnTo>
                  <a:lnTo>
                    <a:pt x="35052" y="112776"/>
                  </a:lnTo>
                  <a:lnTo>
                    <a:pt x="35052" y="111252"/>
                  </a:lnTo>
                  <a:lnTo>
                    <a:pt x="45720" y="117348"/>
                  </a:lnTo>
                  <a:lnTo>
                    <a:pt x="44196" y="117348"/>
                  </a:lnTo>
                  <a:lnTo>
                    <a:pt x="50292" y="118872"/>
                  </a:lnTo>
                  <a:lnTo>
                    <a:pt x="48768" y="118872"/>
                  </a:lnTo>
                  <a:lnTo>
                    <a:pt x="54864" y="120396"/>
                  </a:lnTo>
                  <a:lnTo>
                    <a:pt x="60960" y="121920"/>
                  </a:lnTo>
                  <a:lnTo>
                    <a:pt x="65532" y="121920"/>
                  </a:lnTo>
                  <a:lnTo>
                    <a:pt x="66291" y="121920"/>
                  </a:lnTo>
                  <a:lnTo>
                    <a:pt x="66291" y="132588"/>
                  </a:lnTo>
                  <a:lnTo>
                    <a:pt x="59436" y="132588"/>
                  </a:lnTo>
                  <a:lnTo>
                    <a:pt x="53340" y="131064"/>
                  </a:lnTo>
                  <a:lnTo>
                    <a:pt x="45720" y="129540"/>
                  </a:lnTo>
                  <a:lnTo>
                    <a:pt x="39624" y="128016"/>
                  </a:lnTo>
                  <a:lnTo>
                    <a:pt x="28956" y="121920"/>
                  </a:lnTo>
                  <a:lnTo>
                    <a:pt x="18288" y="112776"/>
                  </a:lnTo>
                  <a:lnTo>
                    <a:pt x="10668" y="103632"/>
                  </a:lnTo>
                  <a:lnTo>
                    <a:pt x="4572" y="92964"/>
                  </a:lnTo>
                  <a:lnTo>
                    <a:pt x="3048" y="85344"/>
                  </a:lnTo>
                  <a:lnTo>
                    <a:pt x="1524" y="79248"/>
                  </a:lnTo>
                  <a:lnTo>
                    <a:pt x="0" y="73152"/>
                  </a:lnTo>
                  <a:lnTo>
                    <a:pt x="0" y="59436"/>
                  </a:lnTo>
                  <a:lnTo>
                    <a:pt x="1524" y="53340"/>
                  </a:lnTo>
                  <a:lnTo>
                    <a:pt x="3048" y="45720"/>
                  </a:lnTo>
                  <a:lnTo>
                    <a:pt x="4572" y="39624"/>
                  </a:lnTo>
                  <a:lnTo>
                    <a:pt x="10668" y="28956"/>
                  </a:lnTo>
                  <a:lnTo>
                    <a:pt x="18288" y="18288"/>
                  </a:lnTo>
                  <a:lnTo>
                    <a:pt x="28956" y="10668"/>
                  </a:lnTo>
                  <a:lnTo>
                    <a:pt x="39624" y="4572"/>
                  </a:lnTo>
                  <a:lnTo>
                    <a:pt x="45720" y="3048"/>
                  </a:lnTo>
                  <a:lnTo>
                    <a:pt x="533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6" name="Shape 381">
              <a:extLst>
                <a:ext uri="{FF2B5EF4-FFF2-40B4-BE49-F238E27FC236}">
                  <a16:creationId xmlns:a16="http://schemas.microsoft.com/office/drawing/2014/main" id="{500F643A-2246-48A5-AE78-EBDB1CEFEC5F}"/>
                </a:ext>
              </a:extLst>
            </p:cNvPr>
            <p:cNvSpPr/>
            <p:nvPr/>
          </p:nvSpPr>
          <p:spPr>
            <a:xfrm>
              <a:off x="1507983" y="2574036"/>
              <a:ext cx="66291" cy="132588"/>
            </a:xfrm>
            <a:custGeom>
              <a:avLst/>
              <a:gdLst/>
              <a:ahLst/>
              <a:cxnLst/>
              <a:rect l="0" t="0" r="0" b="0"/>
              <a:pathLst>
                <a:path w="66291" h="132588">
                  <a:moveTo>
                    <a:pt x="0" y="0"/>
                  </a:moveTo>
                  <a:lnTo>
                    <a:pt x="12957" y="0"/>
                  </a:lnTo>
                  <a:lnTo>
                    <a:pt x="20571" y="3048"/>
                  </a:lnTo>
                  <a:lnTo>
                    <a:pt x="26667" y="4572"/>
                  </a:lnTo>
                  <a:lnTo>
                    <a:pt x="37335" y="10668"/>
                  </a:lnTo>
                  <a:lnTo>
                    <a:pt x="46479" y="18288"/>
                  </a:lnTo>
                  <a:lnTo>
                    <a:pt x="55623" y="28956"/>
                  </a:lnTo>
                  <a:lnTo>
                    <a:pt x="61719" y="39624"/>
                  </a:lnTo>
                  <a:lnTo>
                    <a:pt x="63243" y="45720"/>
                  </a:lnTo>
                  <a:lnTo>
                    <a:pt x="64767" y="53340"/>
                  </a:lnTo>
                  <a:lnTo>
                    <a:pt x="66291" y="59436"/>
                  </a:lnTo>
                  <a:lnTo>
                    <a:pt x="66291" y="73152"/>
                  </a:lnTo>
                  <a:lnTo>
                    <a:pt x="64767" y="79248"/>
                  </a:lnTo>
                  <a:lnTo>
                    <a:pt x="63243" y="85344"/>
                  </a:lnTo>
                  <a:lnTo>
                    <a:pt x="61719" y="92964"/>
                  </a:lnTo>
                  <a:lnTo>
                    <a:pt x="55623" y="103632"/>
                  </a:lnTo>
                  <a:lnTo>
                    <a:pt x="46479" y="112776"/>
                  </a:lnTo>
                  <a:lnTo>
                    <a:pt x="37335" y="121920"/>
                  </a:lnTo>
                  <a:lnTo>
                    <a:pt x="26667" y="128016"/>
                  </a:lnTo>
                  <a:lnTo>
                    <a:pt x="19053" y="129540"/>
                  </a:lnTo>
                  <a:lnTo>
                    <a:pt x="12957" y="131064"/>
                  </a:lnTo>
                  <a:lnTo>
                    <a:pt x="6861" y="132588"/>
                  </a:lnTo>
                  <a:lnTo>
                    <a:pt x="0" y="132588"/>
                  </a:lnTo>
                  <a:lnTo>
                    <a:pt x="0" y="121920"/>
                  </a:lnTo>
                  <a:lnTo>
                    <a:pt x="765" y="121920"/>
                  </a:lnTo>
                  <a:lnTo>
                    <a:pt x="5337" y="121920"/>
                  </a:lnTo>
                  <a:lnTo>
                    <a:pt x="11433" y="120396"/>
                  </a:lnTo>
                  <a:lnTo>
                    <a:pt x="16005" y="118872"/>
                  </a:lnTo>
                  <a:lnTo>
                    <a:pt x="22095" y="117348"/>
                  </a:lnTo>
                  <a:lnTo>
                    <a:pt x="20571" y="117348"/>
                  </a:lnTo>
                  <a:lnTo>
                    <a:pt x="31239" y="111252"/>
                  </a:lnTo>
                  <a:lnTo>
                    <a:pt x="31239" y="112776"/>
                  </a:lnTo>
                  <a:lnTo>
                    <a:pt x="40383" y="105156"/>
                  </a:lnTo>
                  <a:lnTo>
                    <a:pt x="38859" y="105156"/>
                  </a:lnTo>
                  <a:lnTo>
                    <a:pt x="46479" y="97536"/>
                  </a:lnTo>
                  <a:lnTo>
                    <a:pt x="51051" y="86868"/>
                  </a:lnTo>
                  <a:lnTo>
                    <a:pt x="51051" y="88392"/>
                  </a:lnTo>
                  <a:lnTo>
                    <a:pt x="52575" y="82296"/>
                  </a:lnTo>
                  <a:lnTo>
                    <a:pt x="54099" y="77724"/>
                  </a:lnTo>
                  <a:lnTo>
                    <a:pt x="55623" y="71628"/>
                  </a:lnTo>
                  <a:lnTo>
                    <a:pt x="55623" y="67056"/>
                  </a:lnTo>
                  <a:lnTo>
                    <a:pt x="55623" y="65532"/>
                  </a:lnTo>
                  <a:lnTo>
                    <a:pt x="55623" y="60960"/>
                  </a:lnTo>
                  <a:lnTo>
                    <a:pt x="54099" y="54864"/>
                  </a:lnTo>
                  <a:lnTo>
                    <a:pt x="52575" y="48768"/>
                  </a:lnTo>
                  <a:lnTo>
                    <a:pt x="52575" y="50292"/>
                  </a:lnTo>
                  <a:lnTo>
                    <a:pt x="51051" y="44196"/>
                  </a:lnTo>
                  <a:lnTo>
                    <a:pt x="51051" y="45720"/>
                  </a:lnTo>
                  <a:lnTo>
                    <a:pt x="46479" y="35052"/>
                  </a:lnTo>
                  <a:lnTo>
                    <a:pt x="39551" y="26739"/>
                  </a:lnTo>
                  <a:lnTo>
                    <a:pt x="31239" y="19812"/>
                  </a:lnTo>
                  <a:lnTo>
                    <a:pt x="20571" y="15240"/>
                  </a:lnTo>
                  <a:lnTo>
                    <a:pt x="22095" y="15240"/>
                  </a:lnTo>
                  <a:lnTo>
                    <a:pt x="16005" y="12192"/>
                  </a:lnTo>
                  <a:lnTo>
                    <a:pt x="16005" y="13716"/>
                  </a:lnTo>
                  <a:lnTo>
                    <a:pt x="11433" y="12192"/>
                  </a:lnTo>
                  <a:lnTo>
                    <a:pt x="5337" y="10668"/>
                  </a:lnTo>
                  <a:lnTo>
                    <a:pt x="765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7" name="Shape 382">
              <a:extLst>
                <a:ext uri="{FF2B5EF4-FFF2-40B4-BE49-F238E27FC236}">
                  <a16:creationId xmlns:a16="http://schemas.microsoft.com/office/drawing/2014/main" id="{E7072A5A-9A76-4DC2-BD77-D23A7EA48F7E}"/>
                </a:ext>
              </a:extLst>
            </p:cNvPr>
            <p:cNvSpPr/>
            <p:nvPr/>
          </p:nvSpPr>
          <p:spPr>
            <a:xfrm>
              <a:off x="1618470" y="2663952"/>
              <a:ext cx="192024" cy="193548"/>
            </a:xfrm>
            <a:custGeom>
              <a:avLst/>
              <a:gdLst/>
              <a:ahLst/>
              <a:cxnLst/>
              <a:rect l="0" t="0" r="0" b="0"/>
              <a:pathLst>
                <a:path w="192024" h="193548">
                  <a:moveTo>
                    <a:pt x="96012" y="0"/>
                  </a:moveTo>
                  <a:cubicBezTo>
                    <a:pt x="149352" y="0"/>
                    <a:pt x="192024" y="44196"/>
                    <a:pt x="192024" y="97536"/>
                  </a:cubicBezTo>
                  <a:cubicBezTo>
                    <a:pt x="192024" y="149352"/>
                    <a:pt x="149352" y="193548"/>
                    <a:pt x="96012" y="193548"/>
                  </a:cubicBezTo>
                  <a:cubicBezTo>
                    <a:pt x="42672" y="193548"/>
                    <a:pt x="0" y="149352"/>
                    <a:pt x="0" y="97536"/>
                  </a:cubicBezTo>
                  <a:cubicBezTo>
                    <a:pt x="0" y="44196"/>
                    <a:pt x="42672" y="0"/>
                    <a:pt x="9601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8" name="Shape 383">
              <a:extLst>
                <a:ext uri="{FF2B5EF4-FFF2-40B4-BE49-F238E27FC236}">
                  <a16:creationId xmlns:a16="http://schemas.microsoft.com/office/drawing/2014/main" id="{75CFEDB9-8611-40C7-9FBD-7A6C169A58BE}"/>
                </a:ext>
              </a:extLst>
            </p:cNvPr>
            <p:cNvSpPr/>
            <p:nvPr/>
          </p:nvSpPr>
          <p:spPr>
            <a:xfrm>
              <a:off x="1612374" y="2659380"/>
              <a:ext cx="101401" cy="202692"/>
            </a:xfrm>
            <a:custGeom>
              <a:avLst/>
              <a:gdLst/>
              <a:ahLst/>
              <a:cxnLst/>
              <a:rect l="0" t="0" r="0" b="0"/>
              <a:pathLst>
                <a:path w="101401" h="202692">
                  <a:moveTo>
                    <a:pt x="91440" y="0"/>
                  </a:moveTo>
                  <a:lnTo>
                    <a:pt x="101401" y="0"/>
                  </a:lnTo>
                  <a:lnTo>
                    <a:pt x="101401" y="10668"/>
                  </a:lnTo>
                  <a:lnTo>
                    <a:pt x="92964" y="10668"/>
                  </a:lnTo>
                  <a:lnTo>
                    <a:pt x="83820" y="12192"/>
                  </a:lnTo>
                  <a:lnTo>
                    <a:pt x="74676" y="15240"/>
                  </a:lnTo>
                  <a:lnTo>
                    <a:pt x="67056" y="18288"/>
                  </a:lnTo>
                  <a:lnTo>
                    <a:pt x="57912" y="21336"/>
                  </a:lnTo>
                  <a:lnTo>
                    <a:pt x="59436" y="21336"/>
                  </a:lnTo>
                  <a:lnTo>
                    <a:pt x="50292" y="25908"/>
                  </a:lnTo>
                  <a:lnTo>
                    <a:pt x="51816" y="25908"/>
                  </a:lnTo>
                  <a:lnTo>
                    <a:pt x="44196" y="32004"/>
                  </a:lnTo>
                  <a:lnTo>
                    <a:pt x="38100" y="38100"/>
                  </a:lnTo>
                  <a:lnTo>
                    <a:pt x="38100" y="36576"/>
                  </a:lnTo>
                  <a:lnTo>
                    <a:pt x="32004" y="44196"/>
                  </a:lnTo>
                  <a:lnTo>
                    <a:pt x="25908" y="50292"/>
                  </a:lnTo>
                  <a:lnTo>
                    <a:pt x="27432" y="50292"/>
                  </a:lnTo>
                  <a:lnTo>
                    <a:pt x="21336" y="57912"/>
                  </a:lnTo>
                  <a:lnTo>
                    <a:pt x="22860" y="57912"/>
                  </a:lnTo>
                  <a:lnTo>
                    <a:pt x="18288" y="67056"/>
                  </a:lnTo>
                  <a:lnTo>
                    <a:pt x="18288" y="65532"/>
                  </a:lnTo>
                  <a:lnTo>
                    <a:pt x="15240" y="74676"/>
                  </a:lnTo>
                  <a:lnTo>
                    <a:pt x="13716" y="83820"/>
                  </a:lnTo>
                  <a:lnTo>
                    <a:pt x="13716" y="82296"/>
                  </a:lnTo>
                  <a:lnTo>
                    <a:pt x="12192" y="92964"/>
                  </a:lnTo>
                  <a:lnTo>
                    <a:pt x="12192" y="91440"/>
                  </a:lnTo>
                  <a:lnTo>
                    <a:pt x="10777" y="101346"/>
                  </a:lnTo>
                  <a:lnTo>
                    <a:pt x="12192" y="111252"/>
                  </a:lnTo>
                  <a:lnTo>
                    <a:pt x="12192" y="109728"/>
                  </a:lnTo>
                  <a:lnTo>
                    <a:pt x="13716" y="120396"/>
                  </a:lnTo>
                  <a:lnTo>
                    <a:pt x="13716" y="118872"/>
                  </a:lnTo>
                  <a:lnTo>
                    <a:pt x="15240" y="128016"/>
                  </a:lnTo>
                  <a:lnTo>
                    <a:pt x="18288" y="137160"/>
                  </a:lnTo>
                  <a:lnTo>
                    <a:pt x="22860" y="144780"/>
                  </a:lnTo>
                  <a:lnTo>
                    <a:pt x="21336" y="144780"/>
                  </a:lnTo>
                  <a:lnTo>
                    <a:pt x="27432" y="152400"/>
                  </a:lnTo>
                  <a:lnTo>
                    <a:pt x="25908" y="152400"/>
                  </a:lnTo>
                  <a:lnTo>
                    <a:pt x="32004" y="160020"/>
                  </a:lnTo>
                  <a:lnTo>
                    <a:pt x="32004" y="158496"/>
                  </a:lnTo>
                  <a:lnTo>
                    <a:pt x="38100" y="166116"/>
                  </a:lnTo>
                  <a:lnTo>
                    <a:pt x="44196" y="172212"/>
                  </a:lnTo>
                  <a:lnTo>
                    <a:pt x="44196" y="170688"/>
                  </a:lnTo>
                  <a:lnTo>
                    <a:pt x="51816" y="176784"/>
                  </a:lnTo>
                  <a:lnTo>
                    <a:pt x="50292" y="176784"/>
                  </a:lnTo>
                  <a:lnTo>
                    <a:pt x="59436" y="181356"/>
                  </a:lnTo>
                  <a:lnTo>
                    <a:pt x="57912" y="181356"/>
                  </a:lnTo>
                  <a:lnTo>
                    <a:pt x="67056" y="184404"/>
                  </a:lnTo>
                  <a:lnTo>
                    <a:pt x="74676" y="187452"/>
                  </a:lnTo>
                  <a:lnTo>
                    <a:pt x="83820" y="190500"/>
                  </a:lnTo>
                  <a:lnTo>
                    <a:pt x="92964" y="192024"/>
                  </a:lnTo>
                  <a:lnTo>
                    <a:pt x="101401" y="192024"/>
                  </a:lnTo>
                  <a:lnTo>
                    <a:pt x="101401" y="202692"/>
                  </a:lnTo>
                  <a:lnTo>
                    <a:pt x="91440" y="202692"/>
                  </a:lnTo>
                  <a:lnTo>
                    <a:pt x="80772" y="201168"/>
                  </a:lnTo>
                  <a:lnTo>
                    <a:pt x="71628" y="198120"/>
                  </a:lnTo>
                  <a:lnTo>
                    <a:pt x="62484" y="195072"/>
                  </a:lnTo>
                  <a:lnTo>
                    <a:pt x="53340" y="190500"/>
                  </a:lnTo>
                  <a:lnTo>
                    <a:pt x="44196" y="185928"/>
                  </a:lnTo>
                  <a:lnTo>
                    <a:pt x="36576" y="179832"/>
                  </a:lnTo>
                  <a:lnTo>
                    <a:pt x="30480" y="173736"/>
                  </a:lnTo>
                  <a:lnTo>
                    <a:pt x="22860" y="166116"/>
                  </a:lnTo>
                  <a:lnTo>
                    <a:pt x="16764" y="158496"/>
                  </a:lnTo>
                  <a:lnTo>
                    <a:pt x="12192" y="149352"/>
                  </a:lnTo>
                  <a:lnTo>
                    <a:pt x="7620" y="141732"/>
                  </a:lnTo>
                  <a:lnTo>
                    <a:pt x="4572" y="131064"/>
                  </a:lnTo>
                  <a:lnTo>
                    <a:pt x="1524" y="121920"/>
                  </a:lnTo>
                  <a:lnTo>
                    <a:pt x="0" y="111252"/>
                  </a:lnTo>
                  <a:lnTo>
                    <a:pt x="0" y="91440"/>
                  </a:lnTo>
                  <a:lnTo>
                    <a:pt x="1524" y="80772"/>
                  </a:lnTo>
                  <a:lnTo>
                    <a:pt x="4572" y="71628"/>
                  </a:lnTo>
                  <a:lnTo>
                    <a:pt x="7620" y="62484"/>
                  </a:lnTo>
                  <a:lnTo>
                    <a:pt x="12192" y="53340"/>
                  </a:lnTo>
                  <a:lnTo>
                    <a:pt x="16764" y="44196"/>
                  </a:lnTo>
                  <a:lnTo>
                    <a:pt x="22860" y="36576"/>
                  </a:lnTo>
                  <a:lnTo>
                    <a:pt x="30480" y="28956"/>
                  </a:lnTo>
                  <a:lnTo>
                    <a:pt x="36576" y="22860"/>
                  </a:lnTo>
                  <a:lnTo>
                    <a:pt x="44196" y="16764"/>
                  </a:lnTo>
                  <a:lnTo>
                    <a:pt x="53340" y="12192"/>
                  </a:lnTo>
                  <a:lnTo>
                    <a:pt x="62484" y="7620"/>
                  </a:lnTo>
                  <a:lnTo>
                    <a:pt x="71628" y="4572"/>
                  </a:lnTo>
                  <a:lnTo>
                    <a:pt x="80772" y="1524"/>
                  </a:lnTo>
                  <a:lnTo>
                    <a:pt x="914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39" name="Shape 384">
              <a:extLst>
                <a:ext uri="{FF2B5EF4-FFF2-40B4-BE49-F238E27FC236}">
                  <a16:creationId xmlns:a16="http://schemas.microsoft.com/office/drawing/2014/main" id="{F37DFF5F-6A32-4D12-87FF-E970D2C8DDED}"/>
                </a:ext>
              </a:extLst>
            </p:cNvPr>
            <p:cNvSpPr/>
            <p:nvPr/>
          </p:nvSpPr>
          <p:spPr>
            <a:xfrm>
              <a:off x="1713775" y="2659380"/>
              <a:ext cx="102815" cy="202692"/>
            </a:xfrm>
            <a:custGeom>
              <a:avLst/>
              <a:gdLst/>
              <a:ahLst/>
              <a:cxnLst/>
              <a:rect l="0" t="0" r="0" b="0"/>
              <a:pathLst>
                <a:path w="102815" h="202692">
                  <a:moveTo>
                    <a:pt x="0" y="0"/>
                  </a:moveTo>
                  <a:lnTo>
                    <a:pt x="11375" y="0"/>
                  </a:lnTo>
                  <a:lnTo>
                    <a:pt x="20519" y="1524"/>
                  </a:lnTo>
                  <a:lnTo>
                    <a:pt x="31187" y="4572"/>
                  </a:lnTo>
                  <a:lnTo>
                    <a:pt x="40331" y="7620"/>
                  </a:lnTo>
                  <a:lnTo>
                    <a:pt x="49475" y="12192"/>
                  </a:lnTo>
                  <a:lnTo>
                    <a:pt x="57095" y="16764"/>
                  </a:lnTo>
                  <a:lnTo>
                    <a:pt x="64715" y="22860"/>
                  </a:lnTo>
                  <a:lnTo>
                    <a:pt x="72336" y="28956"/>
                  </a:lnTo>
                  <a:lnTo>
                    <a:pt x="78431" y="36576"/>
                  </a:lnTo>
                  <a:lnTo>
                    <a:pt x="84527" y="44196"/>
                  </a:lnTo>
                  <a:lnTo>
                    <a:pt x="90624" y="53340"/>
                  </a:lnTo>
                  <a:lnTo>
                    <a:pt x="93671" y="62484"/>
                  </a:lnTo>
                  <a:lnTo>
                    <a:pt x="98243" y="71628"/>
                  </a:lnTo>
                  <a:lnTo>
                    <a:pt x="99767" y="80772"/>
                  </a:lnTo>
                  <a:lnTo>
                    <a:pt x="101291" y="91440"/>
                  </a:lnTo>
                  <a:lnTo>
                    <a:pt x="102815" y="102108"/>
                  </a:lnTo>
                  <a:lnTo>
                    <a:pt x="101291" y="111252"/>
                  </a:lnTo>
                  <a:lnTo>
                    <a:pt x="99767" y="121920"/>
                  </a:lnTo>
                  <a:lnTo>
                    <a:pt x="98243" y="131064"/>
                  </a:lnTo>
                  <a:lnTo>
                    <a:pt x="93671" y="141732"/>
                  </a:lnTo>
                  <a:lnTo>
                    <a:pt x="90624" y="149352"/>
                  </a:lnTo>
                  <a:lnTo>
                    <a:pt x="84527" y="158496"/>
                  </a:lnTo>
                  <a:lnTo>
                    <a:pt x="78431" y="166116"/>
                  </a:lnTo>
                  <a:lnTo>
                    <a:pt x="72336" y="173736"/>
                  </a:lnTo>
                  <a:lnTo>
                    <a:pt x="64715" y="179832"/>
                  </a:lnTo>
                  <a:lnTo>
                    <a:pt x="57095" y="185928"/>
                  </a:lnTo>
                  <a:lnTo>
                    <a:pt x="49475" y="190500"/>
                  </a:lnTo>
                  <a:lnTo>
                    <a:pt x="40331" y="195072"/>
                  </a:lnTo>
                  <a:lnTo>
                    <a:pt x="31187" y="198120"/>
                  </a:lnTo>
                  <a:lnTo>
                    <a:pt x="20519" y="201168"/>
                  </a:lnTo>
                  <a:lnTo>
                    <a:pt x="11375" y="202692"/>
                  </a:lnTo>
                  <a:lnTo>
                    <a:pt x="0" y="202692"/>
                  </a:lnTo>
                  <a:lnTo>
                    <a:pt x="0" y="192024"/>
                  </a:lnTo>
                  <a:lnTo>
                    <a:pt x="9852" y="192024"/>
                  </a:lnTo>
                  <a:lnTo>
                    <a:pt x="18995" y="190500"/>
                  </a:lnTo>
                  <a:lnTo>
                    <a:pt x="28139" y="187452"/>
                  </a:lnTo>
                  <a:lnTo>
                    <a:pt x="26615" y="187452"/>
                  </a:lnTo>
                  <a:lnTo>
                    <a:pt x="35759" y="184404"/>
                  </a:lnTo>
                  <a:lnTo>
                    <a:pt x="43380" y="181356"/>
                  </a:lnTo>
                  <a:lnTo>
                    <a:pt x="50999" y="176784"/>
                  </a:lnTo>
                  <a:lnTo>
                    <a:pt x="58619" y="170688"/>
                  </a:lnTo>
                  <a:lnTo>
                    <a:pt x="58619" y="172212"/>
                  </a:lnTo>
                  <a:lnTo>
                    <a:pt x="64715" y="166116"/>
                  </a:lnTo>
                  <a:lnTo>
                    <a:pt x="70811" y="158496"/>
                  </a:lnTo>
                  <a:lnTo>
                    <a:pt x="70811" y="160020"/>
                  </a:lnTo>
                  <a:lnTo>
                    <a:pt x="75383" y="152400"/>
                  </a:lnTo>
                  <a:lnTo>
                    <a:pt x="79955" y="144780"/>
                  </a:lnTo>
                  <a:lnTo>
                    <a:pt x="84527" y="137160"/>
                  </a:lnTo>
                  <a:lnTo>
                    <a:pt x="87575" y="128016"/>
                  </a:lnTo>
                  <a:lnTo>
                    <a:pt x="89099" y="118872"/>
                  </a:lnTo>
                  <a:lnTo>
                    <a:pt x="89099" y="120396"/>
                  </a:lnTo>
                  <a:lnTo>
                    <a:pt x="90624" y="109728"/>
                  </a:lnTo>
                  <a:lnTo>
                    <a:pt x="90624" y="102108"/>
                  </a:lnTo>
                  <a:lnTo>
                    <a:pt x="90624" y="100584"/>
                  </a:lnTo>
                  <a:lnTo>
                    <a:pt x="90624" y="92964"/>
                  </a:lnTo>
                  <a:lnTo>
                    <a:pt x="89099" y="82296"/>
                  </a:lnTo>
                  <a:lnTo>
                    <a:pt x="89099" y="83820"/>
                  </a:lnTo>
                  <a:lnTo>
                    <a:pt x="87575" y="74676"/>
                  </a:lnTo>
                  <a:lnTo>
                    <a:pt x="84527" y="65532"/>
                  </a:lnTo>
                  <a:lnTo>
                    <a:pt x="84527" y="67056"/>
                  </a:lnTo>
                  <a:lnTo>
                    <a:pt x="79955" y="57912"/>
                  </a:lnTo>
                  <a:lnTo>
                    <a:pt x="75383" y="50292"/>
                  </a:lnTo>
                  <a:lnTo>
                    <a:pt x="70811" y="44196"/>
                  </a:lnTo>
                  <a:lnTo>
                    <a:pt x="64715" y="36576"/>
                  </a:lnTo>
                  <a:lnTo>
                    <a:pt x="64715" y="38100"/>
                  </a:lnTo>
                  <a:lnTo>
                    <a:pt x="58619" y="32004"/>
                  </a:lnTo>
                  <a:lnTo>
                    <a:pt x="50999" y="25908"/>
                  </a:lnTo>
                  <a:lnTo>
                    <a:pt x="43380" y="21336"/>
                  </a:lnTo>
                  <a:lnTo>
                    <a:pt x="35759" y="18288"/>
                  </a:lnTo>
                  <a:lnTo>
                    <a:pt x="26615" y="15240"/>
                  </a:lnTo>
                  <a:lnTo>
                    <a:pt x="28139" y="15240"/>
                  </a:lnTo>
                  <a:lnTo>
                    <a:pt x="18995" y="12192"/>
                  </a:lnTo>
                  <a:lnTo>
                    <a:pt x="9852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0" name="Shape 385">
              <a:extLst>
                <a:ext uri="{FF2B5EF4-FFF2-40B4-BE49-F238E27FC236}">
                  <a16:creationId xmlns:a16="http://schemas.microsoft.com/office/drawing/2014/main" id="{26E39B42-E5BD-426A-B985-BADB6C5033A6}"/>
                </a:ext>
              </a:extLst>
            </p:cNvPr>
            <p:cNvSpPr/>
            <p:nvPr/>
          </p:nvSpPr>
          <p:spPr>
            <a:xfrm>
              <a:off x="1857738" y="2852928"/>
              <a:ext cx="121920" cy="121920"/>
            </a:xfrm>
            <a:custGeom>
              <a:avLst/>
              <a:gdLst/>
              <a:ahLst/>
              <a:cxnLst/>
              <a:rect l="0" t="0" r="0" b="0"/>
              <a:pathLst>
                <a:path w="121920" h="121920">
                  <a:moveTo>
                    <a:pt x="60960" y="0"/>
                  </a:moveTo>
                  <a:cubicBezTo>
                    <a:pt x="94488" y="0"/>
                    <a:pt x="121920" y="27432"/>
                    <a:pt x="121920" y="60960"/>
                  </a:cubicBezTo>
                  <a:cubicBezTo>
                    <a:pt x="121920" y="94488"/>
                    <a:pt x="94488" y="121920"/>
                    <a:pt x="60960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1" name="Shape 386">
              <a:extLst>
                <a:ext uri="{FF2B5EF4-FFF2-40B4-BE49-F238E27FC236}">
                  <a16:creationId xmlns:a16="http://schemas.microsoft.com/office/drawing/2014/main" id="{E085FF76-E320-4190-BA15-909BA8A0187F}"/>
                </a:ext>
              </a:extLst>
            </p:cNvPr>
            <p:cNvSpPr/>
            <p:nvPr/>
          </p:nvSpPr>
          <p:spPr>
            <a:xfrm>
              <a:off x="1851642" y="2846832"/>
              <a:ext cx="67818" cy="134112"/>
            </a:xfrm>
            <a:custGeom>
              <a:avLst/>
              <a:gdLst/>
              <a:ahLst/>
              <a:cxnLst/>
              <a:rect l="0" t="0" r="0" b="0"/>
              <a:pathLst>
                <a:path w="67818" h="134112">
                  <a:moveTo>
                    <a:pt x="67056" y="0"/>
                  </a:moveTo>
                  <a:lnTo>
                    <a:pt x="67818" y="152"/>
                  </a:lnTo>
                  <a:lnTo>
                    <a:pt x="67818" y="12192"/>
                  </a:lnTo>
                  <a:lnTo>
                    <a:pt x="62484" y="12192"/>
                  </a:lnTo>
                  <a:lnTo>
                    <a:pt x="56388" y="13716"/>
                  </a:lnTo>
                  <a:lnTo>
                    <a:pt x="56388" y="12192"/>
                  </a:lnTo>
                  <a:lnTo>
                    <a:pt x="50292" y="13716"/>
                  </a:lnTo>
                  <a:lnTo>
                    <a:pt x="51816" y="13716"/>
                  </a:lnTo>
                  <a:lnTo>
                    <a:pt x="45720" y="16764"/>
                  </a:lnTo>
                  <a:lnTo>
                    <a:pt x="36576" y="21336"/>
                  </a:lnTo>
                  <a:lnTo>
                    <a:pt x="28263" y="28264"/>
                  </a:lnTo>
                  <a:lnTo>
                    <a:pt x="21336" y="36576"/>
                  </a:lnTo>
                  <a:lnTo>
                    <a:pt x="16764" y="45720"/>
                  </a:lnTo>
                  <a:lnTo>
                    <a:pt x="13716" y="51816"/>
                  </a:lnTo>
                  <a:lnTo>
                    <a:pt x="13716" y="50292"/>
                  </a:lnTo>
                  <a:lnTo>
                    <a:pt x="12192" y="56388"/>
                  </a:lnTo>
                  <a:lnTo>
                    <a:pt x="13716" y="56388"/>
                  </a:lnTo>
                  <a:lnTo>
                    <a:pt x="12192" y="62484"/>
                  </a:lnTo>
                  <a:lnTo>
                    <a:pt x="12192" y="67056"/>
                  </a:lnTo>
                  <a:lnTo>
                    <a:pt x="12192" y="73152"/>
                  </a:lnTo>
                  <a:lnTo>
                    <a:pt x="13716" y="79248"/>
                  </a:lnTo>
                  <a:lnTo>
                    <a:pt x="12192" y="79248"/>
                  </a:lnTo>
                  <a:lnTo>
                    <a:pt x="13716" y="83820"/>
                  </a:lnTo>
                  <a:lnTo>
                    <a:pt x="16764" y="89916"/>
                  </a:lnTo>
                  <a:lnTo>
                    <a:pt x="16764" y="88392"/>
                  </a:lnTo>
                  <a:lnTo>
                    <a:pt x="21336" y="99060"/>
                  </a:lnTo>
                  <a:lnTo>
                    <a:pt x="21336" y="97536"/>
                  </a:lnTo>
                  <a:lnTo>
                    <a:pt x="28956" y="106680"/>
                  </a:lnTo>
                  <a:lnTo>
                    <a:pt x="27432" y="106680"/>
                  </a:lnTo>
                  <a:lnTo>
                    <a:pt x="36576" y="114300"/>
                  </a:lnTo>
                  <a:lnTo>
                    <a:pt x="36576" y="112776"/>
                  </a:lnTo>
                  <a:lnTo>
                    <a:pt x="45720" y="118872"/>
                  </a:lnTo>
                  <a:lnTo>
                    <a:pt x="51816" y="120396"/>
                  </a:lnTo>
                  <a:lnTo>
                    <a:pt x="50292" y="120396"/>
                  </a:lnTo>
                  <a:lnTo>
                    <a:pt x="56388" y="121920"/>
                  </a:lnTo>
                  <a:lnTo>
                    <a:pt x="62484" y="123444"/>
                  </a:lnTo>
                  <a:lnTo>
                    <a:pt x="67818" y="123444"/>
                  </a:lnTo>
                  <a:lnTo>
                    <a:pt x="67818" y="134112"/>
                  </a:lnTo>
                  <a:lnTo>
                    <a:pt x="60960" y="134112"/>
                  </a:lnTo>
                  <a:lnTo>
                    <a:pt x="53340" y="132588"/>
                  </a:lnTo>
                  <a:lnTo>
                    <a:pt x="47244" y="131064"/>
                  </a:lnTo>
                  <a:lnTo>
                    <a:pt x="41148" y="129540"/>
                  </a:lnTo>
                  <a:lnTo>
                    <a:pt x="30480" y="123444"/>
                  </a:lnTo>
                  <a:lnTo>
                    <a:pt x="19812" y="114300"/>
                  </a:lnTo>
                  <a:lnTo>
                    <a:pt x="12192" y="105156"/>
                  </a:lnTo>
                  <a:lnTo>
                    <a:pt x="6096" y="92964"/>
                  </a:lnTo>
                  <a:lnTo>
                    <a:pt x="3048" y="86868"/>
                  </a:lnTo>
                  <a:lnTo>
                    <a:pt x="1524" y="80772"/>
                  </a:lnTo>
                  <a:lnTo>
                    <a:pt x="1524" y="74676"/>
                  </a:lnTo>
                  <a:lnTo>
                    <a:pt x="0" y="67056"/>
                  </a:lnTo>
                  <a:lnTo>
                    <a:pt x="1524" y="60960"/>
                  </a:lnTo>
                  <a:lnTo>
                    <a:pt x="1524" y="53340"/>
                  </a:lnTo>
                  <a:lnTo>
                    <a:pt x="3048" y="47244"/>
                  </a:lnTo>
                  <a:lnTo>
                    <a:pt x="6096" y="41148"/>
                  </a:lnTo>
                  <a:lnTo>
                    <a:pt x="12192" y="30480"/>
                  </a:lnTo>
                  <a:lnTo>
                    <a:pt x="19812" y="19812"/>
                  </a:lnTo>
                  <a:lnTo>
                    <a:pt x="30480" y="12192"/>
                  </a:lnTo>
                  <a:lnTo>
                    <a:pt x="41148" y="6096"/>
                  </a:lnTo>
                  <a:lnTo>
                    <a:pt x="47244" y="3048"/>
                  </a:lnTo>
                  <a:lnTo>
                    <a:pt x="53340" y="1524"/>
                  </a:lnTo>
                  <a:lnTo>
                    <a:pt x="60960" y="1524"/>
                  </a:lnTo>
                  <a:lnTo>
                    <a:pt x="6705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2" name="Shape 387">
              <a:extLst>
                <a:ext uri="{FF2B5EF4-FFF2-40B4-BE49-F238E27FC236}">
                  <a16:creationId xmlns:a16="http://schemas.microsoft.com/office/drawing/2014/main" id="{7EF6CEF1-39B6-4FA6-83F5-DD969DA57A9E}"/>
                </a:ext>
              </a:extLst>
            </p:cNvPr>
            <p:cNvSpPr/>
            <p:nvPr/>
          </p:nvSpPr>
          <p:spPr>
            <a:xfrm>
              <a:off x="1919460" y="2846984"/>
              <a:ext cx="66294" cy="133960"/>
            </a:xfrm>
            <a:custGeom>
              <a:avLst/>
              <a:gdLst/>
              <a:ahLst/>
              <a:cxnLst/>
              <a:rect l="0" t="0" r="0" b="0"/>
              <a:pathLst>
                <a:path w="66294" h="133960">
                  <a:moveTo>
                    <a:pt x="0" y="0"/>
                  </a:moveTo>
                  <a:lnTo>
                    <a:pt x="6858" y="1372"/>
                  </a:lnTo>
                  <a:lnTo>
                    <a:pt x="12954" y="1372"/>
                  </a:lnTo>
                  <a:lnTo>
                    <a:pt x="19050" y="2896"/>
                  </a:lnTo>
                  <a:lnTo>
                    <a:pt x="25146" y="5944"/>
                  </a:lnTo>
                  <a:lnTo>
                    <a:pt x="37338" y="12040"/>
                  </a:lnTo>
                  <a:lnTo>
                    <a:pt x="46482" y="19660"/>
                  </a:lnTo>
                  <a:lnTo>
                    <a:pt x="55626" y="30328"/>
                  </a:lnTo>
                  <a:lnTo>
                    <a:pt x="61722" y="40996"/>
                  </a:lnTo>
                  <a:lnTo>
                    <a:pt x="63246" y="47092"/>
                  </a:lnTo>
                  <a:lnTo>
                    <a:pt x="64770" y="53188"/>
                  </a:lnTo>
                  <a:lnTo>
                    <a:pt x="66294" y="60808"/>
                  </a:lnTo>
                  <a:lnTo>
                    <a:pt x="66294" y="74524"/>
                  </a:lnTo>
                  <a:lnTo>
                    <a:pt x="64770" y="80620"/>
                  </a:lnTo>
                  <a:lnTo>
                    <a:pt x="63246" y="86716"/>
                  </a:lnTo>
                  <a:lnTo>
                    <a:pt x="61722" y="92812"/>
                  </a:lnTo>
                  <a:lnTo>
                    <a:pt x="55626" y="105004"/>
                  </a:lnTo>
                  <a:lnTo>
                    <a:pt x="46482" y="114148"/>
                  </a:lnTo>
                  <a:lnTo>
                    <a:pt x="37338" y="123292"/>
                  </a:lnTo>
                  <a:lnTo>
                    <a:pt x="25146" y="129388"/>
                  </a:lnTo>
                  <a:lnTo>
                    <a:pt x="19050" y="130912"/>
                  </a:lnTo>
                  <a:lnTo>
                    <a:pt x="12954" y="132436"/>
                  </a:lnTo>
                  <a:lnTo>
                    <a:pt x="6858" y="133960"/>
                  </a:lnTo>
                  <a:lnTo>
                    <a:pt x="0" y="133960"/>
                  </a:lnTo>
                  <a:lnTo>
                    <a:pt x="0" y="123292"/>
                  </a:lnTo>
                  <a:lnTo>
                    <a:pt x="5334" y="123292"/>
                  </a:lnTo>
                  <a:lnTo>
                    <a:pt x="11430" y="121768"/>
                  </a:lnTo>
                  <a:lnTo>
                    <a:pt x="9906" y="121768"/>
                  </a:lnTo>
                  <a:lnTo>
                    <a:pt x="16002" y="120244"/>
                  </a:lnTo>
                  <a:lnTo>
                    <a:pt x="22098" y="118720"/>
                  </a:lnTo>
                  <a:lnTo>
                    <a:pt x="20574" y="118720"/>
                  </a:lnTo>
                  <a:lnTo>
                    <a:pt x="31242" y="112624"/>
                  </a:lnTo>
                  <a:lnTo>
                    <a:pt x="29718" y="114148"/>
                  </a:lnTo>
                  <a:lnTo>
                    <a:pt x="38862" y="106528"/>
                  </a:lnTo>
                  <a:lnTo>
                    <a:pt x="46482" y="97384"/>
                  </a:lnTo>
                  <a:lnTo>
                    <a:pt x="44958" y="98908"/>
                  </a:lnTo>
                  <a:lnTo>
                    <a:pt x="51054" y="88240"/>
                  </a:lnTo>
                  <a:lnTo>
                    <a:pt x="51054" y="89764"/>
                  </a:lnTo>
                  <a:lnTo>
                    <a:pt x="52578" y="83668"/>
                  </a:lnTo>
                  <a:lnTo>
                    <a:pt x="54102" y="79096"/>
                  </a:lnTo>
                  <a:lnTo>
                    <a:pt x="55626" y="73000"/>
                  </a:lnTo>
                  <a:lnTo>
                    <a:pt x="55626" y="62332"/>
                  </a:lnTo>
                  <a:lnTo>
                    <a:pt x="54102" y="56236"/>
                  </a:lnTo>
                  <a:lnTo>
                    <a:pt x="52578" y="50140"/>
                  </a:lnTo>
                  <a:lnTo>
                    <a:pt x="52578" y="51664"/>
                  </a:lnTo>
                  <a:lnTo>
                    <a:pt x="51054" y="45568"/>
                  </a:lnTo>
                  <a:lnTo>
                    <a:pt x="44958" y="36424"/>
                  </a:lnTo>
                  <a:lnTo>
                    <a:pt x="46482" y="36424"/>
                  </a:lnTo>
                  <a:lnTo>
                    <a:pt x="38862" y="27280"/>
                  </a:lnTo>
                  <a:lnTo>
                    <a:pt x="38862" y="28804"/>
                  </a:lnTo>
                  <a:lnTo>
                    <a:pt x="29718" y="21184"/>
                  </a:lnTo>
                  <a:lnTo>
                    <a:pt x="31242" y="21184"/>
                  </a:lnTo>
                  <a:lnTo>
                    <a:pt x="20574" y="16612"/>
                  </a:lnTo>
                  <a:lnTo>
                    <a:pt x="22098" y="16612"/>
                  </a:lnTo>
                  <a:lnTo>
                    <a:pt x="16002" y="13564"/>
                  </a:lnTo>
                  <a:lnTo>
                    <a:pt x="9906" y="12040"/>
                  </a:lnTo>
                  <a:lnTo>
                    <a:pt x="11430" y="13564"/>
                  </a:lnTo>
                  <a:lnTo>
                    <a:pt x="5334" y="12040"/>
                  </a:lnTo>
                  <a:lnTo>
                    <a:pt x="0" y="1204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3" name="Shape 388">
              <a:extLst>
                <a:ext uri="{FF2B5EF4-FFF2-40B4-BE49-F238E27FC236}">
                  <a16:creationId xmlns:a16="http://schemas.microsoft.com/office/drawing/2014/main" id="{999919EE-2449-4412-9243-B440B7D7BDBC}"/>
                </a:ext>
              </a:extLst>
            </p:cNvPr>
            <p:cNvSpPr/>
            <p:nvPr/>
          </p:nvSpPr>
          <p:spPr>
            <a:xfrm>
              <a:off x="1961370" y="3041904"/>
              <a:ext cx="121920" cy="121920"/>
            </a:xfrm>
            <a:custGeom>
              <a:avLst/>
              <a:gdLst/>
              <a:ahLst/>
              <a:cxnLst/>
              <a:rect l="0" t="0" r="0" b="0"/>
              <a:pathLst>
                <a:path w="121920" h="121920">
                  <a:moveTo>
                    <a:pt x="60960" y="0"/>
                  </a:moveTo>
                  <a:cubicBezTo>
                    <a:pt x="94488" y="0"/>
                    <a:pt x="121920" y="27432"/>
                    <a:pt x="121920" y="60960"/>
                  </a:cubicBezTo>
                  <a:cubicBezTo>
                    <a:pt x="121920" y="94488"/>
                    <a:pt x="94488" y="121920"/>
                    <a:pt x="60960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4" name="Shape 389">
              <a:extLst>
                <a:ext uri="{FF2B5EF4-FFF2-40B4-BE49-F238E27FC236}">
                  <a16:creationId xmlns:a16="http://schemas.microsoft.com/office/drawing/2014/main" id="{E3C3849F-59D4-4C4C-8223-A1A97A7929BF}"/>
                </a:ext>
              </a:extLst>
            </p:cNvPr>
            <p:cNvSpPr/>
            <p:nvPr/>
          </p:nvSpPr>
          <p:spPr>
            <a:xfrm>
              <a:off x="1955274" y="3035808"/>
              <a:ext cx="66294" cy="134112"/>
            </a:xfrm>
            <a:custGeom>
              <a:avLst/>
              <a:gdLst/>
              <a:ahLst/>
              <a:cxnLst/>
              <a:rect l="0" t="0" r="0" b="0"/>
              <a:pathLst>
                <a:path w="66294" h="134112">
                  <a:moveTo>
                    <a:pt x="59436" y="0"/>
                  </a:moveTo>
                  <a:lnTo>
                    <a:pt x="66294" y="0"/>
                  </a:lnTo>
                  <a:lnTo>
                    <a:pt x="66294" y="10859"/>
                  </a:lnTo>
                  <a:lnTo>
                    <a:pt x="60960" y="12192"/>
                  </a:lnTo>
                  <a:lnTo>
                    <a:pt x="56388" y="12192"/>
                  </a:lnTo>
                  <a:lnTo>
                    <a:pt x="50292" y="13716"/>
                  </a:lnTo>
                  <a:lnTo>
                    <a:pt x="44196" y="15240"/>
                  </a:lnTo>
                  <a:lnTo>
                    <a:pt x="45720" y="15240"/>
                  </a:lnTo>
                  <a:lnTo>
                    <a:pt x="35052" y="21336"/>
                  </a:lnTo>
                  <a:lnTo>
                    <a:pt x="36576" y="19812"/>
                  </a:lnTo>
                  <a:lnTo>
                    <a:pt x="27432" y="27432"/>
                  </a:lnTo>
                  <a:lnTo>
                    <a:pt x="19812" y="36576"/>
                  </a:lnTo>
                  <a:lnTo>
                    <a:pt x="21336" y="35052"/>
                  </a:lnTo>
                  <a:lnTo>
                    <a:pt x="15240" y="45720"/>
                  </a:lnTo>
                  <a:lnTo>
                    <a:pt x="13716" y="50292"/>
                  </a:lnTo>
                  <a:lnTo>
                    <a:pt x="12192" y="56388"/>
                  </a:lnTo>
                  <a:lnTo>
                    <a:pt x="12192" y="54864"/>
                  </a:lnTo>
                  <a:lnTo>
                    <a:pt x="10668" y="60960"/>
                  </a:lnTo>
                  <a:lnTo>
                    <a:pt x="10668" y="67056"/>
                  </a:lnTo>
                  <a:lnTo>
                    <a:pt x="10668" y="73152"/>
                  </a:lnTo>
                  <a:lnTo>
                    <a:pt x="12192" y="79248"/>
                  </a:lnTo>
                  <a:lnTo>
                    <a:pt x="12192" y="77724"/>
                  </a:lnTo>
                  <a:lnTo>
                    <a:pt x="13716" y="83820"/>
                  </a:lnTo>
                  <a:lnTo>
                    <a:pt x="15240" y="88392"/>
                  </a:lnTo>
                  <a:lnTo>
                    <a:pt x="21336" y="99060"/>
                  </a:lnTo>
                  <a:lnTo>
                    <a:pt x="19812" y="97536"/>
                  </a:lnTo>
                  <a:lnTo>
                    <a:pt x="27432" y="106680"/>
                  </a:lnTo>
                  <a:lnTo>
                    <a:pt x="36576" y="112776"/>
                  </a:lnTo>
                  <a:lnTo>
                    <a:pt x="35052" y="112776"/>
                  </a:lnTo>
                  <a:lnTo>
                    <a:pt x="45720" y="118872"/>
                  </a:lnTo>
                  <a:lnTo>
                    <a:pt x="44196" y="118872"/>
                  </a:lnTo>
                  <a:lnTo>
                    <a:pt x="50292" y="120396"/>
                  </a:lnTo>
                  <a:lnTo>
                    <a:pt x="56388" y="121920"/>
                  </a:lnTo>
                  <a:lnTo>
                    <a:pt x="66294" y="121920"/>
                  </a:lnTo>
                  <a:lnTo>
                    <a:pt x="66294" y="134112"/>
                  </a:lnTo>
                  <a:lnTo>
                    <a:pt x="59436" y="134112"/>
                  </a:lnTo>
                  <a:lnTo>
                    <a:pt x="53340" y="132588"/>
                  </a:lnTo>
                  <a:lnTo>
                    <a:pt x="47244" y="131064"/>
                  </a:lnTo>
                  <a:lnTo>
                    <a:pt x="41148" y="128016"/>
                  </a:lnTo>
                  <a:lnTo>
                    <a:pt x="28956" y="121920"/>
                  </a:lnTo>
                  <a:lnTo>
                    <a:pt x="19812" y="114300"/>
                  </a:lnTo>
                  <a:lnTo>
                    <a:pt x="10668" y="103632"/>
                  </a:lnTo>
                  <a:lnTo>
                    <a:pt x="4572" y="92964"/>
                  </a:lnTo>
                  <a:lnTo>
                    <a:pt x="3048" y="86868"/>
                  </a:lnTo>
                  <a:lnTo>
                    <a:pt x="1524" y="80772"/>
                  </a:lnTo>
                  <a:lnTo>
                    <a:pt x="0" y="73152"/>
                  </a:lnTo>
                  <a:lnTo>
                    <a:pt x="0" y="59436"/>
                  </a:lnTo>
                  <a:lnTo>
                    <a:pt x="1524" y="53340"/>
                  </a:lnTo>
                  <a:lnTo>
                    <a:pt x="3048" y="47244"/>
                  </a:lnTo>
                  <a:lnTo>
                    <a:pt x="4572" y="41148"/>
                  </a:lnTo>
                  <a:lnTo>
                    <a:pt x="10668" y="28956"/>
                  </a:lnTo>
                  <a:lnTo>
                    <a:pt x="19812" y="19812"/>
                  </a:lnTo>
                  <a:lnTo>
                    <a:pt x="28956" y="12192"/>
                  </a:lnTo>
                  <a:lnTo>
                    <a:pt x="41148" y="6096"/>
                  </a:lnTo>
                  <a:lnTo>
                    <a:pt x="47244" y="3048"/>
                  </a:lnTo>
                  <a:lnTo>
                    <a:pt x="53340" y="1524"/>
                  </a:lnTo>
                  <a:lnTo>
                    <a:pt x="594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5" name="Shape 390">
              <a:extLst>
                <a:ext uri="{FF2B5EF4-FFF2-40B4-BE49-F238E27FC236}">
                  <a16:creationId xmlns:a16="http://schemas.microsoft.com/office/drawing/2014/main" id="{4E53C862-FAB2-4704-B9DC-FBCD3535A144}"/>
                </a:ext>
              </a:extLst>
            </p:cNvPr>
            <p:cNvSpPr/>
            <p:nvPr/>
          </p:nvSpPr>
          <p:spPr>
            <a:xfrm>
              <a:off x="2026902" y="3048000"/>
              <a:ext cx="1524" cy="0"/>
            </a:xfrm>
            <a:custGeom>
              <a:avLst/>
              <a:gdLst/>
              <a:ahLst/>
              <a:cxnLst/>
              <a:rect l="0" t="0" r="0" b="0"/>
              <a:pathLst>
                <a:path w="1524">
                  <a:moveTo>
                    <a:pt x="1524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6" name="Shape 391">
              <a:extLst>
                <a:ext uri="{FF2B5EF4-FFF2-40B4-BE49-F238E27FC236}">
                  <a16:creationId xmlns:a16="http://schemas.microsoft.com/office/drawing/2014/main" id="{6EBAB537-EE3A-4AAA-81CE-1F4B5290E07D}"/>
                </a:ext>
              </a:extLst>
            </p:cNvPr>
            <p:cNvSpPr/>
            <p:nvPr/>
          </p:nvSpPr>
          <p:spPr>
            <a:xfrm>
              <a:off x="2021568" y="3035808"/>
              <a:ext cx="67818" cy="134112"/>
            </a:xfrm>
            <a:custGeom>
              <a:avLst/>
              <a:gdLst/>
              <a:ahLst/>
              <a:cxnLst/>
              <a:rect l="0" t="0" r="0" b="0"/>
              <a:pathLst>
                <a:path w="67818" h="134112">
                  <a:moveTo>
                    <a:pt x="0" y="0"/>
                  </a:moveTo>
                  <a:lnTo>
                    <a:pt x="6858" y="0"/>
                  </a:lnTo>
                  <a:lnTo>
                    <a:pt x="14478" y="1524"/>
                  </a:lnTo>
                  <a:lnTo>
                    <a:pt x="20574" y="3048"/>
                  </a:lnTo>
                  <a:lnTo>
                    <a:pt x="26670" y="6096"/>
                  </a:lnTo>
                  <a:lnTo>
                    <a:pt x="37338" y="12192"/>
                  </a:lnTo>
                  <a:lnTo>
                    <a:pt x="48006" y="19812"/>
                  </a:lnTo>
                  <a:lnTo>
                    <a:pt x="55626" y="28956"/>
                  </a:lnTo>
                  <a:lnTo>
                    <a:pt x="61722" y="41148"/>
                  </a:lnTo>
                  <a:lnTo>
                    <a:pt x="64770" y="47244"/>
                  </a:lnTo>
                  <a:lnTo>
                    <a:pt x="66294" y="53340"/>
                  </a:lnTo>
                  <a:lnTo>
                    <a:pt x="66294" y="59436"/>
                  </a:lnTo>
                  <a:lnTo>
                    <a:pt x="67818" y="67056"/>
                  </a:lnTo>
                  <a:lnTo>
                    <a:pt x="66294" y="73152"/>
                  </a:lnTo>
                  <a:lnTo>
                    <a:pt x="66294" y="80772"/>
                  </a:lnTo>
                  <a:lnTo>
                    <a:pt x="64770" y="86868"/>
                  </a:lnTo>
                  <a:lnTo>
                    <a:pt x="61722" y="92964"/>
                  </a:lnTo>
                  <a:lnTo>
                    <a:pt x="55626" y="103632"/>
                  </a:lnTo>
                  <a:lnTo>
                    <a:pt x="48006" y="114300"/>
                  </a:lnTo>
                  <a:lnTo>
                    <a:pt x="37338" y="121920"/>
                  </a:lnTo>
                  <a:lnTo>
                    <a:pt x="26670" y="128016"/>
                  </a:lnTo>
                  <a:lnTo>
                    <a:pt x="20574" y="131064"/>
                  </a:lnTo>
                  <a:lnTo>
                    <a:pt x="14478" y="132588"/>
                  </a:lnTo>
                  <a:lnTo>
                    <a:pt x="6858" y="134112"/>
                  </a:lnTo>
                  <a:lnTo>
                    <a:pt x="0" y="134112"/>
                  </a:lnTo>
                  <a:lnTo>
                    <a:pt x="0" y="121920"/>
                  </a:lnTo>
                  <a:lnTo>
                    <a:pt x="5334" y="121920"/>
                  </a:lnTo>
                  <a:lnTo>
                    <a:pt x="6858" y="121920"/>
                  </a:lnTo>
                  <a:lnTo>
                    <a:pt x="11430" y="121920"/>
                  </a:lnTo>
                  <a:lnTo>
                    <a:pt x="17526" y="120396"/>
                  </a:lnTo>
                  <a:lnTo>
                    <a:pt x="16002" y="120396"/>
                  </a:lnTo>
                  <a:lnTo>
                    <a:pt x="22098" y="118872"/>
                  </a:lnTo>
                  <a:lnTo>
                    <a:pt x="31242" y="112776"/>
                  </a:lnTo>
                  <a:lnTo>
                    <a:pt x="40386" y="106680"/>
                  </a:lnTo>
                  <a:lnTo>
                    <a:pt x="38862" y="106680"/>
                  </a:lnTo>
                  <a:lnTo>
                    <a:pt x="46482" y="97536"/>
                  </a:lnTo>
                  <a:lnTo>
                    <a:pt x="46482" y="99060"/>
                  </a:lnTo>
                  <a:lnTo>
                    <a:pt x="52578" y="88392"/>
                  </a:lnTo>
                  <a:lnTo>
                    <a:pt x="51054" y="88392"/>
                  </a:lnTo>
                  <a:lnTo>
                    <a:pt x="54102" y="83820"/>
                  </a:lnTo>
                  <a:lnTo>
                    <a:pt x="55626" y="77724"/>
                  </a:lnTo>
                  <a:lnTo>
                    <a:pt x="54102" y="79248"/>
                  </a:lnTo>
                  <a:lnTo>
                    <a:pt x="55626" y="73152"/>
                  </a:lnTo>
                  <a:lnTo>
                    <a:pt x="55626" y="60960"/>
                  </a:lnTo>
                  <a:lnTo>
                    <a:pt x="54102" y="54864"/>
                  </a:lnTo>
                  <a:lnTo>
                    <a:pt x="55626" y="56388"/>
                  </a:lnTo>
                  <a:lnTo>
                    <a:pt x="54102" y="50292"/>
                  </a:lnTo>
                  <a:lnTo>
                    <a:pt x="51054" y="45720"/>
                  </a:lnTo>
                  <a:lnTo>
                    <a:pt x="52578" y="45720"/>
                  </a:lnTo>
                  <a:lnTo>
                    <a:pt x="46482" y="35052"/>
                  </a:lnTo>
                  <a:lnTo>
                    <a:pt x="46482" y="36576"/>
                  </a:lnTo>
                  <a:lnTo>
                    <a:pt x="38862" y="27432"/>
                  </a:lnTo>
                  <a:lnTo>
                    <a:pt x="40386" y="27432"/>
                  </a:lnTo>
                  <a:lnTo>
                    <a:pt x="31242" y="19812"/>
                  </a:lnTo>
                  <a:lnTo>
                    <a:pt x="31242" y="21336"/>
                  </a:lnTo>
                  <a:lnTo>
                    <a:pt x="22098" y="15240"/>
                  </a:lnTo>
                  <a:lnTo>
                    <a:pt x="16002" y="13716"/>
                  </a:lnTo>
                  <a:lnTo>
                    <a:pt x="17526" y="13716"/>
                  </a:lnTo>
                  <a:lnTo>
                    <a:pt x="11430" y="12192"/>
                  </a:lnTo>
                  <a:lnTo>
                    <a:pt x="6858" y="12192"/>
                  </a:lnTo>
                  <a:lnTo>
                    <a:pt x="762" y="10668"/>
                  </a:lnTo>
                  <a:lnTo>
                    <a:pt x="0" y="10859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7" name="Shape 392">
              <a:extLst>
                <a:ext uri="{FF2B5EF4-FFF2-40B4-BE49-F238E27FC236}">
                  <a16:creationId xmlns:a16="http://schemas.microsoft.com/office/drawing/2014/main" id="{74558DD5-C84B-45FA-9C42-B5CC645DDB76}"/>
                </a:ext>
              </a:extLst>
            </p:cNvPr>
            <p:cNvSpPr/>
            <p:nvPr/>
          </p:nvSpPr>
          <p:spPr>
            <a:xfrm>
              <a:off x="1069836" y="2682240"/>
              <a:ext cx="313944" cy="313944"/>
            </a:xfrm>
            <a:custGeom>
              <a:avLst/>
              <a:gdLst/>
              <a:ahLst/>
              <a:cxnLst/>
              <a:rect l="0" t="0" r="0" b="0"/>
              <a:pathLst>
                <a:path w="313944" h="313944">
                  <a:moveTo>
                    <a:pt x="156972" y="0"/>
                  </a:moveTo>
                  <a:cubicBezTo>
                    <a:pt x="243840" y="0"/>
                    <a:pt x="313944" y="70104"/>
                    <a:pt x="313944" y="156972"/>
                  </a:cubicBezTo>
                  <a:cubicBezTo>
                    <a:pt x="313944" y="243840"/>
                    <a:pt x="243840" y="313944"/>
                    <a:pt x="156972" y="313944"/>
                  </a:cubicBezTo>
                  <a:cubicBezTo>
                    <a:pt x="70104" y="313944"/>
                    <a:pt x="0" y="243840"/>
                    <a:pt x="0" y="156972"/>
                  </a:cubicBezTo>
                  <a:cubicBezTo>
                    <a:pt x="0" y="70104"/>
                    <a:pt x="70104" y="0"/>
                    <a:pt x="15697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8" name="Shape 393">
              <a:extLst>
                <a:ext uri="{FF2B5EF4-FFF2-40B4-BE49-F238E27FC236}">
                  <a16:creationId xmlns:a16="http://schemas.microsoft.com/office/drawing/2014/main" id="{278796A7-F168-4DA7-8589-52244EB80D15}"/>
                </a:ext>
              </a:extLst>
            </p:cNvPr>
            <p:cNvSpPr/>
            <p:nvPr/>
          </p:nvSpPr>
          <p:spPr>
            <a:xfrm>
              <a:off x="1063740" y="2676144"/>
              <a:ext cx="163830" cy="326136"/>
            </a:xfrm>
            <a:custGeom>
              <a:avLst/>
              <a:gdLst/>
              <a:ahLst/>
              <a:cxnLst/>
              <a:rect l="0" t="0" r="0" b="0"/>
              <a:pathLst>
                <a:path w="163830" h="326136">
                  <a:moveTo>
                    <a:pt x="163068" y="0"/>
                  </a:moveTo>
                  <a:lnTo>
                    <a:pt x="163830" y="69"/>
                  </a:lnTo>
                  <a:lnTo>
                    <a:pt x="163830" y="10737"/>
                  </a:lnTo>
                  <a:lnTo>
                    <a:pt x="163068" y="10668"/>
                  </a:lnTo>
                  <a:lnTo>
                    <a:pt x="147828" y="12192"/>
                  </a:lnTo>
                  <a:lnTo>
                    <a:pt x="132588" y="13716"/>
                  </a:lnTo>
                  <a:lnTo>
                    <a:pt x="117348" y="18288"/>
                  </a:lnTo>
                  <a:lnTo>
                    <a:pt x="118872" y="18288"/>
                  </a:lnTo>
                  <a:lnTo>
                    <a:pt x="103632" y="22860"/>
                  </a:lnTo>
                  <a:lnTo>
                    <a:pt x="105156" y="22860"/>
                  </a:lnTo>
                  <a:lnTo>
                    <a:pt x="91440" y="28956"/>
                  </a:lnTo>
                  <a:lnTo>
                    <a:pt x="77724" y="36576"/>
                  </a:lnTo>
                  <a:lnTo>
                    <a:pt x="79248" y="36576"/>
                  </a:lnTo>
                  <a:lnTo>
                    <a:pt x="67056" y="45720"/>
                  </a:lnTo>
                  <a:lnTo>
                    <a:pt x="56388" y="56388"/>
                  </a:lnTo>
                  <a:lnTo>
                    <a:pt x="56388" y="54864"/>
                  </a:lnTo>
                  <a:lnTo>
                    <a:pt x="45720" y="67056"/>
                  </a:lnTo>
                  <a:lnTo>
                    <a:pt x="45720" y="65532"/>
                  </a:lnTo>
                  <a:lnTo>
                    <a:pt x="38100" y="77724"/>
                  </a:lnTo>
                  <a:lnTo>
                    <a:pt x="30480" y="91440"/>
                  </a:lnTo>
                  <a:lnTo>
                    <a:pt x="30480" y="89916"/>
                  </a:lnTo>
                  <a:lnTo>
                    <a:pt x="22860" y="103632"/>
                  </a:lnTo>
                  <a:lnTo>
                    <a:pt x="24384" y="103632"/>
                  </a:lnTo>
                  <a:lnTo>
                    <a:pt x="18288" y="118872"/>
                  </a:lnTo>
                  <a:lnTo>
                    <a:pt x="18288" y="117348"/>
                  </a:lnTo>
                  <a:lnTo>
                    <a:pt x="15240" y="132588"/>
                  </a:lnTo>
                  <a:lnTo>
                    <a:pt x="12192" y="147828"/>
                  </a:lnTo>
                  <a:lnTo>
                    <a:pt x="12192" y="163068"/>
                  </a:lnTo>
                  <a:lnTo>
                    <a:pt x="12192" y="178308"/>
                  </a:lnTo>
                  <a:lnTo>
                    <a:pt x="15240" y="193548"/>
                  </a:lnTo>
                  <a:lnTo>
                    <a:pt x="18288" y="208788"/>
                  </a:lnTo>
                  <a:lnTo>
                    <a:pt x="18288" y="207264"/>
                  </a:lnTo>
                  <a:lnTo>
                    <a:pt x="24384" y="222504"/>
                  </a:lnTo>
                  <a:lnTo>
                    <a:pt x="22860" y="222504"/>
                  </a:lnTo>
                  <a:lnTo>
                    <a:pt x="30480" y="236220"/>
                  </a:lnTo>
                  <a:lnTo>
                    <a:pt x="30480" y="234696"/>
                  </a:lnTo>
                  <a:lnTo>
                    <a:pt x="38100" y="248412"/>
                  </a:lnTo>
                  <a:lnTo>
                    <a:pt x="45720" y="259080"/>
                  </a:lnTo>
                  <a:lnTo>
                    <a:pt x="56388" y="269748"/>
                  </a:lnTo>
                  <a:lnTo>
                    <a:pt x="67056" y="280416"/>
                  </a:lnTo>
                  <a:lnTo>
                    <a:pt x="79248" y="289560"/>
                  </a:lnTo>
                  <a:lnTo>
                    <a:pt x="77724" y="288036"/>
                  </a:lnTo>
                  <a:lnTo>
                    <a:pt x="91440" y="297180"/>
                  </a:lnTo>
                  <a:lnTo>
                    <a:pt x="91440" y="295656"/>
                  </a:lnTo>
                  <a:lnTo>
                    <a:pt x="105156" y="303276"/>
                  </a:lnTo>
                  <a:lnTo>
                    <a:pt x="103632" y="303276"/>
                  </a:lnTo>
                  <a:lnTo>
                    <a:pt x="118872" y="307848"/>
                  </a:lnTo>
                  <a:lnTo>
                    <a:pt x="117348" y="307848"/>
                  </a:lnTo>
                  <a:lnTo>
                    <a:pt x="132588" y="312420"/>
                  </a:lnTo>
                  <a:lnTo>
                    <a:pt x="132588" y="310896"/>
                  </a:lnTo>
                  <a:lnTo>
                    <a:pt x="147828" y="313944"/>
                  </a:lnTo>
                  <a:lnTo>
                    <a:pt x="163068" y="315468"/>
                  </a:lnTo>
                  <a:lnTo>
                    <a:pt x="163830" y="315399"/>
                  </a:lnTo>
                  <a:lnTo>
                    <a:pt x="163830" y="326067"/>
                  </a:lnTo>
                  <a:lnTo>
                    <a:pt x="163068" y="326136"/>
                  </a:lnTo>
                  <a:lnTo>
                    <a:pt x="146304" y="324612"/>
                  </a:lnTo>
                  <a:lnTo>
                    <a:pt x="131064" y="323088"/>
                  </a:lnTo>
                  <a:lnTo>
                    <a:pt x="114300" y="318516"/>
                  </a:lnTo>
                  <a:lnTo>
                    <a:pt x="100584" y="312420"/>
                  </a:lnTo>
                  <a:lnTo>
                    <a:pt x="85344" y="306324"/>
                  </a:lnTo>
                  <a:lnTo>
                    <a:pt x="71628" y="298704"/>
                  </a:lnTo>
                  <a:lnTo>
                    <a:pt x="59436" y="288036"/>
                  </a:lnTo>
                  <a:lnTo>
                    <a:pt x="48768" y="278892"/>
                  </a:lnTo>
                  <a:lnTo>
                    <a:pt x="38100" y="266700"/>
                  </a:lnTo>
                  <a:lnTo>
                    <a:pt x="28956" y="254508"/>
                  </a:lnTo>
                  <a:lnTo>
                    <a:pt x="19812" y="240792"/>
                  </a:lnTo>
                  <a:lnTo>
                    <a:pt x="13716" y="227076"/>
                  </a:lnTo>
                  <a:lnTo>
                    <a:pt x="7620" y="211836"/>
                  </a:lnTo>
                  <a:lnTo>
                    <a:pt x="3048" y="195072"/>
                  </a:lnTo>
                  <a:lnTo>
                    <a:pt x="1524" y="179832"/>
                  </a:lnTo>
                  <a:lnTo>
                    <a:pt x="0" y="163068"/>
                  </a:lnTo>
                  <a:lnTo>
                    <a:pt x="1524" y="146304"/>
                  </a:lnTo>
                  <a:lnTo>
                    <a:pt x="3048" y="129540"/>
                  </a:lnTo>
                  <a:lnTo>
                    <a:pt x="7620" y="114300"/>
                  </a:lnTo>
                  <a:lnTo>
                    <a:pt x="13716" y="99060"/>
                  </a:lnTo>
                  <a:lnTo>
                    <a:pt x="19812" y="85344"/>
                  </a:lnTo>
                  <a:lnTo>
                    <a:pt x="28956" y="71628"/>
                  </a:lnTo>
                  <a:lnTo>
                    <a:pt x="38100" y="59436"/>
                  </a:lnTo>
                  <a:lnTo>
                    <a:pt x="48768" y="47244"/>
                  </a:lnTo>
                  <a:lnTo>
                    <a:pt x="59436" y="36576"/>
                  </a:lnTo>
                  <a:lnTo>
                    <a:pt x="71628" y="27432"/>
                  </a:lnTo>
                  <a:lnTo>
                    <a:pt x="85344" y="19812"/>
                  </a:lnTo>
                  <a:lnTo>
                    <a:pt x="100584" y="12192"/>
                  </a:lnTo>
                  <a:lnTo>
                    <a:pt x="114300" y="7620"/>
                  </a:lnTo>
                  <a:lnTo>
                    <a:pt x="131064" y="3048"/>
                  </a:lnTo>
                  <a:lnTo>
                    <a:pt x="146304" y="1524"/>
                  </a:lnTo>
                  <a:lnTo>
                    <a:pt x="1630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49" name="Shape 394">
              <a:extLst>
                <a:ext uri="{FF2B5EF4-FFF2-40B4-BE49-F238E27FC236}">
                  <a16:creationId xmlns:a16="http://schemas.microsoft.com/office/drawing/2014/main" id="{98BE7A88-D9FA-4DA5-A9DE-708A2AE73F3F}"/>
                </a:ext>
              </a:extLst>
            </p:cNvPr>
            <p:cNvSpPr/>
            <p:nvPr/>
          </p:nvSpPr>
          <p:spPr>
            <a:xfrm>
              <a:off x="1227570" y="2676214"/>
              <a:ext cx="162306" cy="325997"/>
            </a:xfrm>
            <a:custGeom>
              <a:avLst/>
              <a:gdLst/>
              <a:ahLst/>
              <a:cxnLst/>
              <a:rect l="0" t="0" r="0" b="0"/>
              <a:pathLst>
                <a:path w="162306" h="325997">
                  <a:moveTo>
                    <a:pt x="0" y="0"/>
                  </a:moveTo>
                  <a:lnTo>
                    <a:pt x="16002" y="1455"/>
                  </a:lnTo>
                  <a:lnTo>
                    <a:pt x="32766" y="2979"/>
                  </a:lnTo>
                  <a:lnTo>
                    <a:pt x="48006" y="7550"/>
                  </a:lnTo>
                  <a:lnTo>
                    <a:pt x="63246" y="12123"/>
                  </a:lnTo>
                  <a:lnTo>
                    <a:pt x="76962" y="19743"/>
                  </a:lnTo>
                  <a:lnTo>
                    <a:pt x="90678" y="27362"/>
                  </a:lnTo>
                  <a:lnTo>
                    <a:pt x="102870" y="36506"/>
                  </a:lnTo>
                  <a:lnTo>
                    <a:pt x="115062" y="47175"/>
                  </a:lnTo>
                  <a:lnTo>
                    <a:pt x="125730" y="59367"/>
                  </a:lnTo>
                  <a:lnTo>
                    <a:pt x="134874" y="71558"/>
                  </a:lnTo>
                  <a:lnTo>
                    <a:pt x="142494" y="85275"/>
                  </a:lnTo>
                  <a:lnTo>
                    <a:pt x="150114" y="98990"/>
                  </a:lnTo>
                  <a:lnTo>
                    <a:pt x="154686" y="114231"/>
                  </a:lnTo>
                  <a:lnTo>
                    <a:pt x="159258" y="129470"/>
                  </a:lnTo>
                  <a:lnTo>
                    <a:pt x="162306" y="146234"/>
                  </a:lnTo>
                  <a:lnTo>
                    <a:pt x="162306" y="179762"/>
                  </a:lnTo>
                  <a:lnTo>
                    <a:pt x="159258" y="195002"/>
                  </a:lnTo>
                  <a:lnTo>
                    <a:pt x="154686" y="211767"/>
                  </a:lnTo>
                  <a:lnTo>
                    <a:pt x="150114" y="227006"/>
                  </a:lnTo>
                  <a:lnTo>
                    <a:pt x="142494" y="240723"/>
                  </a:lnTo>
                  <a:lnTo>
                    <a:pt x="134874" y="254438"/>
                  </a:lnTo>
                  <a:lnTo>
                    <a:pt x="125730" y="266631"/>
                  </a:lnTo>
                  <a:lnTo>
                    <a:pt x="115062" y="278823"/>
                  </a:lnTo>
                  <a:lnTo>
                    <a:pt x="102870" y="287967"/>
                  </a:lnTo>
                  <a:lnTo>
                    <a:pt x="90678" y="298635"/>
                  </a:lnTo>
                  <a:lnTo>
                    <a:pt x="76962" y="306255"/>
                  </a:lnTo>
                  <a:lnTo>
                    <a:pt x="63246" y="312350"/>
                  </a:lnTo>
                  <a:lnTo>
                    <a:pt x="48006" y="318446"/>
                  </a:lnTo>
                  <a:lnTo>
                    <a:pt x="32766" y="323018"/>
                  </a:lnTo>
                  <a:lnTo>
                    <a:pt x="16002" y="324543"/>
                  </a:lnTo>
                  <a:lnTo>
                    <a:pt x="0" y="325997"/>
                  </a:lnTo>
                  <a:lnTo>
                    <a:pt x="0" y="315329"/>
                  </a:lnTo>
                  <a:lnTo>
                    <a:pt x="16002" y="313875"/>
                  </a:lnTo>
                  <a:lnTo>
                    <a:pt x="14478" y="313875"/>
                  </a:lnTo>
                  <a:lnTo>
                    <a:pt x="29718" y="310826"/>
                  </a:lnTo>
                  <a:lnTo>
                    <a:pt x="29718" y="312350"/>
                  </a:lnTo>
                  <a:lnTo>
                    <a:pt x="44958" y="307779"/>
                  </a:lnTo>
                  <a:lnTo>
                    <a:pt x="58674" y="303206"/>
                  </a:lnTo>
                  <a:lnTo>
                    <a:pt x="72390" y="295587"/>
                  </a:lnTo>
                  <a:lnTo>
                    <a:pt x="72390" y="297111"/>
                  </a:lnTo>
                  <a:lnTo>
                    <a:pt x="84582" y="287967"/>
                  </a:lnTo>
                  <a:lnTo>
                    <a:pt x="84582" y="289490"/>
                  </a:lnTo>
                  <a:lnTo>
                    <a:pt x="96774" y="280346"/>
                  </a:lnTo>
                  <a:lnTo>
                    <a:pt x="95250" y="280346"/>
                  </a:lnTo>
                  <a:lnTo>
                    <a:pt x="107442" y="269679"/>
                  </a:lnTo>
                  <a:lnTo>
                    <a:pt x="116586" y="259011"/>
                  </a:lnTo>
                  <a:lnTo>
                    <a:pt x="125730" y="248343"/>
                  </a:lnTo>
                  <a:lnTo>
                    <a:pt x="133350" y="234626"/>
                  </a:lnTo>
                  <a:lnTo>
                    <a:pt x="133350" y="236150"/>
                  </a:lnTo>
                  <a:lnTo>
                    <a:pt x="139446" y="222434"/>
                  </a:lnTo>
                  <a:lnTo>
                    <a:pt x="144018" y="207194"/>
                  </a:lnTo>
                  <a:lnTo>
                    <a:pt x="144018" y="208718"/>
                  </a:lnTo>
                  <a:lnTo>
                    <a:pt x="148590" y="193479"/>
                  </a:lnTo>
                  <a:lnTo>
                    <a:pt x="150114" y="178238"/>
                  </a:lnTo>
                  <a:lnTo>
                    <a:pt x="151638" y="162999"/>
                  </a:lnTo>
                  <a:lnTo>
                    <a:pt x="150114" y="147758"/>
                  </a:lnTo>
                  <a:lnTo>
                    <a:pt x="148590" y="132518"/>
                  </a:lnTo>
                  <a:lnTo>
                    <a:pt x="144018" y="117279"/>
                  </a:lnTo>
                  <a:lnTo>
                    <a:pt x="144018" y="118802"/>
                  </a:lnTo>
                  <a:lnTo>
                    <a:pt x="139446" y="103562"/>
                  </a:lnTo>
                  <a:lnTo>
                    <a:pt x="133350" y="89846"/>
                  </a:lnTo>
                  <a:lnTo>
                    <a:pt x="133350" y="91370"/>
                  </a:lnTo>
                  <a:lnTo>
                    <a:pt x="125730" y="77655"/>
                  </a:lnTo>
                  <a:lnTo>
                    <a:pt x="116586" y="65462"/>
                  </a:lnTo>
                  <a:lnTo>
                    <a:pt x="116586" y="66987"/>
                  </a:lnTo>
                  <a:lnTo>
                    <a:pt x="107442" y="54794"/>
                  </a:lnTo>
                  <a:lnTo>
                    <a:pt x="107442" y="56318"/>
                  </a:lnTo>
                  <a:lnTo>
                    <a:pt x="95250" y="45650"/>
                  </a:lnTo>
                  <a:lnTo>
                    <a:pt x="96774" y="45650"/>
                  </a:lnTo>
                  <a:lnTo>
                    <a:pt x="84582" y="36506"/>
                  </a:lnTo>
                  <a:lnTo>
                    <a:pt x="72390" y="28887"/>
                  </a:lnTo>
                  <a:lnTo>
                    <a:pt x="58674" y="22790"/>
                  </a:lnTo>
                  <a:lnTo>
                    <a:pt x="44958" y="18218"/>
                  </a:lnTo>
                  <a:lnTo>
                    <a:pt x="29718" y="13646"/>
                  </a:lnTo>
                  <a:lnTo>
                    <a:pt x="14478" y="12123"/>
                  </a:lnTo>
                  <a:lnTo>
                    <a:pt x="16002" y="12123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0" name="Shape 395">
              <a:extLst>
                <a:ext uri="{FF2B5EF4-FFF2-40B4-BE49-F238E27FC236}">
                  <a16:creationId xmlns:a16="http://schemas.microsoft.com/office/drawing/2014/main" id="{85127DC0-CC92-49DF-B8D5-B24722F377E8}"/>
                </a:ext>
              </a:extLst>
            </p:cNvPr>
            <p:cNvSpPr/>
            <p:nvPr/>
          </p:nvSpPr>
          <p:spPr>
            <a:xfrm>
              <a:off x="400800" y="3332988"/>
              <a:ext cx="123444" cy="121920"/>
            </a:xfrm>
            <a:custGeom>
              <a:avLst/>
              <a:gdLst/>
              <a:ahLst/>
              <a:cxnLst/>
              <a:rect l="0" t="0" r="0" b="0"/>
              <a:pathLst>
                <a:path w="123444" h="121920">
                  <a:moveTo>
                    <a:pt x="62484" y="0"/>
                  </a:moveTo>
                  <a:cubicBezTo>
                    <a:pt x="96012" y="0"/>
                    <a:pt x="123444" y="27432"/>
                    <a:pt x="123444" y="60960"/>
                  </a:cubicBezTo>
                  <a:cubicBezTo>
                    <a:pt x="123444" y="94488"/>
                    <a:pt x="96012" y="121920"/>
                    <a:pt x="62484" y="121920"/>
                  </a:cubicBezTo>
                  <a:cubicBezTo>
                    <a:pt x="27432" y="121920"/>
                    <a:pt x="0" y="94488"/>
                    <a:pt x="0" y="60960"/>
                  </a:cubicBezTo>
                  <a:cubicBezTo>
                    <a:pt x="0" y="27432"/>
                    <a:pt x="27432" y="0"/>
                    <a:pt x="6248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1" name="Shape 396">
              <a:extLst>
                <a:ext uri="{FF2B5EF4-FFF2-40B4-BE49-F238E27FC236}">
                  <a16:creationId xmlns:a16="http://schemas.microsoft.com/office/drawing/2014/main" id="{177B7840-5316-4E26-B324-FCBDD1C4609D}"/>
                </a:ext>
              </a:extLst>
            </p:cNvPr>
            <p:cNvSpPr/>
            <p:nvPr/>
          </p:nvSpPr>
          <p:spPr>
            <a:xfrm>
              <a:off x="396228" y="3326892"/>
              <a:ext cx="66294" cy="134112"/>
            </a:xfrm>
            <a:custGeom>
              <a:avLst/>
              <a:gdLst/>
              <a:ahLst/>
              <a:cxnLst/>
              <a:rect l="0" t="0" r="0" b="0"/>
              <a:pathLst>
                <a:path w="66294" h="134112">
                  <a:moveTo>
                    <a:pt x="59436" y="0"/>
                  </a:moveTo>
                  <a:lnTo>
                    <a:pt x="66294" y="0"/>
                  </a:lnTo>
                  <a:lnTo>
                    <a:pt x="66294" y="12192"/>
                  </a:lnTo>
                  <a:lnTo>
                    <a:pt x="54864" y="12192"/>
                  </a:lnTo>
                  <a:lnTo>
                    <a:pt x="50292" y="13716"/>
                  </a:lnTo>
                  <a:lnTo>
                    <a:pt x="44196" y="16764"/>
                  </a:lnTo>
                  <a:lnTo>
                    <a:pt x="45720" y="15240"/>
                  </a:lnTo>
                  <a:lnTo>
                    <a:pt x="35052" y="21336"/>
                  </a:lnTo>
                  <a:lnTo>
                    <a:pt x="36576" y="21336"/>
                  </a:lnTo>
                  <a:lnTo>
                    <a:pt x="27432" y="27432"/>
                  </a:lnTo>
                  <a:lnTo>
                    <a:pt x="19812" y="36576"/>
                  </a:lnTo>
                  <a:lnTo>
                    <a:pt x="21336" y="35052"/>
                  </a:lnTo>
                  <a:lnTo>
                    <a:pt x="15240" y="45720"/>
                  </a:lnTo>
                  <a:lnTo>
                    <a:pt x="13716" y="50292"/>
                  </a:lnTo>
                  <a:lnTo>
                    <a:pt x="12192" y="56388"/>
                  </a:lnTo>
                  <a:lnTo>
                    <a:pt x="10668" y="62484"/>
                  </a:lnTo>
                  <a:lnTo>
                    <a:pt x="10668" y="67056"/>
                  </a:lnTo>
                  <a:lnTo>
                    <a:pt x="10668" y="73152"/>
                  </a:lnTo>
                  <a:lnTo>
                    <a:pt x="12192" y="79248"/>
                  </a:lnTo>
                  <a:lnTo>
                    <a:pt x="12192" y="77724"/>
                  </a:lnTo>
                  <a:lnTo>
                    <a:pt x="13716" y="83820"/>
                  </a:lnTo>
                  <a:lnTo>
                    <a:pt x="15240" y="88392"/>
                  </a:lnTo>
                  <a:lnTo>
                    <a:pt x="21336" y="99060"/>
                  </a:lnTo>
                  <a:lnTo>
                    <a:pt x="19812" y="97536"/>
                  </a:lnTo>
                  <a:lnTo>
                    <a:pt x="27432" y="106680"/>
                  </a:lnTo>
                  <a:lnTo>
                    <a:pt x="36576" y="114300"/>
                  </a:lnTo>
                  <a:lnTo>
                    <a:pt x="35052" y="112776"/>
                  </a:lnTo>
                  <a:lnTo>
                    <a:pt x="45720" y="118872"/>
                  </a:lnTo>
                  <a:lnTo>
                    <a:pt x="44196" y="118872"/>
                  </a:lnTo>
                  <a:lnTo>
                    <a:pt x="50292" y="120396"/>
                  </a:lnTo>
                  <a:lnTo>
                    <a:pt x="54864" y="121920"/>
                  </a:lnTo>
                  <a:lnTo>
                    <a:pt x="60960" y="121920"/>
                  </a:lnTo>
                  <a:lnTo>
                    <a:pt x="66294" y="123253"/>
                  </a:lnTo>
                  <a:lnTo>
                    <a:pt x="66294" y="134112"/>
                  </a:lnTo>
                  <a:lnTo>
                    <a:pt x="59436" y="134112"/>
                  </a:lnTo>
                  <a:lnTo>
                    <a:pt x="53340" y="132588"/>
                  </a:lnTo>
                  <a:lnTo>
                    <a:pt x="47244" y="131064"/>
                  </a:lnTo>
                  <a:lnTo>
                    <a:pt x="41148" y="128016"/>
                  </a:lnTo>
                  <a:lnTo>
                    <a:pt x="28956" y="121920"/>
                  </a:lnTo>
                  <a:lnTo>
                    <a:pt x="19812" y="114300"/>
                  </a:lnTo>
                  <a:lnTo>
                    <a:pt x="10668" y="105156"/>
                  </a:lnTo>
                  <a:lnTo>
                    <a:pt x="4572" y="92964"/>
                  </a:lnTo>
                  <a:lnTo>
                    <a:pt x="3048" y="86868"/>
                  </a:lnTo>
                  <a:lnTo>
                    <a:pt x="1524" y="80772"/>
                  </a:lnTo>
                  <a:lnTo>
                    <a:pt x="0" y="74676"/>
                  </a:lnTo>
                  <a:lnTo>
                    <a:pt x="0" y="60960"/>
                  </a:lnTo>
                  <a:lnTo>
                    <a:pt x="1524" y="53340"/>
                  </a:lnTo>
                  <a:lnTo>
                    <a:pt x="3048" y="47244"/>
                  </a:lnTo>
                  <a:lnTo>
                    <a:pt x="4572" y="41148"/>
                  </a:lnTo>
                  <a:lnTo>
                    <a:pt x="10668" y="30480"/>
                  </a:lnTo>
                  <a:lnTo>
                    <a:pt x="19812" y="19812"/>
                  </a:lnTo>
                  <a:lnTo>
                    <a:pt x="28956" y="12192"/>
                  </a:lnTo>
                  <a:lnTo>
                    <a:pt x="41148" y="6096"/>
                  </a:lnTo>
                  <a:lnTo>
                    <a:pt x="47244" y="3048"/>
                  </a:lnTo>
                  <a:lnTo>
                    <a:pt x="53340" y="1524"/>
                  </a:lnTo>
                  <a:lnTo>
                    <a:pt x="5943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2" name="Shape 397">
              <a:extLst>
                <a:ext uri="{FF2B5EF4-FFF2-40B4-BE49-F238E27FC236}">
                  <a16:creationId xmlns:a16="http://schemas.microsoft.com/office/drawing/2014/main" id="{74E9030C-79B7-48AD-82F3-1AF62AE74BB8}"/>
                </a:ext>
              </a:extLst>
            </p:cNvPr>
            <p:cNvSpPr/>
            <p:nvPr/>
          </p:nvSpPr>
          <p:spPr>
            <a:xfrm>
              <a:off x="467856" y="3448812"/>
              <a:ext cx="1524" cy="0"/>
            </a:xfrm>
            <a:custGeom>
              <a:avLst/>
              <a:gdLst/>
              <a:ahLst/>
              <a:cxnLst/>
              <a:rect l="0" t="0" r="0" b="0"/>
              <a:pathLst>
                <a:path w="1524">
                  <a:moveTo>
                    <a:pt x="1524" y="0"/>
                  </a:move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3" name="Shape 398">
              <a:extLst>
                <a:ext uri="{FF2B5EF4-FFF2-40B4-BE49-F238E27FC236}">
                  <a16:creationId xmlns:a16="http://schemas.microsoft.com/office/drawing/2014/main" id="{F1893E13-7F80-4BAC-9740-88886EEF6002}"/>
                </a:ext>
              </a:extLst>
            </p:cNvPr>
            <p:cNvSpPr/>
            <p:nvPr/>
          </p:nvSpPr>
          <p:spPr>
            <a:xfrm>
              <a:off x="462522" y="3326892"/>
              <a:ext cx="66294" cy="134112"/>
            </a:xfrm>
            <a:custGeom>
              <a:avLst/>
              <a:gdLst/>
              <a:ahLst/>
              <a:cxnLst/>
              <a:rect l="0" t="0" r="0" b="0"/>
              <a:pathLst>
                <a:path w="66294" h="134112">
                  <a:moveTo>
                    <a:pt x="0" y="0"/>
                  </a:moveTo>
                  <a:lnTo>
                    <a:pt x="6858" y="0"/>
                  </a:lnTo>
                  <a:lnTo>
                    <a:pt x="14478" y="1524"/>
                  </a:lnTo>
                  <a:lnTo>
                    <a:pt x="20574" y="3048"/>
                  </a:lnTo>
                  <a:lnTo>
                    <a:pt x="26670" y="6096"/>
                  </a:lnTo>
                  <a:lnTo>
                    <a:pt x="37338" y="12192"/>
                  </a:lnTo>
                  <a:lnTo>
                    <a:pt x="48006" y="19812"/>
                  </a:lnTo>
                  <a:lnTo>
                    <a:pt x="55626" y="30480"/>
                  </a:lnTo>
                  <a:lnTo>
                    <a:pt x="61722" y="41148"/>
                  </a:lnTo>
                  <a:lnTo>
                    <a:pt x="63246" y="47244"/>
                  </a:lnTo>
                  <a:lnTo>
                    <a:pt x="66294" y="53340"/>
                  </a:lnTo>
                  <a:lnTo>
                    <a:pt x="66294" y="80772"/>
                  </a:lnTo>
                  <a:lnTo>
                    <a:pt x="63246" y="86868"/>
                  </a:lnTo>
                  <a:lnTo>
                    <a:pt x="61722" y="92964"/>
                  </a:lnTo>
                  <a:lnTo>
                    <a:pt x="55626" y="105156"/>
                  </a:lnTo>
                  <a:lnTo>
                    <a:pt x="48006" y="114300"/>
                  </a:lnTo>
                  <a:lnTo>
                    <a:pt x="37338" y="121920"/>
                  </a:lnTo>
                  <a:lnTo>
                    <a:pt x="26670" y="128016"/>
                  </a:lnTo>
                  <a:lnTo>
                    <a:pt x="20574" y="131064"/>
                  </a:lnTo>
                  <a:lnTo>
                    <a:pt x="14478" y="132588"/>
                  </a:lnTo>
                  <a:lnTo>
                    <a:pt x="6858" y="134112"/>
                  </a:lnTo>
                  <a:lnTo>
                    <a:pt x="0" y="134112"/>
                  </a:lnTo>
                  <a:lnTo>
                    <a:pt x="0" y="123253"/>
                  </a:lnTo>
                  <a:lnTo>
                    <a:pt x="762" y="123444"/>
                  </a:lnTo>
                  <a:lnTo>
                    <a:pt x="6858" y="121920"/>
                  </a:lnTo>
                  <a:lnTo>
                    <a:pt x="11430" y="121920"/>
                  </a:lnTo>
                  <a:lnTo>
                    <a:pt x="17526" y="120396"/>
                  </a:lnTo>
                  <a:lnTo>
                    <a:pt x="16002" y="120396"/>
                  </a:lnTo>
                  <a:lnTo>
                    <a:pt x="22098" y="118872"/>
                  </a:lnTo>
                  <a:lnTo>
                    <a:pt x="31242" y="112776"/>
                  </a:lnTo>
                  <a:lnTo>
                    <a:pt x="31242" y="114300"/>
                  </a:lnTo>
                  <a:lnTo>
                    <a:pt x="40386" y="106680"/>
                  </a:lnTo>
                  <a:lnTo>
                    <a:pt x="38862" y="106680"/>
                  </a:lnTo>
                  <a:lnTo>
                    <a:pt x="46482" y="97536"/>
                  </a:lnTo>
                  <a:lnTo>
                    <a:pt x="46482" y="99060"/>
                  </a:lnTo>
                  <a:lnTo>
                    <a:pt x="51054" y="88392"/>
                  </a:lnTo>
                  <a:lnTo>
                    <a:pt x="54102" y="83820"/>
                  </a:lnTo>
                  <a:lnTo>
                    <a:pt x="52578" y="83820"/>
                  </a:lnTo>
                  <a:lnTo>
                    <a:pt x="54102" y="77724"/>
                  </a:lnTo>
                  <a:lnTo>
                    <a:pt x="54102" y="79248"/>
                  </a:lnTo>
                  <a:lnTo>
                    <a:pt x="55626" y="73152"/>
                  </a:lnTo>
                  <a:lnTo>
                    <a:pt x="55626" y="62484"/>
                  </a:lnTo>
                  <a:lnTo>
                    <a:pt x="54102" y="56388"/>
                  </a:lnTo>
                  <a:lnTo>
                    <a:pt x="52578" y="50292"/>
                  </a:lnTo>
                  <a:lnTo>
                    <a:pt x="54102" y="50292"/>
                  </a:lnTo>
                  <a:lnTo>
                    <a:pt x="51054" y="45720"/>
                  </a:lnTo>
                  <a:lnTo>
                    <a:pt x="46482" y="35052"/>
                  </a:lnTo>
                  <a:lnTo>
                    <a:pt x="46482" y="36576"/>
                  </a:lnTo>
                  <a:lnTo>
                    <a:pt x="38862" y="27432"/>
                  </a:lnTo>
                  <a:lnTo>
                    <a:pt x="40386" y="27432"/>
                  </a:lnTo>
                  <a:lnTo>
                    <a:pt x="31242" y="21336"/>
                  </a:lnTo>
                  <a:lnTo>
                    <a:pt x="22098" y="15240"/>
                  </a:lnTo>
                  <a:lnTo>
                    <a:pt x="22098" y="16764"/>
                  </a:lnTo>
                  <a:lnTo>
                    <a:pt x="16002" y="13716"/>
                  </a:lnTo>
                  <a:lnTo>
                    <a:pt x="17526" y="13716"/>
                  </a:lnTo>
                  <a:lnTo>
                    <a:pt x="11430" y="12192"/>
                  </a:lnTo>
                  <a:lnTo>
                    <a:pt x="6858" y="12192"/>
                  </a:lnTo>
                  <a:lnTo>
                    <a:pt x="5334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4" name="Shape 399">
              <a:extLst>
                <a:ext uri="{FF2B5EF4-FFF2-40B4-BE49-F238E27FC236}">
                  <a16:creationId xmlns:a16="http://schemas.microsoft.com/office/drawing/2014/main" id="{E48DD3B9-0681-4C3A-BFE0-51B905480C8E}"/>
                </a:ext>
              </a:extLst>
            </p:cNvPr>
            <p:cNvSpPr/>
            <p:nvPr/>
          </p:nvSpPr>
          <p:spPr>
            <a:xfrm>
              <a:off x="504432" y="3486912"/>
              <a:ext cx="192024" cy="192024"/>
            </a:xfrm>
            <a:custGeom>
              <a:avLst/>
              <a:gdLst/>
              <a:ahLst/>
              <a:cxnLst/>
              <a:rect l="0" t="0" r="0" b="0"/>
              <a:pathLst>
                <a:path w="192024" h="192024">
                  <a:moveTo>
                    <a:pt x="96012" y="0"/>
                  </a:moveTo>
                  <a:cubicBezTo>
                    <a:pt x="149352" y="0"/>
                    <a:pt x="192024" y="42672"/>
                    <a:pt x="192024" y="96012"/>
                  </a:cubicBezTo>
                  <a:cubicBezTo>
                    <a:pt x="192024" y="149352"/>
                    <a:pt x="149352" y="192024"/>
                    <a:pt x="96012" y="192024"/>
                  </a:cubicBezTo>
                  <a:cubicBezTo>
                    <a:pt x="42672" y="192024"/>
                    <a:pt x="0" y="149352"/>
                    <a:pt x="0" y="96012"/>
                  </a:cubicBezTo>
                  <a:cubicBezTo>
                    <a:pt x="0" y="42672"/>
                    <a:pt x="42672" y="0"/>
                    <a:pt x="9601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5" name="Shape 400">
              <a:extLst>
                <a:ext uri="{FF2B5EF4-FFF2-40B4-BE49-F238E27FC236}">
                  <a16:creationId xmlns:a16="http://schemas.microsoft.com/office/drawing/2014/main" id="{529B0FD1-7083-4EF6-904C-6D43EBD4F387}"/>
                </a:ext>
              </a:extLst>
            </p:cNvPr>
            <p:cNvSpPr/>
            <p:nvPr/>
          </p:nvSpPr>
          <p:spPr>
            <a:xfrm>
              <a:off x="498336" y="3480816"/>
              <a:ext cx="102870" cy="204216"/>
            </a:xfrm>
            <a:custGeom>
              <a:avLst/>
              <a:gdLst/>
              <a:ahLst/>
              <a:cxnLst/>
              <a:rect l="0" t="0" r="0" b="0"/>
              <a:pathLst>
                <a:path w="102870" h="204216">
                  <a:moveTo>
                    <a:pt x="102108" y="0"/>
                  </a:moveTo>
                  <a:lnTo>
                    <a:pt x="102870" y="109"/>
                  </a:lnTo>
                  <a:lnTo>
                    <a:pt x="102870" y="12192"/>
                  </a:lnTo>
                  <a:lnTo>
                    <a:pt x="92964" y="12192"/>
                  </a:lnTo>
                  <a:lnTo>
                    <a:pt x="83820" y="13716"/>
                  </a:lnTo>
                  <a:lnTo>
                    <a:pt x="74676" y="15240"/>
                  </a:lnTo>
                  <a:lnTo>
                    <a:pt x="76200" y="15240"/>
                  </a:lnTo>
                  <a:lnTo>
                    <a:pt x="67056" y="18288"/>
                  </a:lnTo>
                  <a:lnTo>
                    <a:pt x="59436" y="22860"/>
                  </a:lnTo>
                  <a:lnTo>
                    <a:pt x="51816" y="27432"/>
                  </a:lnTo>
                  <a:lnTo>
                    <a:pt x="44196" y="32004"/>
                  </a:lnTo>
                  <a:lnTo>
                    <a:pt x="38100" y="38100"/>
                  </a:lnTo>
                  <a:lnTo>
                    <a:pt x="32004" y="44196"/>
                  </a:lnTo>
                  <a:lnTo>
                    <a:pt x="27432" y="51816"/>
                  </a:lnTo>
                  <a:lnTo>
                    <a:pt x="22860" y="59436"/>
                  </a:lnTo>
                  <a:lnTo>
                    <a:pt x="18288" y="67056"/>
                  </a:lnTo>
                  <a:lnTo>
                    <a:pt x="15240" y="76200"/>
                  </a:lnTo>
                  <a:lnTo>
                    <a:pt x="15240" y="74676"/>
                  </a:lnTo>
                  <a:lnTo>
                    <a:pt x="13716" y="83820"/>
                  </a:lnTo>
                  <a:lnTo>
                    <a:pt x="12192" y="92964"/>
                  </a:lnTo>
                  <a:lnTo>
                    <a:pt x="12192" y="102108"/>
                  </a:lnTo>
                  <a:lnTo>
                    <a:pt x="12192" y="111252"/>
                  </a:lnTo>
                  <a:lnTo>
                    <a:pt x="13716" y="120396"/>
                  </a:lnTo>
                  <a:lnTo>
                    <a:pt x="15240" y="129540"/>
                  </a:lnTo>
                  <a:lnTo>
                    <a:pt x="18288" y="138684"/>
                  </a:lnTo>
                  <a:lnTo>
                    <a:pt x="18288" y="137160"/>
                  </a:lnTo>
                  <a:lnTo>
                    <a:pt x="22860" y="146304"/>
                  </a:lnTo>
                  <a:lnTo>
                    <a:pt x="22860" y="144780"/>
                  </a:lnTo>
                  <a:lnTo>
                    <a:pt x="27432" y="153924"/>
                  </a:lnTo>
                  <a:lnTo>
                    <a:pt x="27432" y="152400"/>
                  </a:lnTo>
                  <a:lnTo>
                    <a:pt x="32004" y="160020"/>
                  </a:lnTo>
                  <a:lnTo>
                    <a:pt x="38100" y="166116"/>
                  </a:lnTo>
                  <a:lnTo>
                    <a:pt x="44196" y="172212"/>
                  </a:lnTo>
                  <a:lnTo>
                    <a:pt x="51816" y="178308"/>
                  </a:lnTo>
                  <a:lnTo>
                    <a:pt x="51816" y="176784"/>
                  </a:lnTo>
                  <a:lnTo>
                    <a:pt x="59436" y="182880"/>
                  </a:lnTo>
                  <a:lnTo>
                    <a:pt x="59436" y="181356"/>
                  </a:lnTo>
                  <a:lnTo>
                    <a:pt x="67056" y="185928"/>
                  </a:lnTo>
                  <a:lnTo>
                    <a:pt x="76200" y="188976"/>
                  </a:lnTo>
                  <a:lnTo>
                    <a:pt x="74676" y="188976"/>
                  </a:lnTo>
                  <a:lnTo>
                    <a:pt x="83820" y="190500"/>
                  </a:lnTo>
                  <a:lnTo>
                    <a:pt x="92964" y="192024"/>
                  </a:lnTo>
                  <a:lnTo>
                    <a:pt x="102108" y="193548"/>
                  </a:lnTo>
                  <a:lnTo>
                    <a:pt x="102870" y="193421"/>
                  </a:lnTo>
                  <a:lnTo>
                    <a:pt x="102870" y="204216"/>
                  </a:lnTo>
                  <a:lnTo>
                    <a:pt x="91440" y="204216"/>
                  </a:lnTo>
                  <a:lnTo>
                    <a:pt x="82296" y="202692"/>
                  </a:lnTo>
                  <a:lnTo>
                    <a:pt x="71628" y="199644"/>
                  </a:lnTo>
                  <a:lnTo>
                    <a:pt x="62484" y="196596"/>
                  </a:lnTo>
                  <a:lnTo>
                    <a:pt x="53340" y="192024"/>
                  </a:lnTo>
                  <a:lnTo>
                    <a:pt x="45720" y="187452"/>
                  </a:lnTo>
                  <a:lnTo>
                    <a:pt x="38100" y="181356"/>
                  </a:lnTo>
                  <a:lnTo>
                    <a:pt x="30480" y="173736"/>
                  </a:lnTo>
                  <a:lnTo>
                    <a:pt x="24384" y="167640"/>
                  </a:lnTo>
                  <a:lnTo>
                    <a:pt x="18288" y="160020"/>
                  </a:lnTo>
                  <a:lnTo>
                    <a:pt x="12192" y="150876"/>
                  </a:lnTo>
                  <a:lnTo>
                    <a:pt x="9144" y="141732"/>
                  </a:lnTo>
                  <a:lnTo>
                    <a:pt x="4572" y="132588"/>
                  </a:lnTo>
                  <a:lnTo>
                    <a:pt x="3048" y="123444"/>
                  </a:lnTo>
                  <a:lnTo>
                    <a:pt x="1524" y="112776"/>
                  </a:lnTo>
                  <a:lnTo>
                    <a:pt x="0" y="102108"/>
                  </a:lnTo>
                  <a:lnTo>
                    <a:pt x="1524" y="91440"/>
                  </a:lnTo>
                  <a:lnTo>
                    <a:pt x="3048" y="82296"/>
                  </a:lnTo>
                  <a:lnTo>
                    <a:pt x="4572" y="71628"/>
                  </a:lnTo>
                  <a:lnTo>
                    <a:pt x="9144" y="62484"/>
                  </a:lnTo>
                  <a:lnTo>
                    <a:pt x="12192" y="53340"/>
                  </a:lnTo>
                  <a:lnTo>
                    <a:pt x="18288" y="45720"/>
                  </a:lnTo>
                  <a:lnTo>
                    <a:pt x="24384" y="38100"/>
                  </a:lnTo>
                  <a:lnTo>
                    <a:pt x="30480" y="30480"/>
                  </a:lnTo>
                  <a:lnTo>
                    <a:pt x="38100" y="24384"/>
                  </a:lnTo>
                  <a:lnTo>
                    <a:pt x="45720" y="18288"/>
                  </a:lnTo>
                  <a:lnTo>
                    <a:pt x="53340" y="12192"/>
                  </a:lnTo>
                  <a:lnTo>
                    <a:pt x="62484" y="9144"/>
                  </a:lnTo>
                  <a:lnTo>
                    <a:pt x="71628" y="4572"/>
                  </a:lnTo>
                  <a:lnTo>
                    <a:pt x="82296" y="3048"/>
                  </a:lnTo>
                  <a:lnTo>
                    <a:pt x="91440" y="1524"/>
                  </a:lnTo>
                  <a:lnTo>
                    <a:pt x="10210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6" name="Shape 401">
              <a:extLst>
                <a:ext uri="{FF2B5EF4-FFF2-40B4-BE49-F238E27FC236}">
                  <a16:creationId xmlns:a16="http://schemas.microsoft.com/office/drawing/2014/main" id="{C0525AE5-05F3-40AF-AA18-7D17136DE737}"/>
                </a:ext>
              </a:extLst>
            </p:cNvPr>
            <p:cNvSpPr/>
            <p:nvPr/>
          </p:nvSpPr>
          <p:spPr>
            <a:xfrm>
              <a:off x="601206" y="3480925"/>
              <a:ext cx="101346" cy="204107"/>
            </a:xfrm>
            <a:custGeom>
              <a:avLst/>
              <a:gdLst/>
              <a:ahLst/>
              <a:cxnLst/>
              <a:rect l="0" t="0" r="0" b="0"/>
              <a:pathLst>
                <a:path w="101346" h="204107">
                  <a:moveTo>
                    <a:pt x="0" y="0"/>
                  </a:moveTo>
                  <a:lnTo>
                    <a:pt x="9906" y="1415"/>
                  </a:lnTo>
                  <a:lnTo>
                    <a:pt x="20574" y="2939"/>
                  </a:lnTo>
                  <a:lnTo>
                    <a:pt x="29718" y="4463"/>
                  </a:lnTo>
                  <a:lnTo>
                    <a:pt x="38862" y="9035"/>
                  </a:lnTo>
                  <a:lnTo>
                    <a:pt x="48006" y="12083"/>
                  </a:lnTo>
                  <a:lnTo>
                    <a:pt x="55626" y="18179"/>
                  </a:lnTo>
                  <a:lnTo>
                    <a:pt x="64770" y="24275"/>
                  </a:lnTo>
                  <a:lnTo>
                    <a:pt x="70866" y="30371"/>
                  </a:lnTo>
                  <a:lnTo>
                    <a:pt x="78486" y="37991"/>
                  </a:lnTo>
                  <a:lnTo>
                    <a:pt x="83058" y="45611"/>
                  </a:lnTo>
                  <a:lnTo>
                    <a:pt x="89154" y="53231"/>
                  </a:lnTo>
                  <a:lnTo>
                    <a:pt x="93726" y="62375"/>
                  </a:lnTo>
                  <a:lnTo>
                    <a:pt x="96774" y="71519"/>
                  </a:lnTo>
                  <a:lnTo>
                    <a:pt x="98298" y="82187"/>
                  </a:lnTo>
                  <a:lnTo>
                    <a:pt x="101346" y="91331"/>
                  </a:lnTo>
                  <a:lnTo>
                    <a:pt x="101346" y="112667"/>
                  </a:lnTo>
                  <a:lnTo>
                    <a:pt x="98298" y="123335"/>
                  </a:lnTo>
                  <a:lnTo>
                    <a:pt x="96774" y="132479"/>
                  </a:lnTo>
                  <a:lnTo>
                    <a:pt x="93726" y="141623"/>
                  </a:lnTo>
                  <a:lnTo>
                    <a:pt x="89154" y="150767"/>
                  </a:lnTo>
                  <a:lnTo>
                    <a:pt x="83058" y="159911"/>
                  </a:lnTo>
                  <a:lnTo>
                    <a:pt x="78486" y="167531"/>
                  </a:lnTo>
                  <a:lnTo>
                    <a:pt x="70866" y="173627"/>
                  </a:lnTo>
                  <a:lnTo>
                    <a:pt x="64770" y="181247"/>
                  </a:lnTo>
                  <a:lnTo>
                    <a:pt x="55626" y="187343"/>
                  </a:lnTo>
                  <a:lnTo>
                    <a:pt x="48006" y="191915"/>
                  </a:lnTo>
                  <a:lnTo>
                    <a:pt x="38862" y="196487"/>
                  </a:lnTo>
                  <a:lnTo>
                    <a:pt x="29718" y="199535"/>
                  </a:lnTo>
                  <a:lnTo>
                    <a:pt x="20574" y="202583"/>
                  </a:lnTo>
                  <a:lnTo>
                    <a:pt x="9906" y="204107"/>
                  </a:lnTo>
                  <a:lnTo>
                    <a:pt x="0" y="204107"/>
                  </a:lnTo>
                  <a:lnTo>
                    <a:pt x="0" y="193312"/>
                  </a:lnTo>
                  <a:lnTo>
                    <a:pt x="8382" y="191915"/>
                  </a:lnTo>
                  <a:lnTo>
                    <a:pt x="17526" y="190391"/>
                  </a:lnTo>
                  <a:lnTo>
                    <a:pt x="26670" y="188867"/>
                  </a:lnTo>
                  <a:lnTo>
                    <a:pt x="34290" y="185819"/>
                  </a:lnTo>
                  <a:lnTo>
                    <a:pt x="43434" y="181247"/>
                  </a:lnTo>
                  <a:lnTo>
                    <a:pt x="41910" y="182771"/>
                  </a:lnTo>
                  <a:lnTo>
                    <a:pt x="49530" y="176675"/>
                  </a:lnTo>
                  <a:lnTo>
                    <a:pt x="49530" y="178199"/>
                  </a:lnTo>
                  <a:lnTo>
                    <a:pt x="57150" y="172103"/>
                  </a:lnTo>
                  <a:lnTo>
                    <a:pt x="63246" y="166007"/>
                  </a:lnTo>
                  <a:lnTo>
                    <a:pt x="69342" y="159911"/>
                  </a:lnTo>
                  <a:lnTo>
                    <a:pt x="75438" y="152291"/>
                  </a:lnTo>
                  <a:lnTo>
                    <a:pt x="73914" y="153815"/>
                  </a:lnTo>
                  <a:lnTo>
                    <a:pt x="78486" y="144671"/>
                  </a:lnTo>
                  <a:lnTo>
                    <a:pt x="78486" y="146195"/>
                  </a:lnTo>
                  <a:lnTo>
                    <a:pt x="83058" y="137051"/>
                  </a:lnTo>
                  <a:lnTo>
                    <a:pt x="83058" y="138575"/>
                  </a:lnTo>
                  <a:lnTo>
                    <a:pt x="86106" y="129431"/>
                  </a:lnTo>
                  <a:lnTo>
                    <a:pt x="87630" y="120287"/>
                  </a:lnTo>
                  <a:lnTo>
                    <a:pt x="89154" y="111143"/>
                  </a:lnTo>
                  <a:lnTo>
                    <a:pt x="90678" y="101999"/>
                  </a:lnTo>
                  <a:lnTo>
                    <a:pt x="89154" y="92855"/>
                  </a:lnTo>
                  <a:lnTo>
                    <a:pt x="87630" y="83711"/>
                  </a:lnTo>
                  <a:lnTo>
                    <a:pt x="86106" y="74567"/>
                  </a:lnTo>
                  <a:lnTo>
                    <a:pt x="86106" y="76091"/>
                  </a:lnTo>
                  <a:lnTo>
                    <a:pt x="83058" y="66947"/>
                  </a:lnTo>
                  <a:lnTo>
                    <a:pt x="78486" y="59327"/>
                  </a:lnTo>
                  <a:lnTo>
                    <a:pt x="73914" y="51707"/>
                  </a:lnTo>
                  <a:lnTo>
                    <a:pt x="75438" y="51707"/>
                  </a:lnTo>
                  <a:lnTo>
                    <a:pt x="69342" y="44087"/>
                  </a:lnTo>
                  <a:lnTo>
                    <a:pt x="63246" y="37991"/>
                  </a:lnTo>
                  <a:lnTo>
                    <a:pt x="57150" y="31895"/>
                  </a:lnTo>
                  <a:lnTo>
                    <a:pt x="49530" y="27323"/>
                  </a:lnTo>
                  <a:lnTo>
                    <a:pt x="41910" y="22751"/>
                  </a:lnTo>
                  <a:lnTo>
                    <a:pt x="43434" y="22751"/>
                  </a:lnTo>
                  <a:lnTo>
                    <a:pt x="34290" y="18179"/>
                  </a:lnTo>
                  <a:lnTo>
                    <a:pt x="26670" y="15131"/>
                  </a:lnTo>
                  <a:lnTo>
                    <a:pt x="17526" y="13607"/>
                  </a:lnTo>
                  <a:lnTo>
                    <a:pt x="8382" y="12083"/>
                  </a:lnTo>
                  <a:lnTo>
                    <a:pt x="0" y="12083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7" name="Shape 402">
              <a:extLst>
                <a:ext uri="{FF2B5EF4-FFF2-40B4-BE49-F238E27FC236}">
                  <a16:creationId xmlns:a16="http://schemas.microsoft.com/office/drawing/2014/main" id="{6CDB2CB9-9D9C-4161-9126-7E1B6E74956A}"/>
                </a:ext>
              </a:extLst>
            </p:cNvPr>
            <p:cNvSpPr/>
            <p:nvPr/>
          </p:nvSpPr>
          <p:spPr>
            <a:xfrm>
              <a:off x="761988" y="3624072"/>
              <a:ext cx="278892" cy="280416"/>
            </a:xfrm>
            <a:custGeom>
              <a:avLst/>
              <a:gdLst/>
              <a:ahLst/>
              <a:cxnLst/>
              <a:rect l="0" t="0" r="0" b="0"/>
              <a:pathLst>
                <a:path w="278892" h="280416">
                  <a:moveTo>
                    <a:pt x="138684" y="0"/>
                  </a:moveTo>
                  <a:cubicBezTo>
                    <a:pt x="216408" y="0"/>
                    <a:pt x="278892" y="62484"/>
                    <a:pt x="278892" y="140208"/>
                  </a:cubicBezTo>
                  <a:cubicBezTo>
                    <a:pt x="278892" y="216408"/>
                    <a:pt x="216408" y="280416"/>
                    <a:pt x="138684" y="280416"/>
                  </a:cubicBezTo>
                  <a:cubicBezTo>
                    <a:pt x="62484" y="280416"/>
                    <a:pt x="0" y="216408"/>
                    <a:pt x="0" y="140208"/>
                  </a:cubicBezTo>
                  <a:cubicBezTo>
                    <a:pt x="0" y="62484"/>
                    <a:pt x="62484" y="0"/>
                    <a:pt x="138684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8" name="Shape 403">
              <a:extLst>
                <a:ext uri="{FF2B5EF4-FFF2-40B4-BE49-F238E27FC236}">
                  <a16:creationId xmlns:a16="http://schemas.microsoft.com/office/drawing/2014/main" id="{45025688-CF03-4194-AA60-24F8FDC99098}"/>
                </a:ext>
              </a:extLst>
            </p:cNvPr>
            <p:cNvSpPr/>
            <p:nvPr/>
          </p:nvSpPr>
          <p:spPr>
            <a:xfrm>
              <a:off x="755892" y="3617976"/>
              <a:ext cx="144780" cy="291084"/>
            </a:xfrm>
            <a:custGeom>
              <a:avLst/>
              <a:gdLst/>
              <a:ahLst/>
              <a:cxnLst/>
              <a:rect l="0" t="0" r="0" b="0"/>
              <a:pathLst>
                <a:path w="144780" h="291084">
                  <a:moveTo>
                    <a:pt x="144780" y="0"/>
                  </a:moveTo>
                  <a:lnTo>
                    <a:pt x="144780" y="12192"/>
                  </a:lnTo>
                  <a:lnTo>
                    <a:pt x="132588" y="12192"/>
                  </a:lnTo>
                  <a:lnTo>
                    <a:pt x="117348" y="15240"/>
                  </a:lnTo>
                  <a:lnTo>
                    <a:pt x="118872" y="13716"/>
                  </a:lnTo>
                  <a:lnTo>
                    <a:pt x="105156" y="18288"/>
                  </a:lnTo>
                  <a:lnTo>
                    <a:pt x="92964" y="22860"/>
                  </a:lnTo>
                  <a:lnTo>
                    <a:pt x="80772" y="27432"/>
                  </a:lnTo>
                  <a:lnTo>
                    <a:pt x="82296" y="27432"/>
                  </a:lnTo>
                  <a:lnTo>
                    <a:pt x="70104" y="35052"/>
                  </a:lnTo>
                  <a:lnTo>
                    <a:pt x="59436" y="42672"/>
                  </a:lnTo>
                  <a:lnTo>
                    <a:pt x="50292" y="51816"/>
                  </a:lnTo>
                  <a:lnTo>
                    <a:pt x="50292" y="50292"/>
                  </a:lnTo>
                  <a:lnTo>
                    <a:pt x="41148" y="60960"/>
                  </a:lnTo>
                  <a:lnTo>
                    <a:pt x="42672" y="60960"/>
                  </a:lnTo>
                  <a:lnTo>
                    <a:pt x="33528" y="71628"/>
                  </a:lnTo>
                  <a:lnTo>
                    <a:pt x="33528" y="70104"/>
                  </a:lnTo>
                  <a:lnTo>
                    <a:pt x="27432" y="82296"/>
                  </a:lnTo>
                  <a:lnTo>
                    <a:pt x="21336" y="94488"/>
                  </a:lnTo>
                  <a:lnTo>
                    <a:pt x="21336" y="92964"/>
                  </a:lnTo>
                  <a:lnTo>
                    <a:pt x="16764" y="106680"/>
                  </a:lnTo>
                  <a:lnTo>
                    <a:pt x="16764" y="105156"/>
                  </a:lnTo>
                  <a:lnTo>
                    <a:pt x="13716" y="118872"/>
                  </a:lnTo>
                  <a:lnTo>
                    <a:pt x="12192" y="132588"/>
                  </a:lnTo>
                  <a:lnTo>
                    <a:pt x="10668" y="146304"/>
                  </a:lnTo>
                  <a:lnTo>
                    <a:pt x="12192" y="160020"/>
                  </a:lnTo>
                  <a:lnTo>
                    <a:pt x="13716" y="173736"/>
                  </a:lnTo>
                  <a:lnTo>
                    <a:pt x="13716" y="172212"/>
                  </a:lnTo>
                  <a:lnTo>
                    <a:pt x="16764" y="185928"/>
                  </a:lnTo>
                  <a:lnTo>
                    <a:pt x="21336" y="198120"/>
                  </a:lnTo>
                  <a:lnTo>
                    <a:pt x="27432" y="210312"/>
                  </a:lnTo>
                  <a:lnTo>
                    <a:pt x="33528" y="220980"/>
                  </a:lnTo>
                  <a:lnTo>
                    <a:pt x="42672" y="231648"/>
                  </a:lnTo>
                  <a:lnTo>
                    <a:pt x="41148" y="231648"/>
                  </a:lnTo>
                  <a:lnTo>
                    <a:pt x="50292" y="240792"/>
                  </a:lnTo>
                  <a:lnTo>
                    <a:pt x="59436" y="249936"/>
                  </a:lnTo>
                  <a:lnTo>
                    <a:pt x="70104" y="257556"/>
                  </a:lnTo>
                  <a:lnTo>
                    <a:pt x="82296" y="263652"/>
                  </a:lnTo>
                  <a:lnTo>
                    <a:pt x="80772" y="263652"/>
                  </a:lnTo>
                  <a:lnTo>
                    <a:pt x="92964" y="269748"/>
                  </a:lnTo>
                  <a:lnTo>
                    <a:pt x="105156" y="274320"/>
                  </a:lnTo>
                  <a:lnTo>
                    <a:pt x="118872" y="277368"/>
                  </a:lnTo>
                  <a:lnTo>
                    <a:pt x="117348" y="277368"/>
                  </a:lnTo>
                  <a:lnTo>
                    <a:pt x="132588" y="278892"/>
                  </a:lnTo>
                  <a:lnTo>
                    <a:pt x="131064" y="278892"/>
                  </a:lnTo>
                  <a:lnTo>
                    <a:pt x="144780" y="280264"/>
                  </a:lnTo>
                  <a:lnTo>
                    <a:pt x="144780" y="291084"/>
                  </a:lnTo>
                  <a:lnTo>
                    <a:pt x="131064" y="291084"/>
                  </a:lnTo>
                  <a:lnTo>
                    <a:pt x="115824" y="288036"/>
                  </a:lnTo>
                  <a:lnTo>
                    <a:pt x="102108" y="284988"/>
                  </a:lnTo>
                  <a:lnTo>
                    <a:pt x="88392" y="280416"/>
                  </a:lnTo>
                  <a:lnTo>
                    <a:pt x="76200" y="274320"/>
                  </a:lnTo>
                  <a:lnTo>
                    <a:pt x="64008" y="266700"/>
                  </a:lnTo>
                  <a:lnTo>
                    <a:pt x="53340" y="257556"/>
                  </a:lnTo>
                  <a:lnTo>
                    <a:pt x="42672" y="248412"/>
                  </a:lnTo>
                  <a:lnTo>
                    <a:pt x="33528" y="239268"/>
                  </a:lnTo>
                  <a:lnTo>
                    <a:pt x="24384" y="227076"/>
                  </a:lnTo>
                  <a:lnTo>
                    <a:pt x="16764" y="214884"/>
                  </a:lnTo>
                  <a:lnTo>
                    <a:pt x="10668" y="202692"/>
                  </a:lnTo>
                  <a:lnTo>
                    <a:pt x="6096" y="188976"/>
                  </a:lnTo>
                  <a:lnTo>
                    <a:pt x="3048" y="175260"/>
                  </a:lnTo>
                  <a:lnTo>
                    <a:pt x="0" y="161544"/>
                  </a:lnTo>
                  <a:lnTo>
                    <a:pt x="0" y="131064"/>
                  </a:lnTo>
                  <a:lnTo>
                    <a:pt x="3048" y="117348"/>
                  </a:lnTo>
                  <a:lnTo>
                    <a:pt x="6096" y="102108"/>
                  </a:lnTo>
                  <a:lnTo>
                    <a:pt x="10668" y="89916"/>
                  </a:lnTo>
                  <a:lnTo>
                    <a:pt x="16764" y="76200"/>
                  </a:lnTo>
                  <a:lnTo>
                    <a:pt x="24384" y="64008"/>
                  </a:lnTo>
                  <a:lnTo>
                    <a:pt x="33528" y="53340"/>
                  </a:lnTo>
                  <a:lnTo>
                    <a:pt x="42672" y="42672"/>
                  </a:lnTo>
                  <a:lnTo>
                    <a:pt x="53340" y="33528"/>
                  </a:lnTo>
                  <a:lnTo>
                    <a:pt x="64008" y="25908"/>
                  </a:lnTo>
                  <a:lnTo>
                    <a:pt x="76200" y="18288"/>
                  </a:lnTo>
                  <a:lnTo>
                    <a:pt x="88392" y="12192"/>
                  </a:lnTo>
                  <a:lnTo>
                    <a:pt x="102108" y="7620"/>
                  </a:lnTo>
                  <a:lnTo>
                    <a:pt x="115824" y="3048"/>
                  </a:lnTo>
                  <a:lnTo>
                    <a:pt x="131064" y="1524"/>
                  </a:lnTo>
                  <a:lnTo>
                    <a:pt x="14478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59" name="Shape 404">
              <a:extLst>
                <a:ext uri="{FF2B5EF4-FFF2-40B4-BE49-F238E27FC236}">
                  <a16:creationId xmlns:a16="http://schemas.microsoft.com/office/drawing/2014/main" id="{B1619955-A633-400E-BEF9-8A9C31A6A6CA}"/>
                </a:ext>
              </a:extLst>
            </p:cNvPr>
            <p:cNvSpPr/>
            <p:nvPr/>
          </p:nvSpPr>
          <p:spPr>
            <a:xfrm>
              <a:off x="900672" y="3617976"/>
              <a:ext cx="146304" cy="291084"/>
            </a:xfrm>
            <a:custGeom>
              <a:avLst/>
              <a:gdLst/>
              <a:ahLst/>
              <a:cxnLst/>
              <a:rect l="0" t="0" r="0" b="0"/>
              <a:pathLst>
                <a:path w="146304" h="291084">
                  <a:moveTo>
                    <a:pt x="0" y="0"/>
                  </a:moveTo>
                  <a:lnTo>
                    <a:pt x="15240" y="1524"/>
                  </a:lnTo>
                  <a:lnTo>
                    <a:pt x="30480" y="3048"/>
                  </a:lnTo>
                  <a:lnTo>
                    <a:pt x="44196" y="7620"/>
                  </a:lnTo>
                  <a:lnTo>
                    <a:pt x="57912" y="12192"/>
                  </a:lnTo>
                  <a:lnTo>
                    <a:pt x="70104" y="18288"/>
                  </a:lnTo>
                  <a:lnTo>
                    <a:pt x="82296" y="25908"/>
                  </a:lnTo>
                  <a:lnTo>
                    <a:pt x="92964" y="33528"/>
                  </a:lnTo>
                  <a:lnTo>
                    <a:pt x="103632" y="42672"/>
                  </a:lnTo>
                  <a:lnTo>
                    <a:pt x="112776" y="53340"/>
                  </a:lnTo>
                  <a:lnTo>
                    <a:pt x="120396" y="64008"/>
                  </a:lnTo>
                  <a:lnTo>
                    <a:pt x="128016" y="76200"/>
                  </a:lnTo>
                  <a:lnTo>
                    <a:pt x="134112" y="89916"/>
                  </a:lnTo>
                  <a:lnTo>
                    <a:pt x="140208" y="102108"/>
                  </a:lnTo>
                  <a:lnTo>
                    <a:pt x="143256" y="117348"/>
                  </a:lnTo>
                  <a:lnTo>
                    <a:pt x="144780" y="131064"/>
                  </a:lnTo>
                  <a:lnTo>
                    <a:pt x="146304" y="146304"/>
                  </a:lnTo>
                  <a:lnTo>
                    <a:pt x="144780" y="161544"/>
                  </a:lnTo>
                  <a:lnTo>
                    <a:pt x="143256" y="175260"/>
                  </a:lnTo>
                  <a:lnTo>
                    <a:pt x="140208" y="188976"/>
                  </a:lnTo>
                  <a:lnTo>
                    <a:pt x="134112" y="202692"/>
                  </a:lnTo>
                  <a:lnTo>
                    <a:pt x="128016" y="214884"/>
                  </a:lnTo>
                  <a:lnTo>
                    <a:pt x="120396" y="227076"/>
                  </a:lnTo>
                  <a:lnTo>
                    <a:pt x="112776" y="239268"/>
                  </a:lnTo>
                  <a:lnTo>
                    <a:pt x="103632" y="248412"/>
                  </a:lnTo>
                  <a:lnTo>
                    <a:pt x="92964" y="257556"/>
                  </a:lnTo>
                  <a:lnTo>
                    <a:pt x="82296" y="266700"/>
                  </a:lnTo>
                  <a:lnTo>
                    <a:pt x="70104" y="274320"/>
                  </a:lnTo>
                  <a:lnTo>
                    <a:pt x="57912" y="280416"/>
                  </a:lnTo>
                  <a:lnTo>
                    <a:pt x="44196" y="284988"/>
                  </a:lnTo>
                  <a:lnTo>
                    <a:pt x="30480" y="288036"/>
                  </a:lnTo>
                  <a:lnTo>
                    <a:pt x="15240" y="291084"/>
                  </a:lnTo>
                  <a:lnTo>
                    <a:pt x="0" y="291084"/>
                  </a:lnTo>
                  <a:lnTo>
                    <a:pt x="0" y="280264"/>
                  </a:lnTo>
                  <a:lnTo>
                    <a:pt x="762" y="280340"/>
                  </a:lnTo>
                  <a:lnTo>
                    <a:pt x="15240" y="278892"/>
                  </a:lnTo>
                  <a:lnTo>
                    <a:pt x="13716" y="278892"/>
                  </a:lnTo>
                  <a:lnTo>
                    <a:pt x="27432" y="277368"/>
                  </a:lnTo>
                  <a:lnTo>
                    <a:pt x="41148" y="274320"/>
                  </a:lnTo>
                  <a:lnTo>
                    <a:pt x="39624" y="274320"/>
                  </a:lnTo>
                  <a:lnTo>
                    <a:pt x="53340" y="269748"/>
                  </a:lnTo>
                  <a:lnTo>
                    <a:pt x="65532" y="263652"/>
                  </a:lnTo>
                  <a:lnTo>
                    <a:pt x="64008" y="263652"/>
                  </a:lnTo>
                  <a:lnTo>
                    <a:pt x="76200" y="257556"/>
                  </a:lnTo>
                  <a:lnTo>
                    <a:pt x="86868" y="249936"/>
                  </a:lnTo>
                  <a:lnTo>
                    <a:pt x="85344" y="249936"/>
                  </a:lnTo>
                  <a:lnTo>
                    <a:pt x="96012" y="240792"/>
                  </a:lnTo>
                  <a:lnTo>
                    <a:pt x="105156" y="231648"/>
                  </a:lnTo>
                  <a:lnTo>
                    <a:pt x="103632" y="231648"/>
                  </a:lnTo>
                  <a:lnTo>
                    <a:pt x="112776" y="220980"/>
                  </a:lnTo>
                  <a:lnTo>
                    <a:pt x="111252" y="220980"/>
                  </a:lnTo>
                  <a:lnTo>
                    <a:pt x="118872" y="210312"/>
                  </a:lnTo>
                  <a:lnTo>
                    <a:pt x="124968" y="198120"/>
                  </a:lnTo>
                  <a:lnTo>
                    <a:pt x="129540" y="185928"/>
                  </a:lnTo>
                  <a:lnTo>
                    <a:pt x="128016" y="185928"/>
                  </a:lnTo>
                  <a:lnTo>
                    <a:pt x="132588" y="172212"/>
                  </a:lnTo>
                  <a:lnTo>
                    <a:pt x="132588" y="173736"/>
                  </a:lnTo>
                  <a:lnTo>
                    <a:pt x="134112" y="160020"/>
                  </a:lnTo>
                  <a:lnTo>
                    <a:pt x="134112" y="132588"/>
                  </a:lnTo>
                  <a:lnTo>
                    <a:pt x="132588" y="118872"/>
                  </a:lnTo>
                  <a:lnTo>
                    <a:pt x="128016" y="105156"/>
                  </a:lnTo>
                  <a:lnTo>
                    <a:pt x="129540" y="106680"/>
                  </a:lnTo>
                  <a:lnTo>
                    <a:pt x="124968" y="92964"/>
                  </a:lnTo>
                  <a:lnTo>
                    <a:pt x="124968" y="94488"/>
                  </a:lnTo>
                  <a:lnTo>
                    <a:pt x="118872" y="82296"/>
                  </a:lnTo>
                  <a:lnTo>
                    <a:pt x="111252" y="70104"/>
                  </a:lnTo>
                  <a:lnTo>
                    <a:pt x="112776" y="71628"/>
                  </a:lnTo>
                  <a:lnTo>
                    <a:pt x="103632" y="60960"/>
                  </a:lnTo>
                  <a:lnTo>
                    <a:pt x="105156" y="60960"/>
                  </a:lnTo>
                  <a:lnTo>
                    <a:pt x="96012" y="50292"/>
                  </a:lnTo>
                  <a:lnTo>
                    <a:pt x="96012" y="51816"/>
                  </a:lnTo>
                  <a:lnTo>
                    <a:pt x="85344" y="42672"/>
                  </a:lnTo>
                  <a:lnTo>
                    <a:pt x="86868" y="42672"/>
                  </a:lnTo>
                  <a:lnTo>
                    <a:pt x="76200" y="35052"/>
                  </a:lnTo>
                  <a:lnTo>
                    <a:pt x="64008" y="27432"/>
                  </a:lnTo>
                  <a:lnTo>
                    <a:pt x="65532" y="27432"/>
                  </a:lnTo>
                  <a:lnTo>
                    <a:pt x="53340" y="22860"/>
                  </a:lnTo>
                  <a:lnTo>
                    <a:pt x="39624" y="18288"/>
                  </a:lnTo>
                  <a:lnTo>
                    <a:pt x="41148" y="18288"/>
                  </a:lnTo>
                  <a:lnTo>
                    <a:pt x="27432" y="13716"/>
                  </a:lnTo>
                  <a:lnTo>
                    <a:pt x="27432" y="15240"/>
                  </a:lnTo>
                  <a:lnTo>
                    <a:pt x="13716" y="12192"/>
                  </a:lnTo>
                  <a:lnTo>
                    <a:pt x="1524" y="12192"/>
                  </a:lnTo>
                  <a:lnTo>
                    <a:pt x="0" y="12192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0" name="Shape 405">
              <a:extLst>
                <a:ext uri="{FF2B5EF4-FFF2-40B4-BE49-F238E27FC236}">
                  <a16:creationId xmlns:a16="http://schemas.microsoft.com/office/drawing/2014/main" id="{2D379D44-AA67-4078-A6D1-13535D962835}"/>
                </a:ext>
              </a:extLst>
            </p:cNvPr>
            <p:cNvSpPr/>
            <p:nvPr/>
          </p:nvSpPr>
          <p:spPr>
            <a:xfrm>
              <a:off x="1121652" y="3846576"/>
              <a:ext cx="121920" cy="121920"/>
            </a:xfrm>
            <a:custGeom>
              <a:avLst/>
              <a:gdLst/>
              <a:ahLst/>
              <a:cxnLst/>
              <a:rect l="0" t="0" r="0" b="0"/>
              <a:pathLst>
                <a:path w="121920" h="121920">
                  <a:moveTo>
                    <a:pt x="60960" y="0"/>
                  </a:moveTo>
                  <a:cubicBezTo>
                    <a:pt x="94488" y="0"/>
                    <a:pt x="121920" y="27432"/>
                    <a:pt x="121920" y="60960"/>
                  </a:cubicBezTo>
                  <a:cubicBezTo>
                    <a:pt x="121920" y="96012"/>
                    <a:pt x="94488" y="121920"/>
                    <a:pt x="60960" y="121920"/>
                  </a:cubicBezTo>
                  <a:cubicBezTo>
                    <a:pt x="27432" y="121920"/>
                    <a:pt x="0" y="96012"/>
                    <a:pt x="0" y="60960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1" name="Shape 406">
              <a:extLst>
                <a:ext uri="{FF2B5EF4-FFF2-40B4-BE49-F238E27FC236}">
                  <a16:creationId xmlns:a16="http://schemas.microsoft.com/office/drawing/2014/main" id="{BB50BC3E-E231-47A8-A929-1D8B5C3AE787}"/>
                </a:ext>
              </a:extLst>
            </p:cNvPr>
            <p:cNvSpPr/>
            <p:nvPr/>
          </p:nvSpPr>
          <p:spPr>
            <a:xfrm>
              <a:off x="1115556" y="3842004"/>
              <a:ext cx="66294" cy="132588"/>
            </a:xfrm>
            <a:custGeom>
              <a:avLst/>
              <a:gdLst/>
              <a:ahLst/>
              <a:cxnLst/>
              <a:rect l="0" t="0" r="0" b="0"/>
              <a:pathLst>
                <a:path w="66294" h="132588">
                  <a:moveTo>
                    <a:pt x="53340" y="0"/>
                  </a:moveTo>
                  <a:lnTo>
                    <a:pt x="66294" y="0"/>
                  </a:lnTo>
                  <a:lnTo>
                    <a:pt x="66294" y="10668"/>
                  </a:lnTo>
                  <a:lnTo>
                    <a:pt x="60960" y="10668"/>
                  </a:lnTo>
                  <a:lnTo>
                    <a:pt x="54864" y="12192"/>
                  </a:lnTo>
                  <a:lnTo>
                    <a:pt x="56388" y="12192"/>
                  </a:lnTo>
                  <a:lnTo>
                    <a:pt x="50292" y="13716"/>
                  </a:lnTo>
                  <a:lnTo>
                    <a:pt x="50292" y="12192"/>
                  </a:lnTo>
                  <a:lnTo>
                    <a:pt x="45720" y="15240"/>
                  </a:lnTo>
                  <a:lnTo>
                    <a:pt x="35052" y="19812"/>
                  </a:lnTo>
                  <a:lnTo>
                    <a:pt x="36576" y="19812"/>
                  </a:lnTo>
                  <a:lnTo>
                    <a:pt x="27432" y="27432"/>
                  </a:lnTo>
                  <a:lnTo>
                    <a:pt x="27432" y="25908"/>
                  </a:lnTo>
                  <a:lnTo>
                    <a:pt x="19812" y="35052"/>
                  </a:lnTo>
                  <a:lnTo>
                    <a:pt x="21336" y="35052"/>
                  </a:lnTo>
                  <a:lnTo>
                    <a:pt x="15240" y="44196"/>
                  </a:lnTo>
                  <a:lnTo>
                    <a:pt x="13716" y="50292"/>
                  </a:lnTo>
                  <a:lnTo>
                    <a:pt x="13716" y="48768"/>
                  </a:lnTo>
                  <a:lnTo>
                    <a:pt x="12192" y="54864"/>
                  </a:lnTo>
                  <a:lnTo>
                    <a:pt x="10668" y="60960"/>
                  </a:lnTo>
                  <a:lnTo>
                    <a:pt x="12192" y="59436"/>
                  </a:lnTo>
                  <a:lnTo>
                    <a:pt x="10837" y="66210"/>
                  </a:lnTo>
                  <a:lnTo>
                    <a:pt x="12192" y="71628"/>
                  </a:lnTo>
                  <a:lnTo>
                    <a:pt x="10668" y="71628"/>
                  </a:lnTo>
                  <a:lnTo>
                    <a:pt x="12192" y="77724"/>
                  </a:lnTo>
                  <a:lnTo>
                    <a:pt x="13716" y="82296"/>
                  </a:lnTo>
                  <a:lnTo>
                    <a:pt x="15240" y="88392"/>
                  </a:lnTo>
                  <a:lnTo>
                    <a:pt x="15240" y="86868"/>
                  </a:lnTo>
                  <a:lnTo>
                    <a:pt x="21336" y="97536"/>
                  </a:lnTo>
                  <a:lnTo>
                    <a:pt x="19812" y="96012"/>
                  </a:lnTo>
                  <a:lnTo>
                    <a:pt x="27432" y="105156"/>
                  </a:lnTo>
                  <a:lnTo>
                    <a:pt x="36576" y="112776"/>
                  </a:lnTo>
                  <a:lnTo>
                    <a:pt x="35052" y="111252"/>
                  </a:lnTo>
                  <a:lnTo>
                    <a:pt x="45720" y="117348"/>
                  </a:lnTo>
                  <a:lnTo>
                    <a:pt x="44196" y="117348"/>
                  </a:lnTo>
                  <a:lnTo>
                    <a:pt x="50292" y="118872"/>
                  </a:lnTo>
                  <a:lnTo>
                    <a:pt x="56388" y="120396"/>
                  </a:lnTo>
                  <a:lnTo>
                    <a:pt x="54864" y="120396"/>
                  </a:lnTo>
                  <a:lnTo>
                    <a:pt x="60960" y="121920"/>
                  </a:lnTo>
                  <a:lnTo>
                    <a:pt x="66294" y="121920"/>
                  </a:lnTo>
                  <a:lnTo>
                    <a:pt x="66294" y="132588"/>
                  </a:lnTo>
                  <a:lnTo>
                    <a:pt x="59436" y="132588"/>
                  </a:lnTo>
                  <a:lnTo>
                    <a:pt x="53340" y="131064"/>
                  </a:lnTo>
                  <a:lnTo>
                    <a:pt x="47244" y="129540"/>
                  </a:lnTo>
                  <a:lnTo>
                    <a:pt x="41148" y="128016"/>
                  </a:lnTo>
                  <a:lnTo>
                    <a:pt x="28956" y="121920"/>
                  </a:lnTo>
                  <a:lnTo>
                    <a:pt x="19812" y="112776"/>
                  </a:lnTo>
                  <a:lnTo>
                    <a:pt x="12192" y="103632"/>
                  </a:lnTo>
                  <a:lnTo>
                    <a:pt x="6096" y="92964"/>
                  </a:lnTo>
                  <a:lnTo>
                    <a:pt x="3048" y="85344"/>
                  </a:lnTo>
                  <a:lnTo>
                    <a:pt x="1524" y="79248"/>
                  </a:lnTo>
                  <a:lnTo>
                    <a:pt x="0" y="73152"/>
                  </a:lnTo>
                  <a:lnTo>
                    <a:pt x="0" y="59436"/>
                  </a:lnTo>
                  <a:lnTo>
                    <a:pt x="1524" y="51816"/>
                  </a:lnTo>
                  <a:lnTo>
                    <a:pt x="3048" y="45720"/>
                  </a:lnTo>
                  <a:lnTo>
                    <a:pt x="6096" y="39624"/>
                  </a:lnTo>
                  <a:lnTo>
                    <a:pt x="12192" y="28956"/>
                  </a:lnTo>
                  <a:lnTo>
                    <a:pt x="19812" y="18288"/>
                  </a:lnTo>
                  <a:lnTo>
                    <a:pt x="28956" y="10668"/>
                  </a:lnTo>
                  <a:lnTo>
                    <a:pt x="41148" y="4572"/>
                  </a:lnTo>
                  <a:lnTo>
                    <a:pt x="47244" y="3048"/>
                  </a:lnTo>
                  <a:lnTo>
                    <a:pt x="533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2" name="Shape 407">
              <a:extLst>
                <a:ext uri="{FF2B5EF4-FFF2-40B4-BE49-F238E27FC236}">
                  <a16:creationId xmlns:a16="http://schemas.microsoft.com/office/drawing/2014/main" id="{664E8079-F0CE-4EC7-A4D3-97B5D87550BE}"/>
                </a:ext>
              </a:extLst>
            </p:cNvPr>
            <p:cNvSpPr/>
            <p:nvPr/>
          </p:nvSpPr>
          <p:spPr>
            <a:xfrm>
              <a:off x="1181850" y="3842004"/>
              <a:ext cx="67818" cy="132588"/>
            </a:xfrm>
            <a:custGeom>
              <a:avLst/>
              <a:gdLst/>
              <a:ahLst/>
              <a:cxnLst/>
              <a:rect l="0" t="0" r="0" b="0"/>
              <a:pathLst>
                <a:path w="67818" h="132588">
                  <a:moveTo>
                    <a:pt x="0" y="0"/>
                  </a:moveTo>
                  <a:lnTo>
                    <a:pt x="14478" y="0"/>
                  </a:lnTo>
                  <a:lnTo>
                    <a:pt x="20574" y="3048"/>
                  </a:lnTo>
                  <a:lnTo>
                    <a:pt x="26670" y="4572"/>
                  </a:lnTo>
                  <a:lnTo>
                    <a:pt x="37338" y="10668"/>
                  </a:lnTo>
                  <a:lnTo>
                    <a:pt x="48006" y="18288"/>
                  </a:lnTo>
                  <a:lnTo>
                    <a:pt x="55626" y="28956"/>
                  </a:lnTo>
                  <a:lnTo>
                    <a:pt x="61722" y="39624"/>
                  </a:lnTo>
                  <a:lnTo>
                    <a:pt x="64770" y="45720"/>
                  </a:lnTo>
                  <a:lnTo>
                    <a:pt x="66294" y="51816"/>
                  </a:lnTo>
                  <a:lnTo>
                    <a:pt x="66294" y="59436"/>
                  </a:lnTo>
                  <a:lnTo>
                    <a:pt x="67818" y="65532"/>
                  </a:lnTo>
                  <a:lnTo>
                    <a:pt x="66294" y="73152"/>
                  </a:lnTo>
                  <a:lnTo>
                    <a:pt x="66294" y="79248"/>
                  </a:lnTo>
                  <a:lnTo>
                    <a:pt x="64770" y="85344"/>
                  </a:lnTo>
                  <a:lnTo>
                    <a:pt x="61722" y="92964"/>
                  </a:lnTo>
                  <a:lnTo>
                    <a:pt x="55626" y="103632"/>
                  </a:lnTo>
                  <a:lnTo>
                    <a:pt x="48006" y="112776"/>
                  </a:lnTo>
                  <a:lnTo>
                    <a:pt x="37338" y="121920"/>
                  </a:lnTo>
                  <a:lnTo>
                    <a:pt x="26670" y="128016"/>
                  </a:lnTo>
                  <a:lnTo>
                    <a:pt x="20574" y="129540"/>
                  </a:lnTo>
                  <a:lnTo>
                    <a:pt x="14478" y="131064"/>
                  </a:lnTo>
                  <a:lnTo>
                    <a:pt x="6858" y="132588"/>
                  </a:lnTo>
                  <a:lnTo>
                    <a:pt x="0" y="132588"/>
                  </a:lnTo>
                  <a:lnTo>
                    <a:pt x="0" y="121920"/>
                  </a:lnTo>
                  <a:lnTo>
                    <a:pt x="5334" y="121920"/>
                  </a:lnTo>
                  <a:lnTo>
                    <a:pt x="11430" y="120396"/>
                  </a:lnTo>
                  <a:lnTo>
                    <a:pt x="17526" y="118872"/>
                  </a:lnTo>
                  <a:lnTo>
                    <a:pt x="22098" y="117348"/>
                  </a:lnTo>
                  <a:lnTo>
                    <a:pt x="32766" y="111252"/>
                  </a:lnTo>
                  <a:lnTo>
                    <a:pt x="31242" y="112776"/>
                  </a:lnTo>
                  <a:lnTo>
                    <a:pt x="40386" y="105156"/>
                  </a:lnTo>
                  <a:lnTo>
                    <a:pt x="38862" y="105156"/>
                  </a:lnTo>
                  <a:lnTo>
                    <a:pt x="46482" y="96012"/>
                  </a:lnTo>
                  <a:lnTo>
                    <a:pt x="46482" y="97536"/>
                  </a:lnTo>
                  <a:lnTo>
                    <a:pt x="52578" y="86868"/>
                  </a:lnTo>
                  <a:lnTo>
                    <a:pt x="51054" y="88392"/>
                  </a:lnTo>
                  <a:lnTo>
                    <a:pt x="54102" y="82296"/>
                  </a:lnTo>
                  <a:lnTo>
                    <a:pt x="55626" y="77724"/>
                  </a:lnTo>
                  <a:lnTo>
                    <a:pt x="55626" y="67056"/>
                  </a:lnTo>
                  <a:lnTo>
                    <a:pt x="55626" y="65532"/>
                  </a:lnTo>
                  <a:lnTo>
                    <a:pt x="55626" y="60960"/>
                  </a:lnTo>
                  <a:lnTo>
                    <a:pt x="55626" y="59436"/>
                  </a:lnTo>
                  <a:lnTo>
                    <a:pt x="55626" y="54864"/>
                  </a:lnTo>
                  <a:lnTo>
                    <a:pt x="54102" y="48768"/>
                  </a:lnTo>
                  <a:lnTo>
                    <a:pt x="54102" y="50292"/>
                  </a:lnTo>
                  <a:lnTo>
                    <a:pt x="51054" y="44196"/>
                  </a:lnTo>
                  <a:lnTo>
                    <a:pt x="52578" y="45720"/>
                  </a:lnTo>
                  <a:lnTo>
                    <a:pt x="46482" y="35052"/>
                  </a:lnTo>
                  <a:lnTo>
                    <a:pt x="39554" y="26739"/>
                  </a:lnTo>
                  <a:lnTo>
                    <a:pt x="31242" y="19812"/>
                  </a:lnTo>
                  <a:lnTo>
                    <a:pt x="32766" y="19812"/>
                  </a:lnTo>
                  <a:lnTo>
                    <a:pt x="22098" y="15240"/>
                  </a:lnTo>
                  <a:lnTo>
                    <a:pt x="17526" y="12192"/>
                  </a:lnTo>
                  <a:lnTo>
                    <a:pt x="17526" y="13716"/>
                  </a:lnTo>
                  <a:lnTo>
                    <a:pt x="11430" y="12192"/>
                  </a:lnTo>
                  <a:lnTo>
                    <a:pt x="5334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3" name="Shape 408">
              <a:extLst>
                <a:ext uri="{FF2B5EF4-FFF2-40B4-BE49-F238E27FC236}">
                  <a16:creationId xmlns:a16="http://schemas.microsoft.com/office/drawing/2014/main" id="{CCE2DCE1-226B-49F7-8959-238434B2AD91}"/>
                </a:ext>
              </a:extLst>
            </p:cNvPr>
            <p:cNvSpPr/>
            <p:nvPr/>
          </p:nvSpPr>
          <p:spPr>
            <a:xfrm>
              <a:off x="1190232" y="3624072"/>
              <a:ext cx="192024" cy="192024"/>
            </a:xfrm>
            <a:custGeom>
              <a:avLst/>
              <a:gdLst/>
              <a:ahLst/>
              <a:cxnLst/>
              <a:rect l="0" t="0" r="0" b="0"/>
              <a:pathLst>
                <a:path w="192024" h="192024">
                  <a:moveTo>
                    <a:pt x="96012" y="0"/>
                  </a:moveTo>
                  <a:cubicBezTo>
                    <a:pt x="149352" y="0"/>
                    <a:pt x="192024" y="42672"/>
                    <a:pt x="192024" y="96012"/>
                  </a:cubicBezTo>
                  <a:cubicBezTo>
                    <a:pt x="192024" y="149352"/>
                    <a:pt x="149352" y="192024"/>
                    <a:pt x="96012" y="192024"/>
                  </a:cubicBezTo>
                  <a:cubicBezTo>
                    <a:pt x="42672" y="192024"/>
                    <a:pt x="0" y="149352"/>
                    <a:pt x="0" y="96012"/>
                  </a:cubicBezTo>
                  <a:cubicBezTo>
                    <a:pt x="0" y="42672"/>
                    <a:pt x="42672" y="0"/>
                    <a:pt x="9601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4" name="Shape 409">
              <a:extLst>
                <a:ext uri="{FF2B5EF4-FFF2-40B4-BE49-F238E27FC236}">
                  <a16:creationId xmlns:a16="http://schemas.microsoft.com/office/drawing/2014/main" id="{4B3FE0E5-2FEA-47E0-B033-06FC5392D37A}"/>
                </a:ext>
              </a:extLst>
            </p:cNvPr>
            <p:cNvSpPr/>
            <p:nvPr/>
          </p:nvSpPr>
          <p:spPr>
            <a:xfrm>
              <a:off x="1184136" y="3618085"/>
              <a:ext cx="101346" cy="204107"/>
            </a:xfrm>
            <a:custGeom>
              <a:avLst/>
              <a:gdLst/>
              <a:ahLst/>
              <a:cxnLst/>
              <a:rect l="0" t="0" r="0" b="0"/>
              <a:pathLst>
                <a:path w="101346" h="204107">
                  <a:moveTo>
                    <a:pt x="101346" y="0"/>
                  </a:moveTo>
                  <a:lnTo>
                    <a:pt x="101346" y="12083"/>
                  </a:lnTo>
                  <a:lnTo>
                    <a:pt x="92964" y="12083"/>
                  </a:lnTo>
                  <a:lnTo>
                    <a:pt x="83820" y="13607"/>
                  </a:lnTo>
                  <a:lnTo>
                    <a:pt x="74676" y="15131"/>
                  </a:lnTo>
                  <a:lnTo>
                    <a:pt x="65532" y="18179"/>
                  </a:lnTo>
                  <a:lnTo>
                    <a:pt x="67056" y="18179"/>
                  </a:lnTo>
                  <a:lnTo>
                    <a:pt x="57912" y="22751"/>
                  </a:lnTo>
                  <a:lnTo>
                    <a:pt x="59436" y="22751"/>
                  </a:lnTo>
                  <a:lnTo>
                    <a:pt x="50292" y="27323"/>
                  </a:lnTo>
                  <a:lnTo>
                    <a:pt x="51816" y="27323"/>
                  </a:lnTo>
                  <a:lnTo>
                    <a:pt x="44196" y="31895"/>
                  </a:lnTo>
                  <a:lnTo>
                    <a:pt x="38100" y="37991"/>
                  </a:lnTo>
                  <a:lnTo>
                    <a:pt x="32004" y="44087"/>
                  </a:lnTo>
                  <a:lnTo>
                    <a:pt x="25908" y="51707"/>
                  </a:lnTo>
                  <a:lnTo>
                    <a:pt x="27432" y="51707"/>
                  </a:lnTo>
                  <a:lnTo>
                    <a:pt x="21336" y="59327"/>
                  </a:lnTo>
                  <a:lnTo>
                    <a:pt x="22860" y="59327"/>
                  </a:lnTo>
                  <a:lnTo>
                    <a:pt x="18288" y="66947"/>
                  </a:lnTo>
                  <a:lnTo>
                    <a:pt x="15240" y="76091"/>
                  </a:lnTo>
                  <a:lnTo>
                    <a:pt x="15240" y="74567"/>
                  </a:lnTo>
                  <a:lnTo>
                    <a:pt x="13716" y="83711"/>
                  </a:lnTo>
                  <a:lnTo>
                    <a:pt x="12192" y="92855"/>
                  </a:lnTo>
                  <a:lnTo>
                    <a:pt x="10668" y="101999"/>
                  </a:lnTo>
                  <a:lnTo>
                    <a:pt x="12192" y="111143"/>
                  </a:lnTo>
                  <a:lnTo>
                    <a:pt x="13716" y="120287"/>
                  </a:lnTo>
                  <a:lnTo>
                    <a:pt x="15240" y="129431"/>
                  </a:lnTo>
                  <a:lnTo>
                    <a:pt x="18288" y="137051"/>
                  </a:lnTo>
                  <a:lnTo>
                    <a:pt x="22860" y="146195"/>
                  </a:lnTo>
                  <a:lnTo>
                    <a:pt x="21336" y="144671"/>
                  </a:lnTo>
                  <a:lnTo>
                    <a:pt x="27432" y="153815"/>
                  </a:lnTo>
                  <a:lnTo>
                    <a:pt x="25908" y="152291"/>
                  </a:lnTo>
                  <a:lnTo>
                    <a:pt x="32004" y="159911"/>
                  </a:lnTo>
                  <a:lnTo>
                    <a:pt x="38100" y="166007"/>
                  </a:lnTo>
                  <a:lnTo>
                    <a:pt x="44196" y="172103"/>
                  </a:lnTo>
                  <a:lnTo>
                    <a:pt x="51816" y="178199"/>
                  </a:lnTo>
                  <a:lnTo>
                    <a:pt x="50292" y="176675"/>
                  </a:lnTo>
                  <a:lnTo>
                    <a:pt x="59436" y="182771"/>
                  </a:lnTo>
                  <a:lnTo>
                    <a:pt x="57912" y="181247"/>
                  </a:lnTo>
                  <a:lnTo>
                    <a:pt x="67056" y="185819"/>
                  </a:lnTo>
                  <a:lnTo>
                    <a:pt x="65532" y="185819"/>
                  </a:lnTo>
                  <a:lnTo>
                    <a:pt x="74676" y="188867"/>
                  </a:lnTo>
                  <a:lnTo>
                    <a:pt x="83820" y="190391"/>
                  </a:lnTo>
                  <a:lnTo>
                    <a:pt x="92964" y="191915"/>
                  </a:lnTo>
                  <a:lnTo>
                    <a:pt x="101346" y="193312"/>
                  </a:lnTo>
                  <a:lnTo>
                    <a:pt x="101346" y="204107"/>
                  </a:lnTo>
                  <a:lnTo>
                    <a:pt x="91440" y="204107"/>
                  </a:lnTo>
                  <a:lnTo>
                    <a:pt x="80772" y="202583"/>
                  </a:lnTo>
                  <a:lnTo>
                    <a:pt x="71628" y="199535"/>
                  </a:lnTo>
                  <a:lnTo>
                    <a:pt x="62484" y="196487"/>
                  </a:lnTo>
                  <a:lnTo>
                    <a:pt x="53340" y="191915"/>
                  </a:lnTo>
                  <a:lnTo>
                    <a:pt x="44196" y="187343"/>
                  </a:lnTo>
                  <a:lnTo>
                    <a:pt x="36576" y="181247"/>
                  </a:lnTo>
                  <a:lnTo>
                    <a:pt x="30480" y="173627"/>
                  </a:lnTo>
                  <a:lnTo>
                    <a:pt x="22860" y="167531"/>
                  </a:lnTo>
                  <a:lnTo>
                    <a:pt x="16764" y="159911"/>
                  </a:lnTo>
                  <a:lnTo>
                    <a:pt x="12192" y="150767"/>
                  </a:lnTo>
                  <a:lnTo>
                    <a:pt x="7620" y="141623"/>
                  </a:lnTo>
                  <a:lnTo>
                    <a:pt x="4572" y="132479"/>
                  </a:lnTo>
                  <a:lnTo>
                    <a:pt x="1524" y="123335"/>
                  </a:lnTo>
                  <a:lnTo>
                    <a:pt x="0" y="112667"/>
                  </a:lnTo>
                  <a:lnTo>
                    <a:pt x="0" y="91331"/>
                  </a:lnTo>
                  <a:lnTo>
                    <a:pt x="1524" y="82187"/>
                  </a:lnTo>
                  <a:lnTo>
                    <a:pt x="4572" y="71519"/>
                  </a:lnTo>
                  <a:lnTo>
                    <a:pt x="7620" y="62375"/>
                  </a:lnTo>
                  <a:lnTo>
                    <a:pt x="12192" y="53231"/>
                  </a:lnTo>
                  <a:lnTo>
                    <a:pt x="16764" y="45611"/>
                  </a:lnTo>
                  <a:lnTo>
                    <a:pt x="22860" y="37991"/>
                  </a:lnTo>
                  <a:lnTo>
                    <a:pt x="30480" y="30371"/>
                  </a:lnTo>
                  <a:lnTo>
                    <a:pt x="36576" y="24275"/>
                  </a:lnTo>
                  <a:lnTo>
                    <a:pt x="44196" y="18179"/>
                  </a:lnTo>
                  <a:lnTo>
                    <a:pt x="53340" y="12083"/>
                  </a:lnTo>
                  <a:lnTo>
                    <a:pt x="62484" y="9035"/>
                  </a:lnTo>
                  <a:lnTo>
                    <a:pt x="71628" y="4463"/>
                  </a:lnTo>
                  <a:lnTo>
                    <a:pt x="80772" y="2939"/>
                  </a:lnTo>
                  <a:lnTo>
                    <a:pt x="91440" y="1415"/>
                  </a:lnTo>
                  <a:lnTo>
                    <a:pt x="10134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5" name="Shape 410">
              <a:extLst>
                <a:ext uri="{FF2B5EF4-FFF2-40B4-BE49-F238E27FC236}">
                  <a16:creationId xmlns:a16="http://schemas.microsoft.com/office/drawing/2014/main" id="{AA2BA5AB-0E54-4946-8185-9C446063405D}"/>
                </a:ext>
              </a:extLst>
            </p:cNvPr>
            <p:cNvSpPr/>
            <p:nvPr/>
          </p:nvSpPr>
          <p:spPr>
            <a:xfrm>
              <a:off x="1285482" y="3617976"/>
              <a:ext cx="102870" cy="204216"/>
            </a:xfrm>
            <a:custGeom>
              <a:avLst/>
              <a:gdLst/>
              <a:ahLst/>
              <a:cxnLst/>
              <a:rect l="0" t="0" r="0" b="0"/>
              <a:pathLst>
                <a:path w="102870" h="204216">
                  <a:moveTo>
                    <a:pt x="762" y="0"/>
                  </a:moveTo>
                  <a:lnTo>
                    <a:pt x="11430" y="1524"/>
                  </a:lnTo>
                  <a:lnTo>
                    <a:pt x="20574" y="3048"/>
                  </a:lnTo>
                  <a:lnTo>
                    <a:pt x="31242" y="4572"/>
                  </a:lnTo>
                  <a:lnTo>
                    <a:pt x="40386" y="9144"/>
                  </a:lnTo>
                  <a:lnTo>
                    <a:pt x="49530" y="12192"/>
                  </a:lnTo>
                  <a:lnTo>
                    <a:pt x="57150" y="18288"/>
                  </a:lnTo>
                  <a:lnTo>
                    <a:pt x="64770" y="24384"/>
                  </a:lnTo>
                  <a:lnTo>
                    <a:pt x="72390" y="30480"/>
                  </a:lnTo>
                  <a:lnTo>
                    <a:pt x="78486" y="38100"/>
                  </a:lnTo>
                  <a:lnTo>
                    <a:pt x="84582" y="45720"/>
                  </a:lnTo>
                  <a:lnTo>
                    <a:pt x="89154" y="53340"/>
                  </a:lnTo>
                  <a:lnTo>
                    <a:pt x="93726" y="62484"/>
                  </a:lnTo>
                  <a:lnTo>
                    <a:pt x="98298" y="71628"/>
                  </a:lnTo>
                  <a:lnTo>
                    <a:pt x="99822" y="82296"/>
                  </a:lnTo>
                  <a:lnTo>
                    <a:pt x="101346" y="91440"/>
                  </a:lnTo>
                  <a:lnTo>
                    <a:pt x="102870" y="102108"/>
                  </a:lnTo>
                  <a:lnTo>
                    <a:pt x="101346" y="112776"/>
                  </a:lnTo>
                  <a:lnTo>
                    <a:pt x="99822" y="123444"/>
                  </a:lnTo>
                  <a:lnTo>
                    <a:pt x="98298" y="132588"/>
                  </a:lnTo>
                  <a:lnTo>
                    <a:pt x="93726" y="141732"/>
                  </a:lnTo>
                  <a:lnTo>
                    <a:pt x="89154" y="150876"/>
                  </a:lnTo>
                  <a:lnTo>
                    <a:pt x="84582" y="160020"/>
                  </a:lnTo>
                  <a:lnTo>
                    <a:pt x="78486" y="167640"/>
                  </a:lnTo>
                  <a:lnTo>
                    <a:pt x="72390" y="173736"/>
                  </a:lnTo>
                  <a:lnTo>
                    <a:pt x="64770" y="181356"/>
                  </a:lnTo>
                  <a:lnTo>
                    <a:pt x="57150" y="187452"/>
                  </a:lnTo>
                  <a:lnTo>
                    <a:pt x="49530" y="192024"/>
                  </a:lnTo>
                  <a:lnTo>
                    <a:pt x="40386" y="196596"/>
                  </a:lnTo>
                  <a:lnTo>
                    <a:pt x="31242" y="199644"/>
                  </a:lnTo>
                  <a:lnTo>
                    <a:pt x="20574" y="202692"/>
                  </a:lnTo>
                  <a:lnTo>
                    <a:pt x="11430" y="204216"/>
                  </a:lnTo>
                  <a:lnTo>
                    <a:pt x="0" y="204216"/>
                  </a:lnTo>
                  <a:lnTo>
                    <a:pt x="0" y="193421"/>
                  </a:lnTo>
                  <a:lnTo>
                    <a:pt x="762" y="193548"/>
                  </a:lnTo>
                  <a:lnTo>
                    <a:pt x="9906" y="192024"/>
                  </a:lnTo>
                  <a:lnTo>
                    <a:pt x="19050" y="190500"/>
                  </a:lnTo>
                  <a:lnTo>
                    <a:pt x="28194" y="188976"/>
                  </a:lnTo>
                  <a:lnTo>
                    <a:pt x="26670" y="188976"/>
                  </a:lnTo>
                  <a:lnTo>
                    <a:pt x="35814" y="185928"/>
                  </a:lnTo>
                  <a:lnTo>
                    <a:pt x="43434" y="181356"/>
                  </a:lnTo>
                  <a:lnTo>
                    <a:pt x="43434" y="182880"/>
                  </a:lnTo>
                  <a:lnTo>
                    <a:pt x="51054" y="176784"/>
                  </a:lnTo>
                  <a:lnTo>
                    <a:pt x="51054" y="178308"/>
                  </a:lnTo>
                  <a:lnTo>
                    <a:pt x="58674" y="172212"/>
                  </a:lnTo>
                  <a:lnTo>
                    <a:pt x="57150" y="172212"/>
                  </a:lnTo>
                  <a:lnTo>
                    <a:pt x="64770" y="166116"/>
                  </a:lnTo>
                  <a:lnTo>
                    <a:pt x="70866" y="160020"/>
                  </a:lnTo>
                  <a:lnTo>
                    <a:pt x="75438" y="152400"/>
                  </a:lnTo>
                  <a:lnTo>
                    <a:pt x="75438" y="153924"/>
                  </a:lnTo>
                  <a:lnTo>
                    <a:pt x="80010" y="144780"/>
                  </a:lnTo>
                  <a:lnTo>
                    <a:pt x="80010" y="146304"/>
                  </a:lnTo>
                  <a:lnTo>
                    <a:pt x="84582" y="137160"/>
                  </a:lnTo>
                  <a:lnTo>
                    <a:pt x="87630" y="129540"/>
                  </a:lnTo>
                  <a:lnTo>
                    <a:pt x="89154" y="120396"/>
                  </a:lnTo>
                  <a:lnTo>
                    <a:pt x="90678" y="111252"/>
                  </a:lnTo>
                  <a:lnTo>
                    <a:pt x="90678" y="92964"/>
                  </a:lnTo>
                  <a:lnTo>
                    <a:pt x="89154" y="83820"/>
                  </a:lnTo>
                  <a:lnTo>
                    <a:pt x="87630" y="74676"/>
                  </a:lnTo>
                  <a:lnTo>
                    <a:pt x="87630" y="76200"/>
                  </a:lnTo>
                  <a:lnTo>
                    <a:pt x="84582" y="67056"/>
                  </a:lnTo>
                  <a:lnTo>
                    <a:pt x="80010" y="59436"/>
                  </a:lnTo>
                  <a:lnTo>
                    <a:pt x="75438" y="51816"/>
                  </a:lnTo>
                  <a:lnTo>
                    <a:pt x="70866" y="44196"/>
                  </a:lnTo>
                  <a:lnTo>
                    <a:pt x="64770" y="38100"/>
                  </a:lnTo>
                  <a:lnTo>
                    <a:pt x="57150" y="32004"/>
                  </a:lnTo>
                  <a:lnTo>
                    <a:pt x="58674" y="32004"/>
                  </a:lnTo>
                  <a:lnTo>
                    <a:pt x="51054" y="27432"/>
                  </a:lnTo>
                  <a:lnTo>
                    <a:pt x="43434" y="22860"/>
                  </a:lnTo>
                  <a:lnTo>
                    <a:pt x="35814" y="18288"/>
                  </a:lnTo>
                  <a:lnTo>
                    <a:pt x="26670" y="15240"/>
                  </a:lnTo>
                  <a:lnTo>
                    <a:pt x="28194" y="15240"/>
                  </a:lnTo>
                  <a:lnTo>
                    <a:pt x="19050" y="13716"/>
                  </a:lnTo>
                  <a:lnTo>
                    <a:pt x="9906" y="12192"/>
                  </a:lnTo>
                  <a:lnTo>
                    <a:pt x="0" y="12192"/>
                  </a:lnTo>
                  <a:lnTo>
                    <a:pt x="0" y="109"/>
                  </a:lnTo>
                  <a:lnTo>
                    <a:pt x="76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6" name="Shape 411">
              <a:extLst>
                <a:ext uri="{FF2B5EF4-FFF2-40B4-BE49-F238E27FC236}">
                  <a16:creationId xmlns:a16="http://schemas.microsoft.com/office/drawing/2014/main" id="{4F2A662F-C16F-403D-886D-593EF59559DB}"/>
                </a:ext>
              </a:extLst>
            </p:cNvPr>
            <p:cNvSpPr/>
            <p:nvPr/>
          </p:nvSpPr>
          <p:spPr>
            <a:xfrm>
              <a:off x="1360920" y="3863340"/>
              <a:ext cx="121920" cy="123444"/>
            </a:xfrm>
            <a:custGeom>
              <a:avLst/>
              <a:gdLst/>
              <a:ahLst/>
              <a:cxnLst/>
              <a:rect l="0" t="0" r="0" b="0"/>
              <a:pathLst>
                <a:path w="121920" h="123444">
                  <a:moveTo>
                    <a:pt x="60960" y="0"/>
                  </a:moveTo>
                  <a:cubicBezTo>
                    <a:pt x="94488" y="0"/>
                    <a:pt x="121920" y="27432"/>
                    <a:pt x="121920" y="62484"/>
                  </a:cubicBezTo>
                  <a:cubicBezTo>
                    <a:pt x="121920" y="96012"/>
                    <a:pt x="94488" y="123444"/>
                    <a:pt x="60960" y="123444"/>
                  </a:cubicBezTo>
                  <a:cubicBezTo>
                    <a:pt x="27432" y="123444"/>
                    <a:pt x="0" y="96012"/>
                    <a:pt x="0" y="62484"/>
                  </a:cubicBezTo>
                  <a:cubicBezTo>
                    <a:pt x="0" y="27432"/>
                    <a:pt x="27432" y="0"/>
                    <a:pt x="60960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7" name="Shape 412">
              <a:extLst>
                <a:ext uri="{FF2B5EF4-FFF2-40B4-BE49-F238E27FC236}">
                  <a16:creationId xmlns:a16="http://schemas.microsoft.com/office/drawing/2014/main" id="{DD7FA26D-2E97-4C47-B70C-871B22EF3118}"/>
                </a:ext>
              </a:extLst>
            </p:cNvPr>
            <p:cNvSpPr/>
            <p:nvPr/>
          </p:nvSpPr>
          <p:spPr>
            <a:xfrm>
              <a:off x="1354824" y="3858768"/>
              <a:ext cx="67818" cy="132588"/>
            </a:xfrm>
            <a:custGeom>
              <a:avLst/>
              <a:gdLst/>
              <a:ahLst/>
              <a:cxnLst/>
              <a:rect l="0" t="0" r="0" b="0"/>
              <a:pathLst>
                <a:path w="67818" h="132588">
                  <a:moveTo>
                    <a:pt x="60960" y="0"/>
                  </a:moveTo>
                  <a:lnTo>
                    <a:pt x="67818" y="0"/>
                  </a:lnTo>
                  <a:lnTo>
                    <a:pt x="67818" y="10668"/>
                  </a:lnTo>
                  <a:lnTo>
                    <a:pt x="62484" y="10668"/>
                  </a:lnTo>
                  <a:lnTo>
                    <a:pt x="56388" y="12192"/>
                  </a:lnTo>
                  <a:lnTo>
                    <a:pt x="50292" y="13716"/>
                  </a:lnTo>
                  <a:lnTo>
                    <a:pt x="51816" y="13716"/>
                  </a:lnTo>
                  <a:lnTo>
                    <a:pt x="45720" y="15240"/>
                  </a:lnTo>
                  <a:lnTo>
                    <a:pt x="36576" y="21336"/>
                  </a:lnTo>
                  <a:lnTo>
                    <a:pt x="36576" y="19812"/>
                  </a:lnTo>
                  <a:lnTo>
                    <a:pt x="28263" y="26740"/>
                  </a:lnTo>
                  <a:lnTo>
                    <a:pt x="21336" y="35052"/>
                  </a:lnTo>
                  <a:lnTo>
                    <a:pt x="15240" y="45720"/>
                  </a:lnTo>
                  <a:lnTo>
                    <a:pt x="16764" y="44196"/>
                  </a:lnTo>
                  <a:lnTo>
                    <a:pt x="13716" y="50292"/>
                  </a:lnTo>
                  <a:lnTo>
                    <a:pt x="12192" y="54864"/>
                  </a:lnTo>
                  <a:lnTo>
                    <a:pt x="12192" y="65532"/>
                  </a:lnTo>
                  <a:lnTo>
                    <a:pt x="12192" y="67056"/>
                  </a:lnTo>
                  <a:lnTo>
                    <a:pt x="12192" y="71628"/>
                  </a:lnTo>
                  <a:lnTo>
                    <a:pt x="12192" y="73152"/>
                  </a:lnTo>
                  <a:lnTo>
                    <a:pt x="12192" y="77724"/>
                  </a:lnTo>
                  <a:lnTo>
                    <a:pt x="13716" y="83820"/>
                  </a:lnTo>
                  <a:lnTo>
                    <a:pt x="13716" y="82296"/>
                  </a:lnTo>
                  <a:lnTo>
                    <a:pt x="16764" y="88392"/>
                  </a:lnTo>
                  <a:lnTo>
                    <a:pt x="15240" y="88392"/>
                  </a:lnTo>
                  <a:lnTo>
                    <a:pt x="21336" y="97536"/>
                  </a:lnTo>
                  <a:lnTo>
                    <a:pt x="28263" y="105849"/>
                  </a:lnTo>
                  <a:lnTo>
                    <a:pt x="36576" y="112776"/>
                  </a:lnTo>
                  <a:lnTo>
                    <a:pt x="45720" y="117348"/>
                  </a:lnTo>
                  <a:lnTo>
                    <a:pt x="51816" y="118872"/>
                  </a:lnTo>
                  <a:lnTo>
                    <a:pt x="50292" y="118872"/>
                  </a:lnTo>
                  <a:lnTo>
                    <a:pt x="56388" y="120396"/>
                  </a:lnTo>
                  <a:lnTo>
                    <a:pt x="62484" y="121920"/>
                  </a:lnTo>
                  <a:lnTo>
                    <a:pt x="67818" y="121920"/>
                  </a:lnTo>
                  <a:lnTo>
                    <a:pt x="67818" y="132588"/>
                  </a:lnTo>
                  <a:lnTo>
                    <a:pt x="53340" y="132588"/>
                  </a:lnTo>
                  <a:lnTo>
                    <a:pt x="47244" y="129540"/>
                  </a:lnTo>
                  <a:lnTo>
                    <a:pt x="41148" y="128016"/>
                  </a:lnTo>
                  <a:lnTo>
                    <a:pt x="30480" y="121920"/>
                  </a:lnTo>
                  <a:lnTo>
                    <a:pt x="19812" y="114300"/>
                  </a:lnTo>
                  <a:lnTo>
                    <a:pt x="12192" y="103632"/>
                  </a:lnTo>
                  <a:lnTo>
                    <a:pt x="6096" y="92964"/>
                  </a:lnTo>
                  <a:lnTo>
                    <a:pt x="3048" y="86868"/>
                  </a:lnTo>
                  <a:lnTo>
                    <a:pt x="1524" y="79248"/>
                  </a:lnTo>
                  <a:lnTo>
                    <a:pt x="1524" y="73152"/>
                  </a:lnTo>
                  <a:lnTo>
                    <a:pt x="0" y="67056"/>
                  </a:lnTo>
                  <a:lnTo>
                    <a:pt x="1524" y="59436"/>
                  </a:lnTo>
                  <a:lnTo>
                    <a:pt x="1524" y="53340"/>
                  </a:lnTo>
                  <a:lnTo>
                    <a:pt x="3048" y="47244"/>
                  </a:lnTo>
                  <a:lnTo>
                    <a:pt x="6096" y="39624"/>
                  </a:lnTo>
                  <a:lnTo>
                    <a:pt x="12192" y="28956"/>
                  </a:lnTo>
                  <a:lnTo>
                    <a:pt x="19812" y="19812"/>
                  </a:lnTo>
                  <a:lnTo>
                    <a:pt x="30480" y="10668"/>
                  </a:lnTo>
                  <a:lnTo>
                    <a:pt x="41148" y="4572"/>
                  </a:lnTo>
                  <a:lnTo>
                    <a:pt x="47244" y="3048"/>
                  </a:lnTo>
                  <a:lnTo>
                    <a:pt x="53340" y="1524"/>
                  </a:lnTo>
                  <a:lnTo>
                    <a:pt x="6096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8" name="Shape 413">
              <a:extLst>
                <a:ext uri="{FF2B5EF4-FFF2-40B4-BE49-F238E27FC236}">
                  <a16:creationId xmlns:a16="http://schemas.microsoft.com/office/drawing/2014/main" id="{D40E2C63-CCB1-467C-90F9-3FBEF5168C37}"/>
                </a:ext>
              </a:extLst>
            </p:cNvPr>
            <p:cNvSpPr/>
            <p:nvPr/>
          </p:nvSpPr>
          <p:spPr>
            <a:xfrm>
              <a:off x="1422642" y="3858768"/>
              <a:ext cx="66294" cy="132588"/>
            </a:xfrm>
            <a:custGeom>
              <a:avLst/>
              <a:gdLst/>
              <a:ahLst/>
              <a:cxnLst/>
              <a:rect l="0" t="0" r="0" b="0"/>
              <a:pathLst>
                <a:path w="66294" h="132588">
                  <a:moveTo>
                    <a:pt x="0" y="0"/>
                  </a:moveTo>
                  <a:lnTo>
                    <a:pt x="6858" y="0"/>
                  </a:lnTo>
                  <a:lnTo>
                    <a:pt x="12954" y="1524"/>
                  </a:lnTo>
                  <a:lnTo>
                    <a:pt x="19050" y="3048"/>
                  </a:lnTo>
                  <a:lnTo>
                    <a:pt x="25146" y="4572"/>
                  </a:lnTo>
                  <a:lnTo>
                    <a:pt x="37338" y="10668"/>
                  </a:lnTo>
                  <a:lnTo>
                    <a:pt x="46482" y="19812"/>
                  </a:lnTo>
                  <a:lnTo>
                    <a:pt x="55626" y="28956"/>
                  </a:lnTo>
                  <a:lnTo>
                    <a:pt x="61722" y="39624"/>
                  </a:lnTo>
                  <a:lnTo>
                    <a:pt x="63246" y="47244"/>
                  </a:lnTo>
                  <a:lnTo>
                    <a:pt x="64770" y="53340"/>
                  </a:lnTo>
                  <a:lnTo>
                    <a:pt x="66294" y="59436"/>
                  </a:lnTo>
                  <a:lnTo>
                    <a:pt x="66294" y="73152"/>
                  </a:lnTo>
                  <a:lnTo>
                    <a:pt x="64770" y="79248"/>
                  </a:lnTo>
                  <a:lnTo>
                    <a:pt x="63246" y="86868"/>
                  </a:lnTo>
                  <a:lnTo>
                    <a:pt x="61722" y="92964"/>
                  </a:lnTo>
                  <a:lnTo>
                    <a:pt x="55626" y="103632"/>
                  </a:lnTo>
                  <a:lnTo>
                    <a:pt x="46482" y="114300"/>
                  </a:lnTo>
                  <a:lnTo>
                    <a:pt x="37338" y="121920"/>
                  </a:lnTo>
                  <a:lnTo>
                    <a:pt x="25146" y="128016"/>
                  </a:lnTo>
                  <a:lnTo>
                    <a:pt x="19050" y="129540"/>
                  </a:lnTo>
                  <a:lnTo>
                    <a:pt x="12954" y="132588"/>
                  </a:lnTo>
                  <a:lnTo>
                    <a:pt x="0" y="132588"/>
                  </a:lnTo>
                  <a:lnTo>
                    <a:pt x="0" y="121920"/>
                  </a:lnTo>
                  <a:lnTo>
                    <a:pt x="5334" y="121920"/>
                  </a:lnTo>
                  <a:lnTo>
                    <a:pt x="11430" y="120396"/>
                  </a:lnTo>
                  <a:lnTo>
                    <a:pt x="9906" y="120396"/>
                  </a:lnTo>
                  <a:lnTo>
                    <a:pt x="16002" y="118872"/>
                  </a:lnTo>
                  <a:lnTo>
                    <a:pt x="22098" y="117348"/>
                  </a:lnTo>
                  <a:lnTo>
                    <a:pt x="20574" y="117348"/>
                  </a:lnTo>
                  <a:lnTo>
                    <a:pt x="31242" y="112776"/>
                  </a:lnTo>
                  <a:lnTo>
                    <a:pt x="29718" y="112776"/>
                  </a:lnTo>
                  <a:lnTo>
                    <a:pt x="38862" y="105156"/>
                  </a:lnTo>
                  <a:lnTo>
                    <a:pt x="38862" y="106680"/>
                  </a:lnTo>
                  <a:lnTo>
                    <a:pt x="46482" y="97536"/>
                  </a:lnTo>
                  <a:lnTo>
                    <a:pt x="44958" y="97536"/>
                  </a:lnTo>
                  <a:lnTo>
                    <a:pt x="51054" y="86868"/>
                  </a:lnTo>
                  <a:lnTo>
                    <a:pt x="51054" y="88392"/>
                  </a:lnTo>
                  <a:lnTo>
                    <a:pt x="52578" y="82296"/>
                  </a:lnTo>
                  <a:lnTo>
                    <a:pt x="52578" y="83820"/>
                  </a:lnTo>
                  <a:lnTo>
                    <a:pt x="54102" y="77724"/>
                  </a:lnTo>
                  <a:lnTo>
                    <a:pt x="55626" y="71628"/>
                  </a:lnTo>
                  <a:lnTo>
                    <a:pt x="55626" y="67056"/>
                  </a:lnTo>
                  <a:lnTo>
                    <a:pt x="55626" y="65532"/>
                  </a:lnTo>
                  <a:lnTo>
                    <a:pt x="55626" y="60960"/>
                  </a:lnTo>
                  <a:lnTo>
                    <a:pt x="54102" y="54864"/>
                  </a:lnTo>
                  <a:lnTo>
                    <a:pt x="52578" y="50292"/>
                  </a:lnTo>
                  <a:lnTo>
                    <a:pt x="51054" y="44196"/>
                  </a:lnTo>
                  <a:lnTo>
                    <a:pt x="51054" y="45720"/>
                  </a:lnTo>
                  <a:lnTo>
                    <a:pt x="44958" y="35052"/>
                  </a:lnTo>
                  <a:lnTo>
                    <a:pt x="46482" y="35052"/>
                  </a:lnTo>
                  <a:lnTo>
                    <a:pt x="38862" y="25908"/>
                  </a:lnTo>
                  <a:lnTo>
                    <a:pt x="38862" y="27432"/>
                  </a:lnTo>
                  <a:lnTo>
                    <a:pt x="29718" y="19812"/>
                  </a:lnTo>
                  <a:lnTo>
                    <a:pt x="31242" y="21336"/>
                  </a:lnTo>
                  <a:lnTo>
                    <a:pt x="20574" y="15240"/>
                  </a:lnTo>
                  <a:lnTo>
                    <a:pt x="22098" y="15240"/>
                  </a:lnTo>
                  <a:lnTo>
                    <a:pt x="16002" y="13716"/>
                  </a:lnTo>
                  <a:lnTo>
                    <a:pt x="9906" y="12192"/>
                  </a:lnTo>
                  <a:lnTo>
                    <a:pt x="11430" y="12192"/>
                  </a:lnTo>
                  <a:lnTo>
                    <a:pt x="5334" y="10668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69" name="Shape 414">
              <a:extLst>
                <a:ext uri="{FF2B5EF4-FFF2-40B4-BE49-F238E27FC236}">
                  <a16:creationId xmlns:a16="http://schemas.microsoft.com/office/drawing/2014/main" id="{D4186C4C-A628-4DA0-B920-A96059EE9914}"/>
                </a:ext>
              </a:extLst>
            </p:cNvPr>
            <p:cNvSpPr/>
            <p:nvPr/>
          </p:nvSpPr>
          <p:spPr>
            <a:xfrm>
              <a:off x="1514844" y="3590544"/>
              <a:ext cx="280410" cy="278892"/>
            </a:xfrm>
            <a:custGeom>
              <a:avLst/>
              <a:gdLst/>
              <a:ahLst/>
              <a:cxnLst/>
              <a:rect l="0" t="0" r="0" b="0"/>
              <a:pathLst>
                <a:path w="280410" h="278892">
                  <a:moveTo>
                    <a:pt x="140202" y="0"/>
                  </a:moveTo>
                  <a:cubicBezTo>
                    <a:pt x="217926" y="0"/>
                    <a:pt x="280410" y="62484"/>
                    <a:pt x="280410" y="138684"/>
                  </a:cubicBezTo>
                  <a:cubicBezTo>
                    <a:pt x="280410" y="216408"/>
                    <a:pt x="217926" y="278892"/>
                    <a:pt x="140202" y="278892"/>
                  </a:cubicBezTo>
                  <a:cubicBezTo>
                    <a:pt x="62478" y="278892"/>
                    <a:pt x="0" y="216408"/>
                    <a:pt x="0" y="138684"/>
                  </a:cubicBezTo>
                  <a:cubicBezTo>
                    <a:pt x="0" y="62484"/>
                    <a:pt x="62478" y="0"/>
                    <a:pt x="14020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0" name="Shape 415">
              <a:extLst>
                <a:ext uri="{FF2B5EF4-FFF2-40B4-BE49-F238E27FC236}">
                  <a16:creationId xmlns:a16="http://schemas.microsoft.com/office/drawing/2014/main" id="{F8DC06C9-AE00-4B6E-8B33-5AE715020127}"/>
                </a:ext>
              </a:extLst>
            </p:cNvPr>
            <p:cNvSpPr/>
            <p:nvPr/>
          </p:nvSpPr>
          <p:spPr>
            <a:xfrm>
              <a:off x="1510272" y="3584448"/>
              <a:ext cx="144777" cy="291084"/>
            </a:xfrm>
            <a:custGeom>
              <a:avLst/>
              <a:gdLst/>
              <a:ahLst/>
              <a:cxnLst/>
              <a:rect l="0" t="0" r="0" b="0"/>
              <a:pathLst>
                <a:path w="144777" h="291084">
                  <a:moveTo>
                    <a:pt x="129534" y="0"/>
                  </a:moveTo>
                  <a:lnTo>
                    <a:pt x="144777" y="0"/>
                  </a:lnTo>
                  <a:lnTo>
                    <a:pt x="144777" y="10668"/>
                  </a:lnTo>
                  <a:lnTo>
                    <a:pt x="144774" y="10668"/>
                  </a:lnTo>
                  <a:lnTo>
                    <a:pt x="131058" y="12192"/>
                  </a:lnTo>
                  <a:lnTo>
                    <a:pt x="117342" y="13716"/>
                  </a:lnTo>
                  <a:lnTo>
                    <a:pt x="105150" y="16764"/>
                  </a:lnTo>
                  <a:lnTo>
                    <a:pt x="92958" y="21336"/>
                  </a:lnTo>
                  <a:lnTo>
                    <a:pt x="80766" y="27432"/>
                  </a:lnTo>
                  <a:lnTo>
                    <a:pt x="70098" y="33528"/>
                  </a:lnTo>
                  <a:lnTo>
                    <a:pt x="59430" y="41148"/>
                  </a:lnTo>
                  <a:lnTo>
                    <a:pt x="50286" y="50292"/>
                  </a:lnTo>
                  <a:lnTo>
                    <a:pt x="41142" y="59436"/>
                  </a:lnTo>
                  <a:lnTo>
                    <a:pt x="33522" y="70104"/>
                  </a:lnTo>
                  <a:lnTo>
                    <a:pt x="25902" y="82296"/>
                  </a:lnTo>
                  <a:lnTo>
                    <a:pt x="27426" y="80772"/>
                  </a:lnTo>
                  <a:lnTo>
                    <a:pt x="21330" y="92964"/>
                  </a:lnTo>
                  <a:lnTo>
                    <a:pt x="16764" y="105156"/>
                  </a:lnTo>
                  <a:lnTo>
                    <a:pt x="13716" y="118872"/>
                  </a:lnTo>
                  <a:lnTo>
                    <a:pt x="13716" y="117348"/>
                  </a:lnTo>
                  <a:lnTo>
                    <a:pt x="10668" y="132588"/>
                  </a:lnTo>
                  <a:lnTo>
                    <a:pt x="10668" y="144780"/>
                  </a:lnTo>
                  <a:lnTo>
                    <a:pt x="10668" y="146304"/>
                  </a:lnTo>
                  <a:lnTo>
                    <a:pt x="10668" y="158496"/>
                  </a:lnTo>
                  <a:lnTo>
                    <a:pt x="13716" y="172212"/>
                  </a:lnTo>
                  <a:lnTo>
                    <a:pt x="16764" y="185928"/>
                  </a:lnTo>
                  <a:lnTo>
                    <a:pt x="16764" y="184404"/>
                  </a:lnTo>
                  <a:lnTo>
                    <a:pt x="21330" y="198120"/>
                  </a:lnTo>
                  <a:lnTo>
                    <a:pt x="27426" y="210312"/>
                  </a:lnTo>
                  <a:lnTo>
                    <a:pt x="25902" y="208788"/>
                  </a:lnTo>
                  <a:lnTo>
                    <a:pt x="33522" y="220980"/>
                  </a:lnTo>
                  <a:lnTo>
                    <a:pt x="33522" y="219456"/>
                  </a:lnTo>
                  <a:lnTo>
                    <a:pt x="41142" y="231648"/>
                  </a:lnTo>
                  <a:lnTo>
                    <a:pt x="41142" y="230124"/>
                  </a:lnTo>
                  <a:lnTo>
                    <a:pt x="50286" y="240792"/>
                  </a:lnTo>
                  <a:lnTo>
                    <a:pt x="59430" y="248412"/>
                  </a:lnTo>
                  <a:lnTo>
                    <a:pt x="70098" y="256032"/>
                  </a:lnTo>
                  <a:lnTo>
                    <a:pt x="80766" y="263652"/>
                  </a:lnTo>
                  <a:lnTo>
                    <a:pt x="92958" y="269748"/>
                  </a:lnTo>
                  <a:lnTo>
                    <a:pt x="92958" y="268224"/>
                  </a:lnTo>
                  <a:lnTo>
                    <a:pt x="105150" y="274320"/>
                  </a:lnTo>
                  <a:lnTo>
                    <a:pt x="105150" y="272796"/>
                  </a:lnTo>
                  <a:lnTo>
                    <a:pt x="117342" y="277368"/>
                  </a:lnTo>
                  <a:lnTo>
                    <a:pt x="131058" y="278892"/>
                  </a:lnTo>
                  <a:lnTo>
                    <a:pt x="144777" y="278892"/>
                  </a:lnTo>
                  <a:lnTo>
                    <a:pt x="144777" y="291083"/>
                  </a:lnTo>
                  <a:lnTo>
                    <a:pt x="144774" y="291084"/>
                  </a:lnTo>
                  <a:lnTo>
                    <a:pt x="129534" y="289560"/>
                  </a:lnTo>
                  <a:lnTo>
                    <a:pt x="115818" y="288036"/>
                  </a:lnTo>
                  <a:lnTo>
                    <a:pt x="102102" y="283464"/>
                  </a:lnTo>
                  <a:lnTo>
                    <a:pt x="88386" y="278892"/>
                  </a:lnTo>
                  <a:lnTo>
                    <a:pt x="76194" y="272796"/>
                  </a:lnTo>
                  <a:lnTo>
                    <a:pt x="64002" y="265176"/>
                  </a:lnTo>
                  <a:lnTo>
                    <a:pt x="51810" y="257556"/>
                  </a:lnTo>
                  <a:lnTo>
                    <a:pt x="42666" y="248412"/>
                  </a:lnTo>
                  <a:lnTo>
                    <a:pt x="31998" y="237744"/>
                  </a:lnTo>
                  <a:lnTo>
                    <a:pt x="24378" y="227076"/>
                  </a:lnTo>
                  <a:lnTo>
                    <a:pt x="16764" y="214884"/>
                  </a:lnTo>
                  <a:lnTo>
                    <a:pt x="10668" y="202692"/>
                  </a:lnTo>
                  <a:lnTo>
                    <a:pt x="6096" y="188976"/>
                  </a:lnTo>
                  <a:lnTo>
                    <a:pt x="3048" y="175260"/>
                  </a:lnTo>
                  <a:lnTo>
                    <a:pt x="0" y="160020"/>
                  </a:lnTo>
                  <a:lnTo>
                    <a:pt x="0" y="131064"/>
                  </a:lnTo>
                  <a:lnTo>
                    <a:pt x="3048" y="115824"/>
                  </a:lnTo>
                  <a:lnTo>
                    <a:pt x="6096" y="102108"/>
                  </a:lnTo>
                  <a:lnTo>
                    <a:pt x="10668" y="88392"/>
                  </a:lnTo>
                  <a:lnTo>
                    <a:pt x="16764" y="76200"/>
                  </a:lnTo>
                  <a:lnTo>
                    <a:pt x="24378" y="64008"/>
                  </a:lnTo>
                  <a:lnTo>
                    <a:pt x="31998" y="53340"/>
                  </a:lnTo>
                  <a:lnTo>
                    <a:pt x="42666" y="42672"/>
                  </a:lnTo>
                  <a:lnTo>
                    <a:pt x="51810" y="33528"/>
                  </a:lnTo>
                  <a:lnTo>
                    <a:pt x="64002" y="24384"/>
                  </a:lnTo>
                  <a:lnTo>
                    <a:pt x="76194" y="16764"/>
                  </a:lnTo>
                  <a:lnTo>
                    <a:pt x="88386" y="10668"/>
                  </a:lnTo>
                  <a:lnTo>
                    <a:pt x="102102" y="6096"/>
                  </a:lnTo>
                  <a:lnTo>
                    <a:pt x="115818" y="3048"/>
                  </a:lnTo>
                  <a:lnTo>
                    <a:pt x="12953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1" name="Shape 416">
              <a:extLst>
                <a:ext uri="{FF2B5EF4-FFF2-40B4-BE49-F238E27FC236}">
                  <a16:creationId xmlns:a16="http://schemas.microsoft.com/office/drawing/2014/main" id="{F1579DA5-866B-4508-9AC8-D41854403D1C}"/>
                </a:ext>
              </a:extLst>
            </p:cNvPr>
            <p:cNvSpPr/>
            <p:nvPr/>
          </p:nvSpPr>
          <p:spPr>
            <a:xfrm>
              <a:off x="1655049" y="3584448"/>
              <a:ext cx="144777" cy="291083"/>
            </a:xfrm>
            <a:custGeom>
              <a:avLst/>
              <a:gdLst/>
              <a:ahLst/>
              <a:cxnLst/>
              <a:rect l="0" t="0" r="0" b="0"/>
              <a:pathLst>
                <a:path w="144777" h="291083">
                  <a:moveTo>
                    <a:pt x="0" y="0"/>
                  </a:moveTo>
                  <a:lnTo>
                    <a:pt x="15237" y="0"/>
                  </a:lnTo>
                  <a:lnTo>
                    <a:pt x="28953" y="3048"/>
                  </a:lnTo>
                  <a:lnTo>
                    <a:pt x="42669" y="6096"/>
                  </a:lnTo>
                  <a:lnTo>
                    <a:pt x="56385" y="10668"/>
                  </a:lnTo>
                  <a:lnTo>
                    <a:pt x="70101" y="16764"/>
                  </a:lnTo>
                  <a:lnTo>
                    <a:pt x="80769" y="24384"/>
                  </a:lnTo>
                  <a:lnTo>
                    <a:pt x="92961" y="33528"/>
                  </a:lnTo>
                  <a:lnTo>
                    <a:pt x="103629" y="42672"/>
                  </a:lnTo>
                  <a:lnTo>
                    <a:pt x="112773" y="53340"/>
                  </a:lnTo>
                  <a:lnTo>
                    <a:pt x="120393" y="64008"/>
                  </a:lnTo>
                  <a:lnTo>
                    <a:pt x="128013" y="76200"/>
                  </a:lnTo>
                  <a:lnTo>
                    <a:pt x="134109" y="88392"/>
                  </a:lnTo>
                  <a:lnTo>
                    <a:pt x="138681" y="102108"/>
                  </a:lnTo>
                  <a:lnTo>
                    <a:pt x="143253" y="115824"/>
                  </a:lnTo>
                  <a:lnTo>
                    <a:pt x="144777" y="131064"/>
                  </a:lnTo>
                  <a:lnTo>
                    <a:pt x="144777" y="160020"/>
                  </a:lnTo>
                  <a:lnTo>
                    <a:pt x="143253" y="175260"/>
                  </a:lnTo>
                  <a:lnTo>
                    <a:pt x="138681" y="188976"/>
                  </a:lnTo>
                  <a:lnTo>
                    <a:pt x="134109" y="202692"/>
                  </a:lnTo>
                  <a:lnTo>
                    <a:pt x="128013" y="214884"/>
                  </a:lnTo>
                  <a:lnTo>
                    <a:pt x="120393" y="227076"/>
                  </a:lnTo>
                  <a:lnTo>
                    <a:pt x="112773" y="237744"/>
                  </a:lnTo>
                  <a:lnTo>
                    <a:pt x="103629" y="248412"/>
                  </a:lnTo>
                  <a:lnTo>
                    <a:pt x="92961" y="257556"/>
                  </a:lnTo>
                  <a:lnTo>
                    <a:pt x="80769" y="265176"/>
                  </a:lnTo>
                  <a:lnTo>
                    <a:pt x="70101" y="272796"/>
                  </a:lnTo>
                  <a:lnTo>
                    <a:pt x="56385" y="278892"/>
                  </a:lnTo>
                  <a:lnTo>
                    <a:pt x="42669" y="283464"/>
                  </a:lnTo>
                  <a:lnTo>
                    <a:pt x="28953" y="288036"/>
                  </a:lnTo>
                  <a:lnTo>
                    <a:pt x="15237" y="289560"/>
                  </a:lnTo>
                  <a:lnTo>
                    <a:pt x="0" y="291083"/>
                  </a:lnTo>
                  <a:lnTo>
                    <a:pt x="0" y="278892"/>
                  </a:lnTo>
                  <a:lnTo>
                    <a:pt x="13713" y="278892"/>
                  </a:lnTo>
                  <a:lnTo>
                    <a:pt x="27429" y="277368"/>
                  </a:lnTo>
                  <a:lnTo>
                    <a:pt x="39621" y="272796"/>
                  </a:lnTo>
                  <a:lnTo>
                    <a:pt x="39621" y="274320"/>
                  </a:lnTo>
                  <a:lnTo>
                    <a:pt x="53337" y="268224"/>
                  </a:lnTo>
                  <a:lnTo>
                    <a:pt x="51813" y="269748"/>
                  </a:lnTo>
                  <a:lnTo>
                    <a:pt x="64005" y="263652"/>
                  </a:lnTo>
                  <a:lnTo>
                    <a:pt x="74673" y="256032"/>
                  </a:lnTo>
                  <a:lnTo>
                    <a:pt x="85341" y="248412"/>
                  </a:lnTo>
                  <a:lnTo>
                    <a:pt x="94485" y="240792"/>
                  </a:lnTo>
                  <a:lnTo>
                    <a:pt x="103629" y="230124"/>
                  </a:lnTo>
                  <a:lnTo>
                    <a:pt x="103629" y="231648"/>
                  </a:lnTo>
                  <a:lnTo>
                    <a:pt x="111249" y="219456"/>
                  </a:lnTo>
                  <a:lnTo>
                    <a:pt x="111249" y="220980"/>
                  </a:lnTo>
                  <a:lnTo>
                    <a:pt x="118869" y="208788"/>
                  </a:lnTo>
                  <a:lnTo>
                    <a:pt x="117345" y="210312"/>
                  </a:lnTo>
                  <a:lnTo>
                    <a:pt x="123441" y="198120"/>
                  </a:lnTo>
                  <a:lnTo>
                    <a:pt x="128013" y="184404"/>
                  </a:lnTo>
                  <a:lnTo>
                    <a:pt x="128013" y="185928"/>
                  </a:lnTo>
                  <a:lnTo>
                    <a:pt x="131061" y="172212"/>
                  </a:lnTo>
                  <a:lnTo>
                    <a:pt x="134109" y="158496"/>
                  </a:lnTo>
                  <a:lnTo>
                    <a:pt x="134109" y="146304"/>
                  </a:lnTo>
                  <a:lnTo>
                    <a:pt x="134109" y="144780"/>
                  </a:lnTo>
                  <a:lnTo>
                    <a:pt x="134109" y="132588"/>
                  </a:lnTo>
                  <a:lnTo>
                    <a:pt x="131061" y="117348"/>
                  </a:lnTo>
                  <a:lnTo>
                    <a:pt x="131061" y="118872"/>
                  </a:lnTo>
                  <a:lnTo>
                    <a:pt x="128013" y="105156"/>
                  </a:lnTo>
                  <a:lnTo>
                    <a:pt x="123441" y="92964"/>
                  </a:lnTo>
                  <a:lnTo>
                    <a:pt x="117345" y="80772"/>
                  </a:lnTo>
                  <a:lnTo>
                    <a:pt x="118869" y="82296"/>
                  </a:lnTo>
                  <a:lnTo>
                    <a:pt x="111249" y="70104"/>
                  </a:lnTo>
                  <a:lnTo>
                    <a:pt x="103629" y="59436"/>
                  </a:lnTo>
                  <a:lnTo>
                    <a:pt x="94485" y="50292"/>
                  </a:lnTo>
                  <a:lnTo>
                    <a:pt x="85341" y="41148"/>
                  </a:lnTo>
                  <a:lnTo>
                    <a:pt x="74673" y="33528"/>
                  </a:lnTo>
                  <a:lnTo>
                    <a:pt x="64005" y="27432"/>
                  </a:lnTo>
                  <a:lnTo>
                    <a:pt x="51813" y="21336"/>
                  </a:lnTo>
                  <a:lnTo>
                    <a:pt x="53337" y="21336"/>
                  </a:lnTo>
                  <a:lnTo>
                    <a:pt x="39621" y="16764"/>
                  </a:lnTo>
                  <a:lnTo>
                    <a:pt x="27429" y="13716"/>
                  </a:lnTo>
                  <a:lnTo>
                    <a:pt x="13713" y="12192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2" name="Shape 417">
              <a:extLst>
                <a:ext uri="{FF2B5EF4-FFF2-40B4-BE49-F238E27FC236}">
                  <a16:creationId xmlns:a16="http://schemas.microsoft.com/office/drawing/2014/main" id="{DFFC77E4-7063-44D1-BAF9-FDE105FADE65}"/>
                </a:ext>
              </a:extLst>
            </p:cNvPr>
            <p:cNvSpPr/>
            <p:nvPr/>
          </p:nvSpPr>
          <p:spPr>
            <a:xfrm>
              <a:off x="1892790" y="3521964"/>
              <a:ext cx="192024" cy="192024"/>
            </a:xfrm>
            <a:custGeom>
              <a:avLst/>
              <a:gdLst/>
              <a:ahLst/>
              <a:cxnLst/>
              <a:rect l="0" t="0" r="0" b="0"/>
              <a:pathLst>
                <a:path w="192024" h="192024">
                  <a:moveTo>
                    <a:pt x="96012" y="0"/>
                  </a:moveTo>
                  <a:cubicBezTo>
                    <a:pt x="149352" y="0"/>
                    <a:pt x="192024" y="42672"/>
                    <a:pt x="192024" y="96012"/>
                  </a:cubicBezTo>
                  <a:cubicBezTo>
                    <a:pt x="192024" y="149352"/>
                    <a:pt x="149352" y="192024"/>
                    <a:pt x="96012" y="192024"/>
                  </a:cubicBezTo>
                  <a:cubicBezTo>
                    <a:pt x="42672" y="192024"/>
                    <a:pt x="0" y="149352"/>
                    <a:pt x="0" y="96012"/>
                  </a:cubicBezTo>
                  <a:cubicBezTo>
                    <a:pt x="0" y="42672"/>
                    <a:pt x="42672" y="0"/>
                    <a:pt x="9601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3" name="Shape 418">
              <a:extLst>
                <a:ext uri="{FF2B5EF4-FFF2-40B4-BE49-F238E27FC236}">
                  <a16:creationId xmlns:a16="http://schemas.microsoft.com/office/drawing/2014/main" id="{B89445B0-CB7A-4D2E-B513-9CDB1BE0A97B}"/>
                </a:ext>
              </a:extLst>
            </p:cNvPr>
            <p:cNvSpPr/>
            <p:nvPr/>
          </p:nvSpPr>
          <p:spPr>
            <a:xfrm>
              <a:off x="1886694" y="3515868"/>
              <a:ext cx="101346" cy="202692"/>
            </a:xfrm>
            <a:custGeom>
              <a:avLst/>
              <a:gdLst/>
              <a:ahLst/>
              <a:cxnLst/>
              <a:rect l="0" t="0" r="0" b="0"/>
              <a:pathLst>
                <a:path w="101346" h="202692">
                  <a:moveTo>
                    <a:pt x="91440" y="0"/>
                  </a:moveTo>
                  <a:lnTo>
                    <a:pt x="101346" y="0"/>
                  </a:lnTo>
                  <a:lnTo>
                    <a:pt x="101346" y="10777"/>
                  </a:lnTo>
                  <a:lnTo>
                    <a:pt x="91440" y="12192"/>
                  </a:lnTo>
                  <a:lnTo>
                    <a:pt x="92964" y="10668"/>
                  </a:lnTo>
                  <a:lnTo>
                    <a:pt x="83820" y="12192"/>
                  </a:lnTo>
                  <a:lnTo>
                    <a:pt x="74676" y="15240"/>
                  </a:lnTo>
                  <a:lnTo>
                    <a:pt x="65532" y="18288"/>
                  </a:lnTo>
                  <a:lnTo>
                    <a:pt x="67056" y="18288"/>
                  </a:lnTo>
                  <a:lnTo>
                    <a:pt x="57912" y="21336"/>
                  </a:lnTo>
                  <a:lnTo>
                    <a:pt x="50292" y="25908"/>
                  </a:lnTo>
                  <a:lnTo>
                    <a:pt x="51816" y="25908"/>
                  </a:lnTo>
                  <a:lnTo>
                    <a:pt x="44196" y="32004"/>
                  </a:lnTo>
                  <a:lnTo>
                    <a:pt x="38100" y="38100"/>
                  </a:lnTo>
                  <a:lnTo>
                    <a:pt x="32004" y="44196"/>
                  </a:lnTo>
                  <a:lnTo>
                    <a:pt x="25908" y="51816"/>
                  </a:lnTo>
                  <a:lnTo>
                    <a:pt x="25908" y="50292"/>
                  </a:lnTo>
                  <a:lnTo>
                    <a:pt x="21336" y="57912"/>
                  </a:lnTo>
                  <a:lnTo>
                    <a:pt x="22860" y="57912"/>
                  </a:lnTo>
                  <a:lnTo>
                    <a:pt x="18288" y="67056"/>
                  </a:lnTo>
                  <a:lnTo>
                    <a:pt x="18288" y="65532"/>
                  </a:lnTo>
                  <a:lnTo>
                    <a:pt x="15240" y="74676"/>
                  </a:lnTo>
                  <a:lnTo>
                    <a:pt x="12192" y="83820"/>
                  </a:lnTo>
                  <a:lnTo>
                    <a:pt x="13716" y="83820"/>
                  </a:lnTo>
                  <a:lnTo>
                    <a:pt x="12192" y="92964"/>
                  </a:lnTo>
                  <a:lnTo>
                    <a:pt x="12192" y="91440"/>
                  </a:lnTo>
                  <a:lnTo>
                    <a:pt x="10668" y="102108"/>
                  </a:lnTo>
                  <a:lnTo>
                    <a:pt x="12192" y="111252"/>
                  </a:lnTo>
                  <a:lnTo>
                    <a:pt x="13716" y="120396"/>
                  </a:lnTo>
                  <a:lnTo>
                    <a:pt x="12192" y="120396"/>
                  </a:lnTo>
                  <a:lnTo>
                    <a:pt x="15240" y="129540"/>
                  </a:lnTo>
                  <a:lnTo>
                    <a:pt x="15240" y="128016"/>
                  </a:lnTo>
                  <a:lnTo>
                    <a:pt x="18288" y="137160"/>
                  </a:lnTo>
                  <a:lnTo>
                    <a:pt x="22860" y="144780"/>
                  </a:lnTo>
                  <a:lnTo>
                    <a:pt x="21336" y="144780"/>
                  </a:lnTo>
                  <a:lnTo>
                    <a:pt x="25908" y="152400"/>
                  </a:lnTo>
                  <a:lnTo>
                    <a:pt x="32004" y="160020"/>
                  </a:lnTo>
                  <a:lnTo>
                    <a:pt x="32004" y="158496"/>
                  </a:lnTo>
                  <a:lnTo>
                    <a:pt x="38100" y="166116"/>
                  </a:lnTo>
                  <a:lnTo>
                    <a:pt x="44196" y="172212"/>
                  </a:lnTo>
                  <a:lnTo>
                    <a:pt x="44196" y="170688"/>
                  </a:lnTo>
                  <a:lnTo>
                    <a:pt x="51816" y="176784"/>
                  </a:lnTo>
                  <a:lnTo>
                    <a:pt x="50292" y="176784"/>
                  </a:lnTo>
                  <a:lnTo>
                    <a:pt x="57912" y="181356"/>
                  </a:lnTo>
                  <a:lnTo>
                    <a:pt x="67056" y="185928"/>
                  </a:lnTo>
                  <a:lnTo>
                    <a:pt x="65532" y="184404"/>
                  </a:lnTo>
                  <a:lnTo>
                    <a:pt x="74676" y="188976"/>
                  </a:lnTo>
                  <a:lnTo>
                    <a:pt x="74676" y="187452"/>
                  </a:lnTo>
                  <a:lnTo>
                    <a:pt x="83820" y="190500"/>
                  </a:lnTo>
                  <a:lnTo>
                    <a:pt x="92964" y="192024"/>
                  </a:lnTo>
                  <a:lnTo>
                    <a:pt x="101346" y="192024"/>
                  </a:lnTo>
                  <a:lnTo>
                    <a:pt x="101346" y="202692"/>
                  </a:lnTo>
                  <a:lnTo>
                    <a:pt x="91440" y="202692"/>
                  </a:lnTo>
                  <a:lnTo>
                    <a:pt x="80772" y="201168"/>
                  </a:lnTo>
                  <a:lnTo>
                    <a:pt x="71628" y="199644"/>
                  </a:lnTo>
                  <a:lnTo>
                    <a:pt x="62484" y="195072"/>
                  </a:lnTo>
                  <a:lnTo>
                    <a:pt x="53340" y="190500"/>
                  </a:lnTo>
                  <a:lnTo>
                    <a:pt x="44196" y="185928"/>
                  </a:lnTo>
                  <a:lnTo>
                    <a:pt x="36576" y="179832"/>
                  </a:lnTo>
                  <a:lnTo>
                    <a:pt x="30480" y="173736"/>
                  </a:lnTo>
                  <a:lnTo>
                    <a:pt x="22860" y="166116"/>
                  </a:lnTo>
                  <a:lnTo>
                    <a:pt x="16764" y="158496"/>
                  </a:lnTo>
                  <a:lnTo>
                    <a:pt x="12192" y="150876"/>
                  </a:lnTo>
                  <a:lnTo>
                    <a:pt x="7620" y="141732"/>
                  </a:lnTo>
                  <a:lnTo>
                    <a:pt x="4572" y="132588"/>
                  </a:lnTo>
                  <a:lnTo>
                    <a:pt x="1524" y="121920"/>
                  </a:lnTo>
                  <a:lnTo>
                    <a:pt x="0" y="112776"/>
                  </a:lnTo>
                  <a:lnTo>
                    <a:pt x="0" y="91440"/>
                  </a:lnTo>
                  <a:lnTo>
                    <a:pt x="1524" y="80772"/>
                  </a:lnTo>
                  <a:lnTo>
                    <a:pt x="4572" y="71628"/>
                  </a:lnTo>
                  <a:lnTo>
                    <a:pt x="7620" y="62484"/>
                  </a:lnTo>
                  <a:lnTo>
                    <a:pt x="12192" y="53340"/>
                  </a:lnTo>
                  <a:lnTo>
                    <a:pt x="16764" y="44196"/>
                  </a:lnTo>
                  <a:lnTo>
                    <a:pt x="22860" y="36576"/>
                  </a:lnTo>
                  <a:lnTo>
                    <a:pt x="30480" y="28956"/>
                  </a:lnTo>
                  <a:lnTo>
                    <a:pt x="36576" y="22860"/>
                  </a:lnTo>
                  <a:lnTo>
                    <a:pt x="44196" y="16764"/>
                  </a:lnTo>
                  <a:lnTo>
                    <a:pt x="53340" y="12192"/>
                  </a:lnTo>
                  <a:lnTo>
                    <a:pt x="62484" y="7620"/>
                  </a:lnTo>
                  <a:lnTo>
                    <a:pt x="71628" y="4572"/>
                  </a:lnTo>
                  <a:lnTo>
                    <a:pt x="80772" y="1524"/>
                  </a:lnTo>
                  <a:lnTo>
                    <a:pt x="914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4" name="Shape 419">
              <a:extLst>
                <a:ext uri="{FF2B5EF4-FFF2-40B4-BE49-F238E27FC236}">
                  <a16:creationId xmlns:a16="http://schemas.microsoft.com/office/drawing/2014/main" id="{1627CA3C-439C-421B-A0AC-E71CE3A389EA}"/>
                </a:ext>
              </a:extLst>
            </p:cNvPr>
            <p:cNvSpPr/>
            <p:nvPr/>
          </p:nvSpPr>
          <p:spPr>
            <a:xfrm>
              <a:off x="1988040" y="3515868"/>
              <a:ext cx="102870" cy="202692"/>
            </a:xfrm>
            <a:custGeom>
              <a:avLst/>
              <a:gdLst/>
              <a:ahLst/>
              <a:cxnLst/>
              <a:rect l="0" t="0" r="0" b="0"/>
              <a:pathLst>
                <a:path w="102870" h="202692">
                  <a:moveTo>
                    <a:pt x="0" y="0"/>
                  </a:moveTo>
                  <a:lnTo>
                    <a:pt x="11430" y="0"/>
                  </a:lnTo>
                  <a:lnTo>
                    <a:pt x="20574" y="1524"/>
                  </a:lnTo>
                  <a:lnTo>
                    <a:pt x="31242" y="4572"/>
                  </a:lnTo>
                  <a:lnTo>
                    <a:pt x="40386" y="7620"/>
                  </a:lnTo>
                  <a:lnTo>
                    <a:pt x="49530" y="12192"/>
                  </a:lnTo>
                  <a:lnTo>
                    <a:pt x="57150" y="16764"/>
                  </a:lnTo>
                  <a:lnTo>
                    <a:pt x="64770" y="22860"/>
                  </a:lnTo>
                  <a:lnTo>
                    <a:pt x="72390" y="28956"/>
                  </a:lnTo>
                  <a:lnTo>
                    <a:pt x="78486" y="36576"/>
                  </a:lnTo>
                  <a:lnTo>
                    <a:pt x="84582" y="44196"/>
                  </a:lnTo>
                  <a:lnTo>
                    <a:pt x="89154" y="53340"/>
                  </a:lnTo>
                  <a:lnTo>
                    <a:pt x="93726" y="62484"/>
                  </a:lnTo>
                  <a:lnTo>
                    <a:pt x="98298" y="71628"/>
                  </a:lnTo>
                  <a:lnTo>
                    <a:pt x="99822" y="80772"/>
                  </a:lnTo>
                  <a:lnTo>
                    <a:pt x="101346" y="91440"/>
                  </a:lnTo>
                  <a:lnTo>
                    <a:pt x="102870" y="102108"/>
                  </a:lnTo>
                  <a:lnTo>
                    <a:pt x="101346" y="112776"/>
                  </a:lnTo>
                  <a:lnTo>
                    <a:pt x="99822" y="121920"/>
                  </a:lnTo>
                  <a:lnTo>
                    <a:pt x="98298" y="132588"/>
                  </a:lnTo>
                  <a:lnTo>
                    <a:pt x="93726" y="141732"/>
                  </a:lnTo>
                  <a:lnTo>
                    <a:pt x="89154" y="150876"/>
                  </a:lnTo>
                  <a:lnTo>
                    <a:pt x="84582" y="158496"/>
                  </a:lnTo>
                  <a:lnTo>
                    <a:pt x="78486" y="166116"/>
                  </a:lnTo>
                  <a:lnTo>
                    <a:pt x="72390" y="173736"/>
                  </a:lnTo>
                  <a:lnTo>
                    <a:pt x="64770" y="179832"/>
                  </a:lnTo>
                  <a:lnTo>
                    <a:pt x="57150" y="185928"/>
                  </a:lnTo>
                  <a:lnTo>
                    <a:pt x="49530" y="190500"/>
                  </a:lnTo>
                  <a:lnTo>
                    <a:pt x="40386" y="195072"/>
                  </a:lnTo>
                  <a:lnTo>
                    <a:pt x="31242" y="199644"/>
                  </a:lnTo>
                  <a:lnTo>
                    <a:pt x="20574" y="201168"/>
                  </a:lnTo>
                  <a:lnTo>
                    <a:pt x="11430" y="202692"/>
                  </a:lnTo>
                  <a:lnTo>
                    <a:pt x="0" y="202692"/>
                  </a:lnTo>
                  <a:lnTo>
                    <a:pt x="0" y="192024"/>
                  </a:lnTo>
                  <a:lnTo>
                    <a:pt x="9906" y="192024"/>
                  </a:lnTo>
                  <a:lnTo>
                    <a:pt x="19050" y="190500"/>
                  </a:lnTo>
                  <a:lnTo>
                    <a:pt x="28194" y="187452"/>
                  </a:lnTo>
                  <a:lnTo>
                    <a:pt x="26670" y="188976"/>
                  </a:lnTo>
                  <a:lnTo>
                    <a:pt x="35814" y="184404"/>
                  </a:lnTo>
                  <a:lnTo>
                    <a:pt x="35814" y="185928"/>
                  </a:lnTo>
                  <a:lnTo>
                    <a:pt x="43434" y="181356"/>
                  </a:lnTo>
                  <a:lnTo>
                    <a:pt x="51054" y="176784"/>
                  </a:lnTo>
                  <a:lnTo>
                    <a:pt x="58674" y="170688"/>
                  </a:lnTo>
                  <a:lnTo>
                    <a:pt x="57150" y="172212"/>
                  </a:lnTo>
                  <a:lnTo>
                    <a:pt x="64770" y="166116"/>
                  </a:lnTo>
                  <a:lnTo>
                    <a:pt x="70866" y="158496"/>
                  </a:lnTo>
                  <a:lnTo>
                    <a:pt x="69342" y="160020"/>
                  </a:lnTo>
                  <a:lnTo>
                    <a:pt x="75438" y="152400"/>
                  </a:lnTo>
                  <a:lnTo>
                    <a:pt x="80010" y="144780"/>
                  </a:lnTo>
                  <a:lnTo>
                    <a:pt x="84582" y="137160"/>
                  </a:lnTo>
                  <a:lnTo>
                    <a:pt x="83058" y="137160"/>
                  </a:lnTo>
                  <a:lnTo>
                    <a:pt x="87630" y="128016"/>
                  </a:lnTo>
                  <a:lnTo>
                    <a:pt x="86106" y="129540"/>
                  </a:lnTo>
                  <a:lnTo>
                    <a:pt x="89154" y="120396"/>
                  </a:lnTo>
                  <a:lnTo>
                    <a:pt x="90678" y="111252"/>
                  </a:lnTo>
                  <a:lnTo>
                    <a:pt x="90678" y="92964"/>
                  </a:lnTo>
                  <a:lnTo>
                    <a:pt x="89154" y="83820"/>
                  </a:lnTo>
                  <a:lnTo>
                    <a:pt x="86106" y="74676"/>
                  </a:lnTo>
                  <a:lnTo>
                    <a:pt x="87630" y="74676"/>
                  </a:lnTo>
                  <a:lnTo>
                    <a:pt x="83058" y="65532"/>
                  </a:lnTo>
                  <a:lnTo>
                    <a:pt x="84582" y="67056"/>
                  </a:lnTo>
                  <a:lnTo>
                    <a:pt x="80010" y="57912"/>
                  </a:lnTo>
                  <a:lnTo>
                    <a:pt x="75438" y="50292"/>
                  </a:lnTo>
                  <a:lnTo>
                    <a:pt x="75438" y="51816"/>
                  </a:lnTo>
                  <a:lnTo>
                    <a:pt x="69342" y="44196"/>
                  </a:lnTo>
                  <a:lnTo>
                    <a:pt x="70866" y="44196"/>
                  </a:lnTo>
                  <a:lnTo>
                    <a:pt x="64770" y="38100"/>
                  </a:lnTo>
                  <a:lnTo>
                    <a:pt x="57150" y="32004"/>
                  </a:lnTo>
                  <a:lnTo>
                    <a:pt x="58674" y="32004"/>
                  </a:lnTo>
                  <a:lnTo>
                    <a:pt x="51054" y="25908"/>
                  </a:lnTo>
                  <a:lnTo>
                    <a:pt x="43434" y="21336"/>
                  </a:lnTo>
                  <a:lnTo>
                    <a:pt x="35814" y="18288"/>
                  </a:lnTo>
                  <a:lnTo>
                    <a:pt x="26670" y="15240"/>
                  </a:lnTo>
                  <a:lnTo>
                    <a:pt x="28194" y="15240"/>
                  </a:lnTo>
                  <a:lnTo>
                    <a:pt x="19050" y="12192"/>
                  </a:lnTo>
                  <a:lnTo>
                    <a:pt x="9906" y="10668"/>
                  </a:lnTo>
                  <a:lnTo>
                    <a:pt x="9906" y="12192"/>
                  </a:lnTo>
                  <a:lnTo>
                    <a:pt x="762" y="10668"/>
                  </a:lnTo>
                  <a:lnTo>
                    <a:pt x="0" y="10777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5" name="Shape 420">
              <a:extLst>
                <a:ext uri="{FF2B5EF4-FFF2-40B4-BE49-F238E27FC236}">
                  <a16:creationId xmlns:a16="http://schemas.microsoft.com/office/drawing/2014/main" id="{2CAF74DE-139B-4FB9-9CAB-5C01EF421A7F}"/>
                </a:ext>
              </a:extLst>
            </p:cNvPr>
            <p:cNvSpPr/>
            <p:nvPr/>
          </p:nvSpPr>
          <p:spPr>
            <a:xfrm>
              <a:off x="2084814" y="2715768"/>
              <a:ext cx="563880" cy="1078992"/>
            </a:xfrm>
            <a:custGeom>
              <a:avLst/>
              <a:gdLst/>
              <a:ahLst/>
              <a:cxnLst/>
              <a:rect l="0" t="0" r="0" b="0"/>
              <a:pathLst>
                <a:path w="563880" h="1078992">
                  <a:moveTo>
                    <a:pt x="0" y="0"/>
                  </a:moveTo>
                  <a:lnTo>
                    <a:pt x="211836" y="0"/>
                  </a:lnTo>
                  <a:lnTo>
                    <a:pt x="563880" y="539496"/>
                  </a:lnTo>
                  <a:lnTo>
                    <a:pt x="211836" y="1078992"/>
                  </a:lnTo>
                  <a:lnTo>
                    <a:pt x="0" y="1078992"/>
                  </a:lnTo>
                  <a:lnTo>
                    <a:pt x="352044" y="53949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76" name="Rectangle 5213">
              <a:extLst>
                <a:ext uri="{FF2B5EF4-FFF2-40B4-BE49-F238E27FC236}">
                  <a16:creationId xmlns:a16="http://schemas.microsoft.com/office/drawing/2014/main" id="{16E26BDA-F260-49C2-AA0B-9316853872BD}"/>
                </a:ext>
              </a:extLst>
            </p:cNvPr>
            <p:cNvSpPr/>
            <p:nvPr/>
          </p:nvSpPr>
          <p:spPr>
            <a:xfrm>
              <a:off x="3236967" y="3015013"/>
              <a:ext cx="271497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12</a:t>
              </a:r>
            </a:p>
          </p:txBody>
        </p:sp>
        <p:sp>
          <p:nvSpPr>
            <p:cNvPr id="77" name="Rectangle 5217">
              <a:extLst>
                <a:ext uri="{FF2B5EF4-FFF2-40B4-BE49-F238E27FC236}">
                  <a16:creationId xmlns:a16="http://schemas.microsoft.com/office/drawing/2014/main" id="{A849BF85-7721-4204-B118-38F7B7BF3960}"/>
                </a:ext>
              </a:extLst>
            </p:cNvPr>
            <p:cNvSpPr/>
            <p:nvPr/>
          </p:nvSpPr>
          <p:spPr>
            <a:xfrm>
              <a:off x="3441249" y="3015013"/>
              <a:ext cx="60467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8" name="Rectangle 422">
              <a:extLst>
                <a:ext uri="{FF2B5EF4-FFF2-40B4-BE49-F238E27FC236}">
                  <a16:creationId xmlns:a16="http://schemas.microsoft.com/office/drawing/2014/main" id="{2A16CE23-5D57-4339-B125-BE5BE8AA32D4}"/>
                </a:ext>
              </a:extLst>
            </p:cNvPr>
            <p:cNvSpPr/>
            <p:nvPr/>
          </p:nvSpPr>
          <p:spPr>
            <a:xfrm>
              <a:off x="2781291" y="3321337"/>
              <a:ext cx="1482386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spc="-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Comunidades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Shape 423">
              <a:extLst>
                <a:ext uri="{FF2B5EF4-FFF2-40B4-BE49-F238E27FC236}">
                  <a16:creationId xmlns:a16="http://schemas.microsoft.com/office/drawing/2014/main" id="{19D2DFC7-FDD9-41FD-BCAD-BA97DFFA4A2E}"/>
                </a:ext>
              </a:extLst>
            </p:cNvPr>
            <p:cNvSpPr/>
            <p:nvPr/>
          </p:nvSpPr>
          <p:spPr>
            <a:xfrm>
              <a:off x="3912090" y="2756916"/>
              <a:ext cx="563880" cy="1078992"/>
            </a:xfrm>
            <a:custGeom>
              <a:avLst/>
              <a:gdLst/>
              <a:ahLst/>
              <a:cxnLst/>
              <a:rect l="0" t="0" r="0" b="0"/>
              <a:pathLst>
                <a:path w="563880" h="1078992">
                  <a:moveTo>
                    <a:pt x="0" y="0"/>
                  </a:moveTo>
                  <a:lnTo>
                    <a:pt x="211836" y="0"/>
                  </a:lnTo>
                  <a:lnTo>
                    <a:pt x="563880" y="539497"/>
                  </a:lnTo>
                  <a:lnTo>
                    <a:pt x="211836" y="1078992"/>
                  </a:lnTo>
                  <a:lnTo>
                    <a:pt x="0" y="1078992"/>
                  </a:lnTo>
                  <a:lnTo>
                    <a:pt x="352044" y="53949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0" name="Rectangle 424">
              <a:extLst>
                <a:ext uri="{FF2B5EF4-FFF2-40B4-BE49-F238E27FC236}">
                  <a16:creationId xmlns:a16="http://schemas.microsoft.com/office/drawing/2014/main" id="{D04E7772-CE5F-4CEE-A3B9-03CB9FE4D32E}"/>
                </a:ext>
              </a:extLst>
            </p:cNvPr>
            <p:cNvSpPr/>
            <p:nvPr/>
          </p:nvSpPr>
          <p:spPr>
            <a:xfrm>
              <a:off x="5180066" y="3015013"/>
              <a:ext cx="271497" cy="23946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90</a:t>
              </a:r>
            </a:p>
          </p:txBody>
        </p:sp>
        <p:sp>
          <p:nvSpPr>
            <p:cNvPr id="81" name="Rectangle 425">
              <a:extLst>
                <a:ext uri="{FF2B5EF4-FFF2-40B4-BE49-F238E27FC236}">
                  <a16:creationId xmlns:a16="http://schemas.microsoft.com/office/drawing/2014/main" id="{7F754FF4-A7E9-4519-9F12-F7555FF20CD1}"/>
                </a:ext>
              </a:extLst>
            </p:cNvPr>
            <p:cNvSpPr/>
            <p:nvPr/>
          </p:nvSpPr>
          <p:spPr>
            <a:xfrm>
              <a:off x="4584183" y="3321337"/>
              <a:ext cx="1855097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spc="-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Subcomunidades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Shape 426">
              <a:extLst>
                <a:ext uri="{FF2B5EF4-FFF2-40B4-BE49-F238E27FC236}">
                  <a16:creationId xmlns:a16="http://schemas.microsoft.com/office/drawing/2014/main" id="{F637CB91-AA04-4E76-BED6-F4EEAD0C037D}"/>
                </a:ext>
              </a:extLst>
            </p:cNvPr>
            <p:cNvSpPr/>
            <p:nvPr/>
          </p:nvSpPr>
          <p:spPr>
            <a:xfrm>
              <a:off x="5960346" y="2715768"/>
              <a:ext cx="565405" cy="1078992"/>
            </a:xfrm>
            <a:custGeom>
              <a:avLst/>
              <a:gdLst/>
              <a:ahLst/>
              <a:cxnLst/>
              <a:rect l="0" t="0" r="0" b="0"/>
              <a:pathLst>
                <a:path w="565405" h="1078992">
                  <a:moveTo>
                    <a:pt x="0" y="0"/>
                  </a:moveTo>
                  <a:lnTo>
                    <a:pt x="213360" y="0"/>
                  </a:lnTo>
                  <a:lnTo>
                    <a:pt x="565405" y="539496"/>
                  </a:lnTo>
                  <a:lnTo>
                    <a:pt x="213360" y="1078992"/>
                  </a:lnTo>
                  <a:lnTo>
                    <a:pt x="0" y="1078992"/>
                  </a:lnTo>
                  <a:lnTo>
                    <a:pt x="352045" y="53949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3" name="Rectangle 427">
              <a:extLst>
                <a:ext uri="{FF2B5EF4-FFF2-40B4-BE49-F238E27FC236}">
                  <a16:creationId xmlns:a16="http://schemas.microsoft.com/office/drawing/2014/main" id="{97F45839-4B10-432C-B89F-1A8645CCBCF8}"/>
                </a:ext>
              </a:extLst>
            </p:cNvPr>
            <p:cNvSpPr/>
            <p:nvPr/>
          </p:nvSpPr>
          <p:spPr>
            <a:xfrm>
              <a:off x="7085065" y="3015013"/>
              <a:ext cx="407345" cy="23946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295</a:t>
              </a:r>
            </a:p>
          </p:txBody>
        </p:sp>
        <p:sp>
          <p:nvSpPr>
            <p:cNvPr id="84" name="Rectangle 428">
              <a:extLst>
                <a:ext uri="{FF2B5EF4-FFF2-40B4-BE49-F238E27FC236}">
                  <a16:creationId xmlns:a16="http://schemas.microsoft.com/office/drawing/2014/main" id="{32EDB77E-BE6F-457C-904A-1D206BCD8D77}"/>
                </a:ext>
              </a:extLst>
            </p:cNvPr>
            <p:cNvSpPr/>
            <p:nvPr/>
          </p:nvSpPr>
          <p:spPr>
            <a:xfrm>
              <a:off x="6873230" y="3321337"/>
              <a:ext cx="970014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spc="5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Coleções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Shape 429">
              <a:extLst>
                <a:ext uri="{FF2B5EF4-FFF2-40B4-BE49-F238E27FC236}">
                  <a16:creationId xmlns:a16="http://schemas.microsoft.com/office/drawing/2014/main" id="{8D04B748-DDF0-477D-9B60-69FF62E39ADC}"/>
                </a:ext>
              </a:extLst>
            </p:cNvPr>
            <p:cNvSpPr/>
            <p:nvPr/>
          </p:nvSpPr>
          <p:spPr>
            <a:xfrm>
              <a:off x="7790670" y="2715768"/>
              <a:ext cx="565404" cy="1078992"/>
            </a:xfrm>
            <a:custGeom>
              <a:avLst/>
              <a:gdLst/>
              <a:ahLst/>
              <a:cxnLst/>
              <a:rect l="0" t="0" r="0" b="0"/>
              <a:pathLst>
                <a:path w="565404" h="1078992">
                  <a:moveTo>
                    <a:pt x="0" y="0"/>
                  </a:moveTo>
                  <a:lnTo>
                    <a:pt x="213360" y="0"/>
                  </a:lnTo>
                  <a:lnTo>
                    <a:pt x="565404" y="539496"/>
                  </a:lnTo>
                  <a:lnTo>
                    <a:pt x="213360" y="1078992"/>
                  </a:lnTo>
                  <a:lnTo>
                    <a:pt x="0" y="1078992"/>
                  </a:lnTo>
                  <a:lnTo>
                    <a:pt x="352044" y="539496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B0B3B9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6" name="Shape 430">
              <a:extLst>
                <a:ext uri="{FF2B5EF4-FFF2-40B4-BE49-F238E27FC236}">
                  <a16:creationId xmlns:a16="http://schemas.microsoft.com/office/drawing/2014/main" id="{CEB7600B-8AC5-48A2-9702-4EAB109ED0C5}"/>
                </a:ext>
              </a:extLst>
            </p:cNvPr>
            <p:cNvSpPr/>
            <p:nvPr/>
          </p:nvSpPr>
          <p:spPr>
            <a:xfrm>
              <a:off x="8577054" y="2365248"/>
              <a:ext cx="1731264" cy="1787652"/>
            </a:xfrm>
            <a:custGeom>
              <a:avLst/>
              <a:gdLst/>
              <a:ahLst/>
              <a:cxnLst/>
              <a:rect l="0" t="0" r="0" b="0"/>
              <a:pathLst>
                <a:path w="1731264" h="1787652">
                  <a:moveTo>
                    <a:pt x="865632" y="0"/>
                  </a:moveTo>
                  <a:cubicBezTo>
                    <a:pt x="1342644" y="0"/>
                    <a:pt x="1731264" y="399288"/>
                    <a:pt x="1731264" y="893064"/>
                  </a:cubicBezTo>
                  <a:cubicBezTo>
                    <a:pt x="1731264" y="1386840"/>
                    <a:pt x="1342644" y="1787652"/>
                    <a:pt x="865632" y="1787652"/>
                  </a:cubicBezTo>
                  <a:cubicBezTo>
                    <a:pt x="387097" y="1787652"/>
                    <a:pt x="0" y="1386840"/>
                    <a:pt x="0" y="893064"/>
                  </a:cubicBezTo>
                  <a:cubicBezTo>
                    <a:pt x="0" y="399288"/>
                    <a:pt x="387097" y="0"/>
                    <a:pt x="86563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4546A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7" name="Shape 431">
              <a:extLst>
                <a:ext uri="{FF2B5EF4-FFF2-40B4-BE49-F238E27FC236}">
                  <a16:creationId xmlns:a16="http://schemas.microsoft.com/office/drawing/2014/main" id="{F51988B0-B367-470A-8FAD-B72A753EE71E}"/>
                </a:ext>
              </a:extLst>
            </p:cNvPr>
            <p:cNvSpPr/>
            <p:nvPr/>
          </p:nvSpPr>
          <p:spPr>
            <a:xfrm>
              <a:off x="8570958" y="2359152"/>
              <a:ext cx="871728" cy="1798320"/>
            </a:xfrm>
            <a:custGeom>
              <a:avLst/>
              <a:gdLst/>
              <a:ahLst/>
              <a:cxnLst/>
              <a:rect l="0" t="0" r="0" b="0"/>
              <a:pathLst>
                <a:path w="871728" h="1798320">
                  <a:moveTo>
                    <a:pt x="848868" y="0"/>
                  </a:moveTo>
                  <a:lnTo>
                    <a:pt x="871728" y="0"/>
                  </a:lnTo>
                  <a:lnTo>
                    <a:pt x="871728" y="10668"/>
                  </a:lnTo>
                  <a:lnTo>
                    <a:pt x="848868" y="12192"/>
                  </a:lnTo>
                  <a:lnTo>
                    <a:pt x="827532" y="12192"/>
                  </a:lnTo>
                  <a:lnTo>
                    <a:pt x="804672" y="13716"/>
                  </a:lnTo>
                  <a:lnTo>
                    <a:pt x="783336" y="15240"/>
                  </a:lnTo>
                  <a:lnTo>
                    <a:pt x="740664" y="21336"/>
                  </a:lnTo>
                  <a:lnTo>
                    <a:pt x="697992" y="28956"/>
                  </a:lnTo>
                  <a:lnTo>
                    <a:pt x="656844" y="39624"/>
                  </a:lnTo>
                  <a:lnTo>
                    <a:pt x="615696" y="51816"/>
                  </a:lnTo>
                  <a:lnTo>
                    <a:pt x="576072" y="65532"/>
                  </a:lnTo>
                  <a:lnTo>
                    <a:pt x="536448" y="80772"/>
                  </a:lnTo>
                  <a:lnTo>
                    <a:pt x="498348" y="99060"/>
                  </a:lnTo>
                  <a:lnTo>
                    <a:pt x="461772" y="118872"/>
                  </a:lnTo>
                  <a:lnTo>
                    <a:pt x="425196" y="140208"/>
                  </a:lnTo>
                  <a:lnTo>
                    <a:pt x="390144" y="163068"/>
                  </a:lnTo>
                  <a:lnTo>
                    <a:pt x="391668" y="163068"/>
                  </a:lnTo>
                  <a:lnTo>
                    <a:pt x="356616" y="187452"/>
                  </a:lnTo>
                  <a:lnTo>
                    <a:pt x="358140" y="187452"/>
                  </a:lnTo>
                  <a:lnTo>
                    <a:pt x="324612" y="214884"/>
                  </a:lnTo>
                  <a:lnTo>
                    <a:pt x="324612" y="213360"/>
                  </a:lnTo>
                  <a:lnTo>
                    <a:pt x="294132" y="242316"/>
                  </a:lnTo>
                  <a:lnTo>
                    <a:pt x="263652" y="271272"/>
                  </a:lnTo>
                  <a:lnTo>
                    <a:pt x="234696" y="301752"/>
                  </a:lnTo>
                  <a:lnTo>
                    <a:pt x="208788" y="335280"/>
                  </a:lnTo>
                  <a:lnTo>
                    <a:pt x="208788" y="333756"/>
                  </a:lnTo>
                  <a:lnTo>
                    <a:pt x="182880" y="368808"/>
                  </a:lnTo>
                  <a:lnTo>
                    <a:pt x="182880" y="367284"/>
                  </a:lnTo>
                  <a:lnTo>
                    <a:pt x="158496" y="402336"/>
                  </a:lnTo>
                  <a:lnTo>
                    <a:pt x="135636" y="438912"/>
                  </a:lnTo>
                  <a:lnTo>
                    <a:pt x="137160" y="438912"/>
                  </a:lnTo>
                  <a:lnTo>
                    <a:pt x="115824" y="475488"/>
                  </a:lnTo>
                  <a:lnTo>
                    <a:pt x="96012" y="515112"/>
                  </a:lnTo>
                  <a:lnTo>
                    <a:pt x="97536" y="513588"/>
                  </a:lnTo>
                  <a:lnTo>
                    <a:pt x="79248" y="553212"/>
                  </a:lnTo>
                  <a:lnTo>
                    <a:pt x="64008" y="594360"/>
                  </a:lnTo>
                  <a:lnTo>
                    <a:pt x="50292" y="635508"/>
                  </a:lnTo>
                  <a:lnTo>
                    <a:pt x="39624" y="678180"/>
                  </a:lnTo>
                  <a:lnTo>
                    <a:pt x="39624" y="676656"/>
                  </a:lnTo>
                  <a:lnTo>
                    <a:pt x="28956" y="720852"/>
                  </a:lnTo>
                  <a:lnTo>
                    <a:pt x="21336" y="765048"/>
                  </a:lnTo>
                  <a:lnTo>
                    <a:pt x="21336" y="763524"/>
                  </a:lnTo>
                  <a:lnTo>
                    <a:pt x="16764" y="809244"/>
                  </a:lnTo>
                  <a:lnTo>
                    <a:pt x="13716" y="853440"/>
                  </a:lnTo>
                  <a:lnTo>
                    <a:pt x="12192" y="918972"/>
                  </a:lnTo>
                  <a:lnTo>
                    <a:pt x="12192" y="944880"/>
                  </a:lnTo>
                  <a:lnTo>
                    <a:pt x="16764" y="990600"/>
                  </a:lnTo>
                  <a:lnTo>
                    <a:pt x="16764" y="989076"/>
                  </a:lnTo>
                  <a:lnTo>
                    <a:pt x="21336" y="1034796"/>
                  </a:lnTo>
                  <a:lnTo>
                    <a:pt x="28956" y="1078992"/>
                  </a:lnTo>
                  <a:lnTo>
                    <a:pt x="28956" y="1077468"/>
                  </a:lnTo>
                  <a:lnTo>
                    <a:pt x="38100" y="1121664"/>
                  </a:lnTo>
                  <a:lnTo>
                    <a:pt x="50292" y="1162812"/>
                  </a:lnTo>
                  <a:lnTo>
                    <a:pt x="64008" y="1205484"/>
                  </a:lnTo>
                  <a:lnTo>
                    <a:pt x="64008" y="1203960"/>
                  </a:lnTo>
                  <a:lnTo>
                    <a:pt x="79248" y="1245108"/>
                  </a:lnTo>
                  <a:lnTo>
                    <a:pt x="96012" y="1284732"/>
                  </a:lnTo>
                  <a:lnTo>
                    <a:pt x="115824" y="1322832"/>
                  </a:lnTo>
                  <a:lnTo>
                    <a:pt x="135636" y="1359408"/>
                  </a:lnTo>
                  <a:lnTo>
                    <a:pt x="158496" y="1395984"/>
                  </a:lnTo>
                  <a:lnTo>
                    <a:pt x="182880" y="1431036"/>
                  </a:lnTo>
                  <a:lnTo>
                    <a:pt x="208788" y="1464564"/>
                  </a:lnTo>
                  <a:lnTo>
                    <a:pt x="234696" y="1496568"/>
                  </a:lnTo>
                  <a:lnTo>
                    <a:pt x="263652" y="1527048"/>
                  </a:lnTo>
                  <a:lnTo>
                    <a:pt x="294132" y="1557528"/>
                  </a:lnTo>
                  <a:lnTo>
                    <a:pt x="294132" y="1556004"/>
                  </a:lnTo>
                  <a:lnTo>
                    <a:pt x="324612" y="1584960"/>
                  </a:lnTo>
                  <a:lnTo>
                    <a:pt x="356616" y="1610868"/>
                  </a:lnTo>
                  <a:lnTo>
                    <a:pt x="391668" y="1635252"/>
                  </a:lnTo>
                  <a:lnTo>
                    <a:pt x="390144" y="1635252"/>
                  </a:lnTo>
                  <a:lnTo>
                    <a:pt x="425196" y="1659636"/>
                  </a:lnTo>
                  <a:lnTo>
                    <a:pt x="461772" y="1680972"/>
                  </a:lnTo>
                  <a:lnTo>
                    <a:pt x="498348" y="1700784"/>
                  </a:lnTo>
                  <a:lnTo>
                    <a:pt x="498348" y="1699260"/>
                  </a:lnTo>
                  <a:lnTo>
                    <a:pt x="536448" y="1717548"/>
                  </a:lnTo>
                  <a:lnTo>
                    <a:pt x="576072" y="1734312"/>
                  </a:lnTo>
                  <a:lnTo>
                    <a:pt x="615696" y="1748028"/>
                  </a:lnTo>
                  <a:lnTo>
                    <a:pt x="656844" y="1760220"/>
                  </a:lnTo>
                  <a:lnTo>
                    <a:pt x="697992" y="1769364"/>
                  </a:lnTo>
                  <a:lnTo>
                    <a:pt x="740664" y="1776984"/>
                  </a:lnTo>
                  <a:lnTo>
                    <a:pt x="783336" y="1783080"/>
                  </a:lnTo>
                  <a:lnTo>
                    <a:pt x="804672" y="1784604"/>
                  </a:lnTo>
                  <a:lnTo>
                    <a:pt x="827532" y="1786128"/>
                  </a:lnTo>
                  <a:lnTo>
                    <a:pt x="848868" y="1787652"/>
                  </a:lnTo>
                  <a:lnTo>
                    <a:pt x="871728" y="1787652"/>
                  </a:lnTo>
                  <a:lnTo>
                    <a:pt x="871728" y="1798320"/>
                  </a:lnTo>
                  <a:lnTo>
                    <a:pt x="848868" y="1798320"/>
                  </a:lnTo>
                  <a:lnTo>
                    <a:pt x="826008" y="1796796"/>
                  </a:lnTo>
                  <a:lnTo>
                    <a:pt x="804672" y="1796796"/>
                  </a:lnTo>
                  <a:lnTo>
                    <a:pt x="781812" y="1793748"/>
                  </a:lnTo>
                  <a:lnTo>
                    <a:pt x="739140" y="1787652"/>
                  </a:lnTo>
                  <a:lnTo>
                    <a:pt x="696468" y="1780032"/>
                  </a:lnTo>
                  <a:lnTo>
                    <a:pt x="653796" y="1770888"/>
                  </a:lnTo>
                  <a:lnTo>
                    <a:pt x="612648" y="1758696"/>
                  </a:lnTo>
                  <a:lnTo>
                    <a:pt x="571500" y="1743456"/>
                  </a:lnTo>
                  <a:lnTo>
                    <a:pt x="531876" y="1728216"/>
                  </a:lnTo>
                  <a:lnTo>
                    <a:pt x="493776" y="1709928"/>
                  </a:lnTo>
                  <a:lnTo>
                    <a:pt x="455676" y="1690116"/>
                  </a:lnTo>
                  <a:lnTo>
                    <a:pt x="420624" y="1668780"/>
                  </a:lnTo>
                  <a:lnTo>
                    <a:pt x="384048" y="1644396"/>
                  </a:lnTo>
                  <a:lnTo>
                    <a:pt x="350520" y="1620012"/>
                  </a:lnTo>
                  <a:lnTo>
                    <a:pt x="316992" y="1592580"/>
                  </a:lnTo>
                  <a:lnTo>
                    <a:pt x="286512" y="1565148"/>
                  </a:lnTo>
                  <a:lnTo>
                    <a:pt x="256032" y="1534668"/>
                  </a:lnTo>
                  <a:lnTo>
                    <a:pt x="227076" y="1504188"/>
                  </a:lnTo>
                  <a:lnTo>
                    <a:pt x="199644" y="1470660"/>
                  </a:lnTo>
                  <a:lnTo>
                    <a:pt x="173736" y="1437132"/>
                  </a:lnTo>
                  <a:lnTo>
                    <a:pt x="149352" y="1402080"/>
                  </a:lnTo>
                  <a:lnTo>
                    <a:pt x="126492" y="1365504"/>
                  </a:lnTo>
                  <a:lnTo>
                    <a:pt x="105156" y="1327404"/>
                  </a:lnTo>
                  <a:lnTo>
                    <a:pt x="86868" y="1289304"/>
                  </a:lnTo>
                  <a:lnTo>
                    <a:pt x="68580" y="1249680"/>
                  </a:lnTo>
                  <a:lnTo>
                    <a:pt x="53340" y="1208532"/>
                  </a:lnTo>
                  <a:lnTo>
                    <a:pt x="39624" y="1165860"/>
                  </a:lnTo>
                  <a:lnTo>
                    <a:pt x="27432" y="1123188"/>
                  </a:lnTo>
                  <a:lnTo>
                    <a:pt x="18288" y="1080516"/>
                  </a:lnTo>
                  <a:lnTo>
                    <a:pt x="10668" y="1036320"/>
                  </a:lnTo>
                  <a:lnTo>
                    <a:pt x="4572" y="990600"/>
                  </a:lnTo>
                  <a:lnTo>
                    <a:pt x="1524" y="944880"/>
                  </a:lnTo>
                  <a:lnTo>
                    <a:pt x="0" y="877824"/>
                  </a:lnTo>
                  <a:lnTo>
                    <a:pt x="1524" y="880436"/>
                  </a:lnTo>
                  <a:lnTo>
                    <a:pt x="1524" y="853440"/>
                  </a:lnTo>
                  <a:lnTo>
                    <a:pt x="4572" y="807720"/>
                  </a:lnTo>
                  <a:lnTo>
                    <a:pt x="10668" y="762000"/>
                  </a:lnTo>
                  <a:lnTo>
                    <a:pt x="18288" y="717804"/>
                  </a:lnTo>
                  <a:lnTo>
                    <a:pt x="27432" y="675132"/>
                  </a:lnTo>
                  <a:lnTo>
                    <a:pt x="39624" y="632460"/>
                  </a:lnTo>
                  <a:lnTo>
                    <a:pt x="53340" y="589788"/>
                  </a:lnTo>
                  <a:lnTo>
                    <a:pt x="68580" y="550164"/>
                  </a:lnTo>
                  <a:lnTo>
                    <a:pt x="86868" y="509016"/>
                  </a:lnTo>
                  <a:lnTo>
                    <a:pt x="105156" y="470916"/>
                  </a:lnTo>
                  <a:lnTo>
                    <a:pt x="126492" y="432816"/>
                  </a:lnTo>
                  <a:lnTo>
                    <a:pt x="149352" y="396240"/>
                  </a:lnTo>
                  <a:lnTo>
                    <a:pt x="173736" y="361188"/>
                  </a:lnTo>
                  <a:lnTo>
                    <a:pt x="199644" y="327660"/>
                  </a:lnTo>
                  <a:lnTo>
                    <a:pt x="227076" y="294132"/>
                  </a:lnTo>
                  <a:lnTo>
                    <a:pt x="256032" y="263652"/>
                  </a:lnTo>
                  <a:lnTo>
                    <a:pt x="286512" y="233172"/>
                  </a:lnTo>
                  <a:lnTo>
                    <a:pt x="316992" y="205740"/>
                  </a:lnTo>
                  <a:lnTo>
                    <a:pt x="350520" y="178308"/>
                  </a:lnTo>
                  <a:lnTo>
                    <a:pt x="384048" y="153924"/>
                  </a:lnTo>
                  <a:lnTo>
                    <a:pt x="420624" y="131064"/>
                  </a:lnTo>
                  <a:lnTo>
                    <a:pt x="457200" y="108204"/>
                  </a:lnTo>
                  <a:lnTo>
                    <a:pt x="493776" y="88392"/>
                  </a:lnTo>
                  <a:lnTo>
                    <a:pt x="531876" y="70104"/>
                  </a:lnTo>
                  <a:lnTo>
                    <a:pt x="571500" y="54864"/>
                  </a:lnTo>
                  <a:lnTo>
                    <a:pt x="612648" y="41148"/>
                  </a:lnTo>
                  <a:lnTo>
                    <a:pt x="653796" y="28956"/>
                  </a:lnTo>
                  <a:lnTo>
                    <a:pt x="696468" y="18288"/>
                  </a:lnTo>
                  <a:lnTo>
                    <a:pt x="739140" y="10668"/>
                  </a:lnTo>
                  <a:lnTo>
                    <a:pt x="781812" y="4572"/>
                  </a:lnTo>
                  <a:lnTo>
                    <a:pt x="804672" y="3048"/>
                  </a:lnTo>
                  <a:lnTo>
                    <a:pt x="826008" y="1524"/>
                  </a:lnTo>
                  <a:lnTo>
                    <a:pt x="848868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8" name="Shape 432">
              <a:extLst>
                <a:ext uri="{FF2B5EF4-FFF2-40B4-BE49-F238E27FC236}">
                  <a16:creationId xmlns:a16="http://schemas.microsoft.com/office/drawing/2014/main" id="{EFF968A8-7BA4-476F-9D8A-FD3C3F30095A}"/>
                </a:ext>
              </a:extLst>
            </p:cNvPr>
            <p:cNvSpPr/>
            <p:nvPr/>
          </p:nvSpPr>
          <p:spPr>
            <a:xfrm>
              <a:off x="9442686" y="2359152"/>
              <a:ext cx="870204" cy="1798320"/>
            </a:xfrm>
            <a:custGeom>
              <a:avLst/>
              <a:gdLst/>
              <a:ahLst/>
              <a:cxnLst/>
              <a:rect l="0" t="0" r="0" b="0"/>
              <a:pathLst>
                <a:path w="870204" h="1798320">
                  <a:moveTo>
                    <a:pt x="0" y="0"/>
                  </a:moveTo>
                  <a:lnTo>
                    <a:pt x="22860" y="0"/>
                  </a:lnTo>
                  <a:lnTo>
                    <a:pt x="44196" y="1524"/>
                  </a:lnTo>
                  <a:lnTo>
                    <a:pt x="67056" y="3048"/>
                  </a:lnTo>
                  <a:lnTo>
                    <a:pt x="88392" y="4572"/>
                  </a:lnTo>
                  <a:lnTo>
                    <a:pt x="132588" y="10668"/>
                  </a:lnTo>
                  <a:lnTo>
                    <a:pt x="175260" y="18288"/>
                  </a:lnTo>
                  <a:lnTo>
                    <a:pt x="217932" y="28956"/>
                  </a:lnTo>
                  <a:lnTo>
                    <a:pt x="259080" y="41148"/>
                  </a:lnTo>
                  <a:lnTo>
                    <a:pt x="298703" y="54864"/>
                  </a:lnTo>
                  <a:lnTo>
                    <a:pt x="338327" y="70104"/>
                  </a:lnTo>
                  <a:lnTo>
                    <a:pt x="377951" y="88392"/>
                  </a:lnTo>
                  <a:lnTo>
                    <a:pt x="414527" y="108204"/>
                  </a:lnTo>
                  <a:lnTo>
                    <a:pt x="451103" y="131064"/>
                  </a:lnTo>
                  <a:lnTo>
                    <a:pt x="486156" y="153924"/>
                  </a:lnTo>
                  <a:lnTo>
                    <a:pt x="521208" y="178308"/>
                  </a:lnTo>
                  <a:lnTo>
                    <a:pt x="553212" y="205740"/>
                  </a:lnTo>
                  <a:lnTo>
                    <a:pt x="585215" y="233172"/>
                  </a:lnTo>
                  <a:lnTo>
                    <a:pt x="615696" y="263652"/>
                  </a:lnTo>
                  <a:lnTo>
                    <a:pt x="644651" y="294132"/>
                  </a:lnTo>
                  <a:lnTo>
                    <a:pt x="672084" y="327660"/>
                  </a:lnTo>
                  <a:lnTo>
                    <a:pt x="697992" y="361188"/>
                  </a:lnTo>
                  <a:lnTo>
                    <a:pt x="722376" y="396240"/>
                  </a:lnTo>
                  <a:lnTo>
                    <a:pt x="743712" y="432816"/>
                  </a:lnTo>
                  <a:lnTo>
                    <a:pt x="765048" y="470916"/>
                  </a:lnTo>
                  <a:lnTo>
                    <a:pt x="784860" y="509016"/>
                  </a:lnTo>
                  <a:lnTo>
                    <a:pt x="801624" y="550164"/>
                  </a:lnTo>
                  <a:lnTo>
                    <a:pt x="816863" y="589788"/>
                  </a:lnTo>
                  <a:lnTo>
                    <a:pt x="830580" y="632460"/>
                  </a:lnTo>
                  <a:lnTo>
                    <a:pt x="842772" y="675132"/>
                  </a:lnTo>
                  <a:lnTo>
                    <a:pt x="851915" y="717804"/>
                  </a:lnTo>
                  <a:lnTo>
                    <a:pt x="859536" y="762000"/>
                  </a:lnTo>
                  <a:lnTo>
                    <a:pt x="865632" y="807720"/>
                  </a:lnTo>
                  <a:lnTo>
                    <a:pt x="868680" y="853440"/>
                  </a:lnTo>
                  <a:lnTo>
                    <a:pt x="870204" y="899160"/>
                  </a:lnTo>
                  <a:lnTo>
                    <a:pt x="868680" y="946404"/>
                  </a:lnTo>
                  <a:lnTo>
                    <a:pt x="865632" y="992124"/>
                  </a:lnTo>
                  <a:lnTo>
                    <a:pt x="861060" y="1036320"/>
                  </a:lnTo>
                  <a:lnTo>
                    <a:pt x="853439" y="1080516"/>
                  </a:lnTo>
                  <a:lnTo>
                    <a:pt x="842772" y="1124712"/>
                  </a:lnTo>
                  <a:lnTo>
                    <a:pt x="832104" y="1167384"/>
                  </a:lnTo>
                  <a:lnTo>
                    <a:pt x="818388" y="1208532"/>
                  </a:lnTo>
                  <a:lnTo>
                    <a:pt x="801624" y="1249680"/>
                  </a:lnTo>
                  <a:lnTo>
                    <a:pt x="784860" y="1289304"/>
                  </a:lnTo>
                  <a:lnTo>
                    <a:pt x="765048" y="1327404"/>
                  </a:lnTo>
                  <a:lnTo>
                    <a:pt x="745236" y="1365504"/>
                  </a:lnTo>
                  <a:lnTo>
                    <a:pt x="722376" y="1402080"/>
                  </a:lnTo>
                  <a:lnTo>
                    <a:pt x="697992" y="1437132"/>
                  </a:lnTo>
                  <a:lnTo>
                    <a:pt x="672084" y="1472184"/>
                  </a:lnTo>
                  <a:lnTo>
                    <a:pt x="644651" y="1504188"/>
                  </a:lnTo>
                  <a:lnTo>
                    <a:pt x="615696" y="1534668"/>
                  </a:lnTo>
                  <a:lnTo>
                    <a:pt x="585215" y="1565148"/>
                  </a:lnTo>
                  <a:lnTo>
                    <a:pt x="553212" y="1592580"/>
                  </a:lnTo>
                  <a:lnTo>
                    <a:pt x="521208" y="1620012"/>
                  </a:lnTo>
                  <a:lnTo>
                    <a:pt x="486156" y="1644396"/>
                  </a:lnTo>
                  <a:lnTo>
                    <a:pt x="451103" y="1668780"/>
                  </a:lnTo>
                  <a:lnTo>
                    <a:pt x="414527" y="1690116"/>
                  </a:lnTo>
                  <a:lnTo>
                    <a:pt x="377951" y="1709928"/>
                  </a:lnTo>
                  <a:lnTo>
                    <a:pt x="338327" y="1728216"/>
                  </a:lnTo>
                  <a:lnTo>
                    <a:pt x="298703" y="1743456"/>
                  </a:lnTo>
                  <a:lnTo>
                    <a:pt x="259080" y="1758696"/>
                  </a:lnTo>
                  <a:lnTo>
                    <a:pt x="217932" y="1770888"/>
                  </a:lnTo>
                  <a:lnTo>
                    <a:pt x="175260" y="1780032"/>
                  </a:lnTo>
                  <a:lnTo>
                    <a:pt x="132588" y="1787652"/>
                  </a:lnTo>
                  <a:lnTo>
                    <a:pt x="88392" y="1793748"/>
                  </a:lnTo>
                  <a:lnTo>
                    <a:pt x="67056" y="1795272"/>
                  </a:lnTo>
                  <a:lnTo>
                    <a:pt x="44196" y="1796796"/>
                  </a:lnTo>
                  <a:lnTo>
                    <a:pt x="22860" y="1798320"/>
                  </a:lnTo>
                  <a:lnTo>
                    <a:pt x="0" y="1798320"/>
                  </a:lnTo>
                  <a:lnTo>
                    <a:pt x="0" y="1787652"/>
                  </a:lnTo>
                  <a:lnTo>
                    <a:pt x="21336" y="1787652"/>
                  </a:lnTo>
                  <a:lnTo>
                    <a:pt x="44196" y="1786128"/>
                  </a:lnTo>
                  <a:lnTo>
                    <a:pt x="65532" y="1784604"/>
                  </a:lnTo>
                  <a:lnTo>
                    <a:pt x="88392" y="1783080"/>
                  </a:lnTo>
                  <a:lnTo>
                    <a:pt x="86868" y="1783080"/>
                  </a:lnTo>
                  <a:lnTo>
                    <a:pt x="131063" y="1776984"/>
                  </a:lnTo>
                  <a:lnTo>
                    <a:pt x="173736" y="1769364"/>
                  </a:lnTo>
                  <a:lnTo>
                    <a:pt x="172212" y="1769364"/>
                  </a:lnTo>
                  <a:lnTo>
                    <a:pt x="214884" y="1760220"/>
                  </a:lnTo>
                  <a:lnTo>
                    <a:pt x="256032" y="1748028"/>
                  </a:lnTo>
                  <a:lnTo>
                    <a:pt x="254508" y="1748028"/>
                  </a:lnTo>
                  <a:lnTo>
                    <a:pt x="295656" y="1734312"/>
                  </a:lnTo>
                  <a:lnTo>
                    <a:pt x="333756" y="1717548"/>
                  </a:lnTo>
                  <a:lnTo>
                    <a:pt x="371856" y="1699260"/>
                  </a:lnTo>
                  <a:lnTo>
                    <a:pt x="371856" y="1700784"/>
                  </a:lnTo>
                  <a:lnTo>
                    <a:pt x="409956" y="1680972"/>
                  </a:lnTo>
                  <a:lnTo>
                    <a:pt x="445008" y="1659636"/>
                  </a:lnTo>
                  <a:lnTo>
                    <a:pt x="480060" y="1635252"/>
                  </a:lnTo>
                  <a:lnTo>
                    <a:pt x="513588" y="1610868"/>
                  </a:lnTo>
                  <a:lnTo>
                    <a:pt x="547115" y="1584960"/>
                  </a:lnTo>
                  <a:lnTo>
                    <a:pt x="577596" y="1556004"/>
                  </a:lnTo>
                  <a:lnTo>
                    <a:pt x="577596" y="1557528"/>
                  </a:lnTo>
                  <a:lnTo>
                    <a:pt x="608076" y="1527048"/>
                  </a:lnTo>
                  <a:lnTo>
                    <a:pt x="635508" y="1496568"/>
                  </a:lnTo>
                  <a:lnTo>
                    <a:pt x="662939" y="1464564"/>
                  </a:lnTo>
                  <a:lnTo>
                    <a:pt x="688848" y="1431036"/>
                  </a:lnTo>
                  <a:lnTo>
                    <a:pt x="713232" y="1395984"/>
                  </a:lnTo>
                  <a:lnTo>
                    <a:pt x="711708" y="1395984"/>
                  </a:lnTo>
                  <a:lnTo>
                    <a:pt x="734568" y="1359408"/>
                  </a:lnTo>
                  <a:lnTo>
                    <a:pt x="734568" y="1360932"/>
                  </a:lnTo>
                  <a:lnTo>
                    <a:pt x="755904" y="1322832"/>
                  </a:lnTo>
                  <a:lnTo>
                    <a:pt x="774192" y="1284732"/>
                  </a:lnTo>
                  <a:lnTo>
                    <a:pt x="792480" y="1245108"/>
                  </a:lnTo>
                  <a:lnTo>
                    <a:pt x="807720" y="1205484"/>
                  </a:lnTo>
                  <a:lnTo>
                    <a:pt x="821436" y="1162812"/>
                  </a:lnTo>
                  <a:lnTo>
                    <a:pt x="821436" y="1164336"/>
                  </a:lnTo>
                  <a:lnTo>
                    <a:pt x="832104" y="1121664"/>
                  </a:lnTo>
                  <a:lnTo>
                    <a:pt x="841248" y="1078992"/>
                  </a:lnTo>
                  <a:lnTo>
                    <a:pt x="848868" y="1034796"/>
                  </a:lnTo>
                  <a:lnTo>
                    <a:pt x="854963" y="990600"/>
                  </a:lnTo>
                  <a:lnTo>
                    <a:pt x="858012" y="944880"/>
                  </a:lnTo>
                  <a:lnTo>
                    <a:pt x="859536" y="899160"/>
                  </a:lnTo>
                  <a:lnTo>
                    <a:pt x="858012" y="853440"/>
                  </a:lnTo>
                  <a:lnTo>
                    <a:pt x="854963" y="807720"/>
                  </a:lnTo>
                  <a:lnTo>
                    <a:pt x="854963" y="809244"/>
                  </a:lnTo>
                  <a:lnTo>
                    <a:pt x="848868" y="763524"/>
                  </a:lnTo>
                  <a:lnTo>
                    <a:pt x="841248" y="720852"/>
                  </a:lnTo>
                  <a:lnTo>
                    <a:pt x="832104" y="676656"/>
                  </a:lnTo>
                  <a:lnTo>
                    <a:pt x="832104" y="678180"/>
                  </a:lnTo>
                  <a:lnTo>
                    <a:pt x="819912" y="635508"/>
                  </a:lnTo>
                  <a:lnTo>
                    <a:pt x="807720" y="594360"/>
                  </a:lnTo>
                  <a:lnTo>
                    <a:pt x="790956" y="553212"/>
                  </a:lnTo>
                  <a:lnTo>
                    <a:pt x="774192" y="513588"/>
                  </a:lnTo>
                  <a:lnTo>
                    <a:pt x="774192" y="515112"/>
                  </a:lnTo>
                  <a:lnTo>
                    <a:pt x="755904" y="475488"/>
                  </a:lnTo>
                  <a:lnTo>
                    <a:pt x="734568" y="438912"/>
                  </a:lnTo>
                  <a:lnTo>
                    <a:pt x="711708" y="402336"/>
                  </a:lnTo>
                  <a:lnTo>
                    <a:pt x="713232" y="402336"/>
                  </a:lnTo>
                  <a:lnTo>
                    <a:pt x="688848" y="367284"/>
                  </a:lnTo>
                  <a:lnTo>
                    <a:pt x="688848" y="368808"/>
                  </a:lnTo>
                  <a:lnTo>
                    <a:pt x="662939" y="333756"/>
                  </a:lnTo>
                  <a:lnTo>
                    <a:pt x="662939" y="335280"/>
                  </a:lnTo>
                  <a:lnTo>
                    <a:pt x="635508" y="301752"/>
                  </a:lnTo>
                  <a:lnTo>
                    <a:pt x="608076" y="271272"/>
                  </a:lnTo>
                  <a:lnTo>
                    <a:pt x="577596" y="242316"/>
                  </a:lnTo>
                  <a:lnTo>
                    <a:pt x="545592" y="213360"/>
                  </a:lnTo>
                  <a:lnTo>
                    <a:pt x="547115" y="214884"/>
                  </a:lnTo>
                  <a:lnTo>
                    <a:pt x="513588" y="187452"/>
                  </a:lnTo>
                  <a:lnTo>
                    <a:pt x="480060" y="163068"/>
                  </a:lnTo>
                  <a:lnTo>
                    <a:pt x="445008" y="140208"/>
                  </a:lnTo>
                  <a:lnTo>
                    <a:pt x="409956" y="118872"/>
                  </a:lnTo>
                  <a:lnTo>
                    <a:pt x="371856" y="99060"/>
                  </a:lnTo>
                  <a:lnTo>
                    <a:pt x="333756" y="80772"/>
                  </a:lnTo>
                  <a:lnTo>
                    <a:pt x="295656" y="65532"/>
                  </a:lnTo>
                  <a:lnTo>
                    <a:pt x="254508" y="51816"/>
                  </a:lnTo>
                  <a:lnTo>
                    <a:pt x="256032" y="51816"/>
                  </a:lnTo>
                  <a:lnTo>
                    <a:pt x="214884" y="39624"/>
                  </a:lnTo>
                  <a:lnTo>
                    <a:pt x="172212" y="28956"/>
                  </a:lnTo>
                  <a:lnTo>
                    <a:pt x="173736" y="28956"/>
                  </a:lnTo>
                  <a:lnTo>
                    <a:pt x="131063" y="21336"/>
                  </a:lnTo>
                  <a:lnTo>
                    <a:pt x="86868" y="15240"/>
                  </a:lnTo>
                  <a:lnTo>
                    <a:pt x="88392" y="15240"/>
                  </a:lnTo>
                  <a:lnTo>
                    <a:pt x="65532" y="13716"/>
                  </a:lnTo>
                  <a:lnTo>
                    <a:pt x="44196" y="12192"/>
                  </a:lnTo>
                  <a:lnTo>
                    <a:pt x="21336" y="12192"/>
                  </a:lnTo>
                  <a:lnTo>
                    <a:pt x="0" y="10668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6E6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pt-BR"/>
            </a:p>
          </p:txBody>
        </p:sp>
        <p:sp>
          <p:nvSpPr>
            <p:cNvPr id="89" name="Rectangle 433">
              <a:extLst>
                <a:ext uri="{FF2B5EF4-FFF2-40B4-BE49-F238E27FC236}">
                  <a16:creationId xmlns:a16="http://schemas.microsoft.com/office/drawing/2014/main" id="{31C154F5-CB28-40CC-9E84-9E3EC1602126}"/>
                </a:ext>
              </a:extLst>
            </p:cNvPr>
            <p:cNvSpPr/>
            <p:nvPr/>
          </p:nvSpPr>
          <p:spPr>
            <a:xfrm>
              <a:off x="9040357" y="3060733"/>
              <a:ext cx="1130270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Biblioteca</a:t>
              </a:r>
              <a:r>
                <a:rPr lang="pt-BR" sz="1600" spc="-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Rectangle 434">
              <a:extLst>
                <a:ext uri="{FF2B5EF4-FFF2-40B4-BE49-F238E27FC236}">
                  <a16:creationId xmlns:a16="http://schemas.microsoft.com/office/drawing/2014/main" id="{0FAB7B80-277B-4AB5-97D9-DA4B88C30295}"/>
                </a:ext>
              </a:extLst>
            </p:cNvPr>
            <p:cNvSpPr/>
            <p:nvPr/>
          </p:nvSpPr>
          <p:spPr>
            <a:xfrm>
              <a:off x="8845285" y="3281713"/>
              <a:ext cx="1590088" cy="2394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spc="-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Virtual</a:t>
              </a:r>
              <a:r>
                <a:rPr lang="pt-BR" sz="1600" spc="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spc="-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da</a:t>
              </a:r>
              <a:r>
                <a:rPr lang="pt-BR" sz="1600" spc="-1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spc="-5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CGU</a:t>
              </a:r>
              <a:endParaRPr lang="pt-BR" sz="16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1" name="Rectangle 435">
              <a:extLst>
                <a:ext uri="{FF2B5EF4-FFF2-40B4-BE49-F238E27FC236}">
                  <a16:creationId xmlns:a16="http://schemas.microsoft.com/office/drawing/2014/main" id="{FDF217A9-2C66-45D1-9B97-534B045F630E}"/>
                </a:ext>
              </a:extLst>
            </p:cNvPr>
            <p:cNvSpPr/>
            <p:nvPr/>
          </p:nvSpPr>
          <p:spPr>
            <a:xfrm>
              <a:off x="4102600" y="4191000"/>
              <a:ext cx="3309909" cy="65605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190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pt-BR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Posição</a:t>
              </a:r>
              <a:r>
                <a:rPr lang="pt-BR" sz="1600" spc="-2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em</a:t>
              </a:r>
              <a:r>
                <a:rPr lang="pt-BR" sz="1600" spc="-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setembro</a:t>
              </a:r>
              <a:r>
                <a:rPr lang="pt-BR" sz="1600" spc="-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</a:t>
              </a:r>
              <a:r>
                <a:rPr lang="pt-BR" sz="1600" spc="5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pt-BR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2019</a:t>
              </a:r>
            </a:p>
          </p:txBody>
        </p:sp>
      </p:grpSp>
      <p:sp>
        <p:nvSpPr>
          <p:cNvPr id="175" name="Shape 430">
            <a:extLst>
              <a:ext uri="{FF2B5EF4-FFF2-40B4-BE49-F238E27FC236}">
                <a16:creationId xmlns:a16="http://schemas.microsoft.com/office/drawing/2014/main" id="{EAF07AC4-A0C8-4ABF-BF5E-F6F038097614}"/>
              </a:ext>
            </a:extLst>
          </p:cNvPr>
          <p:cNvSpPr/>
          <p:nvPr/>
        </p:nvSpPr>
        <p:spPr>
          <a:xfrm>
            <a:off x="3514673" y="2706483"/>
            <a:ext cx="1787943" cy="1367515"/>
          </a:xfrm>
          <a:custGeom>
            <a:avLst/>
            <a:gdLst/>
            <a:ahLst/>
            <a:cxnLst/>
            <a:rect l="0" t="0" r="0" b="0"/>
            <a:pathLst>
              <a:path w="1731264" h="1787652">
                <a:moveTo>
                  <a:pt x="865632" y="0"/>
                </a:moveTo>
                <a:cubicBezTo>
                  <a:pt x="1342644" y="0"/>
                  <a:pt x="1731264" y="399288"/>
                  <a:pt x="1731264" y="893064"/>
                </a:cubicBezTo>
                <a:cubicBezTo>
                  <a:pt x="1731264" y="1386840"/>
                  <a:pt x="1342644" y="1787652"/>
                  <a:pt x="865632" y="1787652"/>
                </a:cubicBezTo>
                <a:cubicBezTo>
                  <a:pt x="387097" y="1787652"/>
                  <a:pt x="0" y="1386840"/>
                  <a:pt x="0" y="893064"/>
                </a:cubicBezTo>
                <a:cubicBezTo>
                  <a:pt x="0" y="399288"/>
                  <a:pt x="387097" y="0"/>
                  <a:pt x="865632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44546A"/>
          </a:fillRef>
          <a:effectRef idx="0">
            <a:scrgbClr r="0" g="0" b="0"/>
          </a:effectRef>
          <a:fontRef idx="none"/>
        </p:style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                                       </a:t>
            </a:r>
          </a:p>
        </p:txBody>
      </p:sp>
      <p:sp>
        <p:nvSpPr>
          <p:cNvPr id="176" name="CaixaDeTexto 175">
            <a:extLst>
              <a:ext uri="{FF2B5EF4-FFF2-40B4-BE49-F238E27FC236}">
                <a16:creationId xmlns:a16="http://schemas.microsoft.com/office/drawing/2014/main" id="{9F56606C-0DED-4A45-A49F-5D58E348221E}"/>
              </a:ext>
            </a:extLst>
          </p:cNvPr>
          <p:cNvSpPr txBox="1"/>
          <p:nvPr/>
        </p:nvSpPr>
        <p:spPr>
          <a:xfrm>
            <a:off x="3871714" y="3123083"/>
            <a:ext cx="1134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3.500 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objetos</a:t>
            </a:r>
          </a:p>
        </p:txBody>
      </p:sp>
      <p:pic>
        <p:nvPicPr>
          <p:cNvPr id="177" name="Imagem 176">
            <a:extLst>
              <a:ext uri="{FF2B5EF4-FFF2-40B4-BE49-F238E27FC236}">
                <a16:creationId xmlns:a16="http://schemas.microsoft.com/office/drawing/2014/main" id="{74076B20-CDED-4B1C-8ECC-24CF1EF0F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93" y="1054397"/>
            <a:ext cx="2126849" cy="4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9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B149A38E-D2F6-4436-ACD1-F878A0F1B56F}"/>
              </a:ext>
            </a:extLst>
          </p:cNvPr>
          <p:cNvSpPr/>
          <p:nvPr/>
        </p:nvSpPr>
        <p:spPr>
          <a:xfrm>
            <a:off x="619218" y="1559332"/>
            <a:ext cx="8287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342900"/>
            <a:r>
              <a:rPr lang="pt-BR" b="1" dirty="0">
                <a:solidFill>
                  <a:prstClr val="black"/>
                </a:solidFill>
                <a:cs typeface="Arial" panose="020B0604020202020204" pitchFamily="34" charset="0"/>
              </a:rPr>
              <a:t>LAYOUT DAS COMUNIDADES</a:t>
            </a:r>
            <a:endParaRPr lang="pt-BR" dirty="0">
              <a:solidFill>
                <a:prstClr val="black"/>
              </a:solidFill>
            </a:endParaRP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21CAA0A9-50DC-4B7B-BD03-580BE6389B96}"/>
              </a:ext>
            </a:extLst>
          </p:cNvPr>
          <p:cNvCxnSpPr/>
          <p:nvPr/>
        </p:nvCxnSpPr>
        <p:spPr>
          <a:xfrm>
            <a:off x="207168" y="1985699"/>
            <a:ext cx="8653231" cy="0"/>
          </a:xfrm>
          <a:prstGeom prst="line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m 6">
            <a:extLst>
              <a:ext uri="{FF2B5EF4-FFF2-40B4-BE49-F238E27FC236}">
                <a16:creationId xmlns:a16="http://schemas.microsoft.com/office/drawing/2014/main" id="{A37BE926-4D3F-4890-942C-9D8BFEAA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1" y="1042662"/>
            <a:ext cx="2126849" cy="44194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FA0E7BEE-92C8-4222-889A-D11E82141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1" y="2767337"/>
            <a:ext cx="3268107" cy="84195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727B6E9-BF1C-46F7-9EA9-DC3D3185E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8409" y="2271446"/>
            <a:ext cx="4799725" cy="370887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86CBB8B-6014-4DFE-BFB8-7F0499B7D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605" y="4006504"/>
            <a:ext cx="1266899" cy="120974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34100CE-7768-4382-8EAA-5E2151E8B3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6691" y="4001188"/>
            <a:ext cx="122872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49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B149A38E-D2F6-4436-ACD1-F878A0F1B56F}"/>
              </a:ext>
            </a:extLst>
          </p:cNvPr>
          <p:cNvSpPr/>
          <p:nvPr/>
        </p:nvSpPr>
        <p:spPr>
          <a:xfrm>
            <a:off x="619218" y="1607999"/>
            <a:ext cx="8287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ea typeface="+mj-ea"/>
                <a:cs typeface="Arial" panose="020B0604020202020204" pitchFamily="34" charset="0"/>
              </a:rPr>
              <a:t>SISTEMA</a:t>
            </a:r>
            <a:endParaRPr lang="pt-BR" b="1" dirty="0">
              <a:ea typeface="+mj-ea"/>
              <a:cs typeface="+mj-cs"/>
            </a:endParaRP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21CAA0A9-50DC-4B7B-BD03-580BE6389B96}"/>
              </a:ext>
            </a:extLst>
          </p:cNvPr>
          <p:cNvCxnSpPr/>
          <p:nvPr/>
        </p:nvCxnSpPr>
        <p:spPr>
          <a:xfrm>
            <a:off x="207168" y="2034922"/>
            <a:ext cx="8653231" cy="0"/>
          </a:xfrm>
          <a:prstGeom prst="line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D329EC4B-46C2-47F2-80D9-6A6E810848C4}"/>
              </a:ext>
            </a:extLst>
          </p:cNvPr>
          <p:cNvSpPr txBox="1"/>
          <p:nvPr/>
        </p:nvSpPr>
        <p:spPr>
          <a:xfrm>
            <a:off x="465667" y="2152737"/>
            <a:ext cx="8178800" cy="46910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250" b="1" dirty="0"/>
              <a:t>Sistema utilizado pela CGU: </a:t>
            </a:r>
            <a:r>
              <a:rPr lang="pt-BR" sz="2250" b="1" dirty="0" err="1"/>
              <a:t>DSpace</a:t>
            </a:r>
            <a:endParaRPr lang="pt-BR" sz="2250" b="1" dirty="0"/>
          </a:p>
          <a:p>
            <a:endParaRPr lang="pt-BR" sz="1950" b="1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1950" dirty="0" err="1"/>
              <a:t>DSpace</a:t>
            </a:r>
            <a:r>
              <a:rPr lang="pt-BR" sz="1950" dirty="0"/>
              <a:t> é um software de código-fonte aberto que fornece facilidades para o gerenciamento de acervo digital, utilizado para implementação de repositórios institucionais.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pt-BR" sz="1950" b="1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1950" dirty="0"/>
              <a:t>Customização: Houve a contratação de uma consultoria para melhoria da visualização da ferramenta;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pt-BR" sz="195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pt-BR" sz="1950" dirty="0"/>
              <a:t>Desvantagem a considerar (customizações, erros e versões):</a:t>
            </a:r>
            <a:endParaRPr lang="pt-BR" sz="1950" dirty="0">
              <a:cs typeface="Calibri"/>
            </a:endParaRPr>
          </a:p>
          <a:p>
            <a:pPr marL="800100" lvl="1" indent="-342900" algn="just">
              <a:spcBef>
                <a:spcPts val="400"/>
              </a:spcBef>
              <a:buFont typeface="Wingdings"/>
              <a:buChar char="v"/>
            </a:pPr>
            <a:r>
              <a:rPr lang="pt-BR" sz="1950" dirty="0">
                <a:ea typeface="+mn-lt"/>
                <a:cs typeface="+mn-lt"/>
              </a:rPr>
              <a:t>Pode se traduzir por limitações da DTI em relação à manutenção do software aberto para solucionar problemas da ferramenta e, principalmente, para customização.</a:t>
            </a:r>
            <a:endParaRPr lang="pt-BR" sz="1950" dirty="0">
              <a:cs typeface="Calibri" panose="020F0502020204030204"/>
            </a:endParaRPr>
          </a:p>
          <a:p>
            <a:endParaRPr lang="pt-BR" sz="1950" dirty="0">
              <a:cs typeface="Calibri" panose="020F0502020204030204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1950" dirty="0">
              <a:cs typeface="Calibri" panose="020F0502020204030204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37BE926-4D3F-4890-942C-9D8BFEAA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8" y="1048242"/>
            <a:ext cx="2126849" cy="4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11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421481" y="1632413"/>
            <a:ext cx="8372475" cy="519812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1750" dirty="0">
              <a:latin typeface="+mn-lt"/>
              <a:cs typeface="Aharoni" panose="02010803020104030203" pitchFamily="2" charset="-79"/>
            </a:endParaRPr>
          </a:p>
          <a:p>
            <a:r>
              <a:rPr lang="pt-BR" sz="1750" dirty="0">
                <a:latin typeface="+mn-lt"/>
                <a:cs typeface="Aharoni" panose="02010803020104030203" pitchFamily="2" charset="-79"/>
              </a:rPr>
              <a:t>Desafios após a implantação do Projeto:   </a:t>
            </a:r>
            <a:r>
              <a:rPr lang="pt-BR" sz="1750" b="1" dirty="0">
                <a:latin typeface="+mn-lt"/>
                <a:cs typeface="Aharoni" panose="02010803020104030203" pitchFamily="2" charset="-79"/>
              </a:rPr>
              <a:t>RISCOS</a:t>
            </a:r>
            <a:r>
              <a:rPr lang="pt-BR" sz="1750" dirty="0">
                <a:latin typeface="+mn-lt"/>
                <a:cs typeface="Aharoni" panose="02010803020104030203" pitchFamily="2" charset="-79"/>
              </a:rPr>
              <a:t>    X    </a:t>
            </a:r>
            <a:r>
              <a:rPr lang="pt-BR" sz="1750" b="1" dirty="0">
                <a:latin typeface="+mn-lt"/>
                <a:cs typeface="Aharoni" panose="02010803020104030203" pitchFamily="2" charset="-79"/>
              </a:rPr>
              <a:t>CONTROLE</a:t>
            </a: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378237" y="1456662"/>
            <a:ext cx="4193763" cy="5114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Font typeface="Wingdings" panose="05000000000000000000" pitchFamily="2" charset="2"/>
              <a:buChar char="v"/>
            </a:pPr>
            <a:endParaRPr lang="pt-BR" sz="1650" b="1"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48073B8-5DBD-4439-9F4B-2ADC39D79E7D}"/>
              </a:ext>
            </a:extLst>
          </p:cNvPr>
          <p:cNvCxnSpPr>
            <a:cxnSpLocks/>
          </p:cNvCxnSpPr>
          <p:nvPr/>
        </p:nvCxnSpPr>
        <p:spPr>
          <a:xfrm>
            <a:off x="421482" y="2230719"/>
            <a:ext cx="8285987" cy="0"/>
          </a:xfrm>
          <a:prstGeom prst="line">
            <a:avLst/>
          </a:prstGeom>
          <a:ln>
            <a:solidFill>
              <a:srgbClr val="774A0F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Título 4">
            <a:extLst>
              <a:ext uri="{FF2B5EF4-FFF2-40B4-BE49-F238E27FC236}">
                <a16:creationId xmlns:a16="http://schemas.microsoft.com/office/drawing/2014/main" id="{1B186E66-D76C-4ECE-AA41-1D808D46A21F}"/>
              </a:ext>
            </a:extLst>
          </p:cNvPr>
          <p:cNvSpPr txBox="1">
            <a:spLocks/>
          </p:cNvSpPr>
          <p:nvPr/>
        </p:nvSpPr>
        <p:spPr>
          <a:xfrm>
            <a:off x="421481" y="36501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E174202A-80D6-41FA-ADC0-1C2F58E50E3F}"/>
              </a:ext>
            </a:extLst>
          </p:cNvPr>
          <p:cNvSpPr txBox="1">
            <a:spLocks/>
          </p:cNvSpPr>
          <p:nvPr/>
        </p:nvSpPr>
        <p:spPr>
          <a:xfrm>
            <a:off x="530637" y="2314227"/>
            <a:ext cx="8191882" cy="5504113"/>
          </a:xfrm>
          <a:prstGeom prst="rect">
            <a:avLst/>
          </a:prstGeom>
        </p:spPr>
        <p:txBody>
          <a:bodyPr numCol="1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650" b="1" dirty="0">
              <a:latin typeface="+mn-lt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Normativo que definisse a política de direitos autorais e permissão/restrição de uso dos itens publicados no repositório;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Forte capacitação de servidores e colaboradores como </a:t>
            </a:r>
            <a:r>
              <a:rPr lang="pt-BR" sz="1400" dirty="0" err="1">
                <a:latin typeface="+mn-lt"/>
              </a:rPr>
              <a:t>submetedores</a:t>
            </a:r>
            <a:r>
              <a:rPr lang="pt-BR" sz="1400" dirty="0">
                <a:latin typeface="+mn-lt"/>
              </a:rPr>
              <a:t> e aprovadores de itens no repositório;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Avaliação sobre integração do sistema com outros ambientes virtuais utilizados pelas unidades do órgão;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Manutenção em relação às coleções no repositório a partir de demandas das unidades;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Suporte tecnológico adequado ao sistema tendo em vista que pesadas customizações representa riscos;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Portaria, no intuito de disciplinar a gestão da Base;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Definir um claro conceito sobre a Base e da sua abrangência, relacionados à Política de Direitos Autorais, ou tão somente executar sua gestão à natureza dos documentos do órgão;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pt-BR" sz="1400" dirty="0">
                <a:latin typeface="+mn-lt"/>
              </a:rPr>
              <a:t>Manter capacitação ativa, seus tutoriais, seus manuais e guias rápidos para inserção na Base.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pt-BR" sz="1400" dirty="0">
                <a:latin typeface="+mn-lt"/>
              </a:rPr>
              <a:t>                      </a:t>
            </a:r>
            <a:endParaRPr lang="pt-BR" sz="1400" b="1" dirty="0">
              <a:latin typeface="+mn-lt"/>
            </a:endParaRPr>
          </a:p>
          <a:p>
            <a:pPr algn="just"/>
            <a:endParaRPr lang="pt-BR" sz="1400" dirty="0">
              <a:latin typeface="+mn-lt"/>
            </a:endParaRPr>
          </a:p>
          <a:p>
            <a:pPr algn="just"/>
            <a:r>
              <a:rPr lang="pt-BR" sz="1650" dirty="0">
                <a:latin typeface="+mn-lt"/>
                <a:cs typeface="Arial" panose="020B0604020202020204" pitchFamily="34" charset="0"/>
              </a:rPr>
              <a:t>					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8D18CA9-204C-4653-8D3A-919E6A13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12" y="1120810"/>
            <a:ext cx="2126849" cy="4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83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B149A38E-D2F6-4436-ACD1-F878A0F1B56F}"/>
              </a:ext>
            </a:extLst>
          </p:cNvPr>
          <p:cNvSpPr/>
          <p:nvPr/>
        </p:nvSpPr>
        <p:spPr>
          <a:xfrm>
            <a:off x="619218" y="1773823"/>
            <a:ext cx="8287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ea typeface="+mj-ea"/>
                <a:cs typeface="+mj-cs"/>
              </a:rPr>
              <a:t>SUGESTÕES</a:t>
            </a:r>
          </a:p>
        </p:txBody>
      </p:sp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21CAA0A9-50DC-4B7B-BD03-580BE6389B96}"/>
              </a:ext>
            </a:extLst>
          </p:cNvPr>
          <p:cNvCxnSpPr/>
          <p:nvPr/>
        </p:nvCxnSpPr>
        <p:spPr>
          <a:xfrm>
            <a:off x="207168" y="2188901"/>
            <a:ext cx="865323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m 6">
            <a:extLst>
              <a:ext uri="{FF2B5EF4-FFF2-40B4-BE49-F238E27FC236}">
                <a16:creationId xmlns:a16="http://schemas.microsoft.com/office/drawing/2014/main" id="{A37BE926-4D3F-4890-942C-9D8BFEAA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8" y="1055637"/>
            <a:ext cx="2126849" cy="44194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F40D231F-702F-44DA-B457-B512EB8E41DB}"/>
              </a:ext>
            </a:extLst>
          </p:cNvPr>
          <p:cNvSpPr txBox="1"/>
          <p:nvPr/>
        </p:nvSpPr>
        <p:spPr>
          <a:xfrm>
            <a:off x="364066" y="2601383"/>
            <a:ext cx="83566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pt-BR" sz="1950"/>
              <a:t>Patrocínio da alta administração;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BR" sz="195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BR" sz="1950"/>
              <a:t>Sensibilização e capacitação constante;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BR" sz="195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BR" sz="1950"/>
              <a:t>Equilíbrio na quantidade e na qualidade de preenchimento dos metadados (campos).</a:t>
            </a:r>
          </a:p>
        </p:txBody>
      </p:sp>
    </p:spTree>
    <p:extLst>
      <p:ext uri="{BB962C8B-B14F-4D97-AF65-F5344CB8AC3E}">
        <p14:creationId xmlns:p14="http://schemas.microsoft.com/office/powerpoint/2010/main" val="186921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/>
          <p:cNvSpPr txBox="1">
            <a:spLocks/>
          </p:cNvSpPr>
          <p:nvPr/>
        </p:nvSpPr>
        <p:spPr>
          <a:xfrm>
            <a:off x="421481" y="839973"/>
            <a:ext cx="8372475" cy="57309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sz="1750"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378237" y="1456662"/>
            <a:ext cx="4193763" cy="5114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Font typeface="Wingdings" panose="05000000000000000000" pitchFamily="2" charset="2"/>
              <a:buChar char="v"/>
            </a:pPr>
            <a:endParaRPr lang="pt-BR" sz="1650" b="1">
              <a:latin typeface="+mn-lt"/>
              <a:cs typeface="Arial" panose="020B0604020202020204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48073B8-5DBD-4439-9F4B-2ADC39D79E7D}"/>
              </a:ext>
            </a:extLst>
          </p:cNvPr>
          <p:cNvCxnSpPr>
            <a:cxnSpLocks/>
          </p:cNvCxnSpPr>
          <p:nvPr/>
        </p:nvCxnSpPr>
        <p:spPr>
          <a:xfrm>
            <a:off x="421482" y="3669402"/>
            <a:ext cx="8285987" cy="0"/>
          </a:xfrm>
          <a:prstGeom prst="line">
            <a:avLst/>
          </a:prstGeom>
          <a:ln>
            <a:solidFill>
              <a:srgbClr val="774A0F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Título 4">
            <a:extLst>
              <a:ext uri="{FF2B5EF4-FFF2-40B4-BE49-F238E27FC236}">
                <a16:creationId xmlns:a16="http://schemas.microsoft.com/office/drawing/2014/main" id="{1B186E66-D76C-4ECE-AA41-1D808D46A21F}"/>
              </a:ext>
            </a:extLst>
          </p:cNvPr>
          <p:cNvSpPr txBox="1">
            <a:spLocks/>
          </p:cNvSpPr>
          <p:nvPr/>
        </p:nvSpPr>
        <p:spPr>
          <a:xfrm>
            <a:off x="421481" y="36501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Título 4">
            <a:extLst>
              <a:ext uri="{FF2B5EF4-FFF2-40B4-BE49-F238E27FC236}">
                <a16:creationId xmlns:a16="http://schemas.microsoft.com/office/drawing/2014/main" id="{E174202A-80D6-41FA-ADC0-1C2F58E50E3F}"/>
              </a:ext>
            </a:extLst>
          </p:cNvPr>
          <p:cNvSpPr txBox="1">
            <a:spLocks/>
          </p:cNvSpPr>
          <p:nvPr/>
        </p:nvSpPr>
        <p:spPr>
          <a:xfrm>
            <a:off x="2062715" y="1609062"/>
            <a:ext cx="4922875" cy="5114256"/>
          </a:xfrm>
          <a:prstGeom prst="rect">
            <a:avLst/>
          </a:prstGeom>
        </p:spPr>
        <p:txBody>
          <a:bodyPr numCol="1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650" b="1">
              <a:latin typeface="+mn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pt-BR" sz="1400">
                <a:latin typeface="+mn-lt"/>
              </a:rPr>
              <a:t>                      </a:t>
            </a:r>
            <a:endParaRPr lang="pt-BR" sz="1400" b="1">
              <a:latin typeface="+mn-lt"/>
            </a:endParaRPr>
          </a:p>
          <a:p>
            <a:pPr algn="ctr"/>
            <a:r>
              <a:rPr lang="pt-BR" sz="1650">
                <a:latin typeface="+mn-lt"/>
                <a:cs typeface="Arial" panose="020B0604020202020204" pitchFamily="34" charset="0"/>
              </a:rPr>
              <a:t>Obrigado.</a:t>
            </a:r>
          </a:p>
          <a:p>
            <a:pPr algn="ctr"/>
            <a:endParaRPr lang="pt-BR" sz="165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pt-BR" sz="1650">
                <a:latin typeface="+mn-lt"/>
                <a:cs typeface="Arial" panose="020B0604020202020204" pitchFamily="34" charset="0"/>
                <a:hlinkClick r:id="rId3"/>
              </a:rPr>
              <a:t>diplad.codin@cgu.gov.br</a:t>
            </a:r>
            <a:endParaRPr lang="pt-BR" sz="1650">
              <a:latin typeface="+mn-lt"/>
              <a:cs typeface="Arial" panose="020B0604020202020204" pitchFamily="34" charset="0"/>
            </a:endParaRPr>
          </a:p>
          <a:p>
            <a:pPr algn="ctr"/>
            <a:r>
              <a:rPr lang="pt-BR" sz="1650">
                <a:latin typeface="+mn-lt"/>
                <a:cs typeface="Arial" panose="020B0604020202020204" pitchFamily="34" charset="0"/>
              </a:rPr>
              <a:t>                         (61) 20207253		</a:t>
            </a:r>
          </a:p>
        </p:txBody>
      </p:sp>
      <p:sp>
        <p:nvSpPr>
          <p:cNvPr id="11" name="Título 4">
            <a:extLst>
              <a:ext uri="{FF2B5EF4-FFF2-40B4-BE49-F238E27FC236}">
                <a16:creationId xmlns:a16="http://schemas.microsoft.com/office/drawing/2014/main" id="{3147BACF-B31F-4F06-A7AF-C6819E403856}"/>
              </a:ext>
            </a:extLst>
          </p:cNvPr>
          <p:cNvSpPr txBox="1">
            <a:spLocks/>
          </p:cNvSpPr>
          <p:nvPr/>
        </p:nvSpPr>
        <p:spPr>
          <a:xfrm>
            <a:off x="573881" y="38025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Título 4">
            <a:extLst>
              <a:ext uri="{FF2B5EF4-FFF2-40B4-BE49-F238E27FC236}">
                <a16:creationId xmlns:a16="http://schemas.microsoft.com/office/drawing/2014/main" id="{B3C91293-8449-4D9B-920F-683A728C8005}"/>
              </a:ext>
            </a:extLst>
          </p:cNvPr>
          <p:cNvSpPr txBox="1">
            <a:spLocks/>
          </p:cNvSpPr>
          <p:nvPr/>
        </p:nvSpPr>
        <p:spPr>
          <a:xfrm>
            <a:off x="726281" y="3954958"/>
            <a:ext cx="8372475" cy="47764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120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A465572-2C58-47BB-A9B1-51A6DBC02C76}"/>
              </a:ext>
            </a:extLst>
          </p:cNvPr>
          <p:cNvCxnSpPr/>
          <p:nvPr/>
        </p:nvCxnSpPr>
        <p:spPr>
          <a:xfrm>
            <a:off x="436531" y="1850065"/>
            <a:ext cx="85098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>
            <a:extLst>
              <a:ext uri="{FF2B5EF4-FFF2-40B4-BE49-F238E27FC236}">
                <a16:creationId xmlns:a16="http://schemas.microsoft.com/office/drawing/2014/main" id="{9469E821-C3E3-49B4-B4A0-027FE7F1C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31" y="1211420"/>
            <a:ext cx="2126849" cy="4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754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056C2676518FC49984B09D5E4BB9AEF" ma:contentTypeVersion="6" ma:contentTypeDescription="Crie um novo documento." ma:contentTypeScope="" ma:versionID="437450150f7ff88956948ba0015ebadc">
  <xsd:schema xmlns:xsd="http://www.w3.org/2001/XMLSchema" xmlns:xs="http://www.w3.org/2001/XMLSchema" xmlns:p="http://schemas.microsoft.com/office/2006/metadata/properties" xmlns:ns2="874218f7-b790-4d60-b038-363663711afa" targetNamespace="http://schemas.microsoft.com/office/2006/metadata/properties" ma:root="true" ma:fieldsID="4d0602531395da21ca7cb02b08d549d6" ns2:_="">
    <xsd:import namespace="874218f7-b790-4d60-b038-363663711a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4218f7-b790-4d60-b038-363663711a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46204A-92F9-4861-B693-45F39C78973A}">
  <ds:schemaRefs>
    <ds:schemaRef ds:uri="http://www.w3.org/XML/1998/namespace"/>
    <ds:schemaRef ds:uri="http://schemas.microsoft.com/office/2006/metadata/properties"/>
    <ds:schemaRef ds:uri="http://purl.org/dc/elements/1.1/"/>
    <ds:schemaRef ds:uri="874218f7-b790-4d60-b038-363663711afa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29E15FA-0EE8-4595-828D-FCCED070A1C3}">
  <ds:schemaRefs>
    <ds:schemaRef ds:uri="874218f7-b790-4d60-b038-363663711af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CF30709-BD7D-48C3-B590-848CD37809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497</Words>
  <Application>Microsoft Office PowerPoint</Application>
  <PresentationFormat>Apresentação na tela (4:3)</PresentationFormat>
  <Paragraphs>116</Paragraphs>
  <Slides>9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9</vt:i4>
      </vt:variant>
    </vt:vector>
  </HeadingPairs>
  <TitlesOfParts>
    <vt:vector size="18" baseType="lpstr">
      <vt:lpstr>Aharoni</vt:lpstr>
      <vt:lpstr>Arial</vt:lpstr>
      <vt:lpstr>Arial Black</vt:lpstr>
      <vt:lpstr>Calibri</vt:lpstr>
      <vt:lpstr>Calibri Light</vt:lpstr>
      <vt:lpstr>Times New Roman</vt:lpstr>
      <vt:lpstr>Wingdings</vt:lpstr>
      <vt:lpstr>Tema do Office</vt:lpstr>
      <vt:lpstr>1_Tema do Office</vt:lpstr>
      <vt:lpstr>Apresentação do PowerPoint</vt:lpstr>
      <vt:lpstr>Apresentação do PowerPoint</vt:lpstr>
      <vt:lpstr>Apresentação do PowerPoint</vt:lpstr>
      <vt:lpstr>Biblioteca Virtual da CGU – Arquitetura Informacional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de Alencar Araripe Pereira</dc:creator>
  <cp:lastModifiedBy>Romilson Barbosa de Lima</cp:lastModifiedBy>
  <cp:revision>2</cp:revision>
  <dcterms:created xsi:type="dcterms:W3CDTF">2017-07-18T19:29:55Z</dcterms:created>
  <dcterms:modified xsi:type="dcterms:W3CDTF">2019-09-11T12:51:07Z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0x0101009056C2676518FC49984B09D5E4BB9AEF</vt:lpwstr>
  </property>
</Properties>
</file>