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0"/>
  </p:notesMasterIdLst>
  <p:sldIdLst>
    <p:sldId id="944" r:id="rId5"/>
    <p:sldId id="505" r:id="rId6"/>
    <p:sldId id="919" r:id="rId7"/>
    <p:sldId id="941" r:id="rId8"/>
    <p:sldId id="866" r:id="rId9"/>
    <p:sldId id="943" r:id="rId10"/>
    <p:sldId id="820" r:id="rId11"/>
    <p:sldId id="874" r:id="rId12"/>
    <p:sldId id="869" r:id="rId13"/>
    <p:sldId id="922" r:id="rId14"/>
    <p:sldId id="930" r:id="rId15"/>
    <p:sldId id="910" r:id="rId16"/>
    <p:sldId id="882" r:id="rId17"/>
    <p:sldId id="942" r:id="rId18"/>
    <p:sldId id="305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ália Rezende de Almeida Santos" initials="NRdAS" lastIdx="2" clrIdx="0">
    <p:extLst>
      <p:ext uri="{19B8F6BF-5375-455C-9EA6-DF929625EA0E}">
        <p15:presenceInfo xmlns:p15="http://schemas.microsoft.com/office/powerpoint/2012/main" userId="Natália Rezende de Almeida Santo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976"/>
    <a:srgbClr val="FF9300"/>
    <a:srgbClr val="041370"/>
    <a:srgbClr val="001F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50E421-0701-4BE1-8F96-ADCF3E100E17}" v="52" dt="2021-11-03T13:03:36.6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777" autoAdjust="0"/>
  </p:normalViewPr>
  <p:slideViewPr>
    <p:cSldViewPr snapToGrid="0">
      <p:cViewPr varScale="1">
        <p:scale>
          <a:sx n="57" d="100"/>
          <a:sy n="57" d="100"/>
        </p:scale>
        <p:origin x="12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ter Luis Araujo da Cunha" userId="6d408557-8df8-4972-9bee-c1ba6ae0cc84" providerId="ADAL" clId="{1B50E421-0701-4BE1-8F96-ADCF3E100E17}"/>
    <pc:docChg chg="undo custSel addSld delSld modSld sldOrd">
      <pc:chgData name="Walter Luis Araujo da Cunha" userId="6d408557-8df8-4972-9bee-c1ba6ae0cc84" providerId="ADAL" clId="{1B50E421-0701-4BE1-8F96-ADCF3E100E17}" dt="2021-11-03T13:06:20.810" v="457" actId="20577"/>
      <pc:docMkLst>
        <pc:docMk/>
      </pc:docMkLst>
      <pc:sldChg chg="del">
        <pc:chgData name="Walter Luis Araujo da Cunha" userId="6d408557-8df8-4972-9bee-c1ba6ae0cc84" providerId="ADAL" clId="{1B50E421-0701-4BE1-8F96-ADCF3E100E17}" dt="2021-11-02T21:09:07.802" v="4" actId="47"/>
        <pc:sldMkLst>
          <pc:docMk/>
          <pc:sldMk cId="3188080957" sldId="256"/>
        </pc:sldMkLst>
      </pc:sldChg>
      <pc:sldChg chg="add del">
        <pc:chgData name="Walter Luis Araujo da Cunha" userId="6d408557-8df8-4972-9bee-c1ba6ae0cc84" providerId="ADAL" clId="{1B50E421-0701-4BE1-8F96-ADCF3E100E17}" dt="2021-11-02T21:09:48.311" v="47" actId="47"/>
        <pc:sldMkLst>
          <pc:docMk/>
          <pc:sldMk cId="3546480288" sldId="258"/>
        </pc:sldMkLst>
      </pc:sldChg>
      <pc:sldChg chg="modSp add del mod">
        <pc:chgData name="Walter Luis Araujo da Cunha" userId="6d408557-8df8-4972-9bee-c1ba6ae0cc84" providerId="ADAL" clId="{1B50E421-0701-4BE1-8F96-ADCF3E100E17}" dt="2021-11-02T21:56:57.098" v="287" actId="47"/>
        <pc:sldMkLst>
          <pc:docMk/>
          <pc:sldMk cId="1651589813" sldId="262"/>
        </pc:sldMkLst>
        <pc:spChg chg="mod">
          <ac:chgData name="Walter Luis Araujo da Cunha" userId="6d408557-8df8-4972-9bee-c1ba6ae0cc84" providerId="ADAL" clId="{1B50E421-0701-4BE1-8F96-ADCF3E100E17}" dt="2021-11-02T21:39:17.949" v="276" actId="20577"/>
          <ac:spMkLst>
            <pc:docMk/>
            <pc:sldMk cId="1651589813" sldId="262"/>
            <ac:spMk id="2" creationId="{FEF8BAF3-EB70-42A6-827E-17B25D9DD2F4}"/>
          </ac:spMkLst>
        </pc:spChg>
      </pc:sldChg>
      <pc:sldChg chg="modSp mod">
        <pc:chgData name="Walter Luis Araujo da Cunha" userId="6d408557-8df8-4972-9bee-c1ba6ae0cc84" providerId="ADAL" clId="{1B50E421-0701-4BE1-8F96-ADCF3E100E17}" dt="2021-11-03T13:04:08.303" v="452" actId="20577"/>
        <pc:sldMkLst>
          <pc:docMk/>
          <pc:sldMk cId="958324924" sldId="305"/>
        </pc:sldMkLst>
        <pc:spChg chg="mod">
          <ac:chgData name="Walter Luis Araujo da Cunha" userId="6d408557-8df8-4972-9bee-c1ba6ae0cc84" providerId="ADAL" clId="{1B50E421-0701-4BE1-8F96-ADCF3E100E17}" dt="2021-11-03T13:04:08.303" v="452" actId="20577"/>
          <ac:spMkLst>
            <pc:docMk/>
            <pc:sldMk cId="958324924" sldId="305"/>
            <ac:spMk id="18" creationId="{0A8A2474-4142-FA4E-861C-6077C08E130F}"/>
          </ac:spMkLst>
        </pc:spChg>
      </pc:sldChg>
      <pc:sldChg chg="add del">
        <pc:chgData name="Walter Luis Araujo da Cunha" userId="6d408557-8df8-4972-9bee-c1ba6ae0cc84" providerId="ADAL" clId="{1B50E421-0701-4BE1-8F96-ADCF3E100E17}" dt="2021-11-02T21:09:46.450" v="45" actId="47"/>
        <pc:sldMkLst>
          <pc:docMk/>
          <pc:sldMk cId="3743172462" sldId="307"/>
        </pc:sldMkLst>
      </pc:sldChg>
      <pc:sldChg chg="add del">
        <pc:chgData name="Walter Luis Araujo da Cunha" userId="6d408557-8df8-4972-9bee-c1ba6ae0cc84" providerId="ADAL" clId="{1B50E421-0701-4BE1-8F96-ADCF3E100E17}" dt="2021-11-02T21:09:51.872" v="50" actId="47"/>
        <pc:sldMkLst>
          <pc:docMk/>
          <pc:sldMk cId="4021759023" sldId="308"/>
        </pc:sldMkLst>
      </pc:sldChg>
      <pc:sldChg chg="delSp del mod">
        <pc:chgData name="Walter Luis Araujo da Cunha" userId="6d408557-8df8-4972-9bee-c1ba6ae0cc84" providerId="ADAL" clId="{1B50E421-0701-4BE1-8F96-ADCF3E100E17}" dt="2021-11-02T21:37:24.061" v="211" actId="47"/>
        <pc:sldMkLst>
          <pc:docMk/>
          <pc:sldMk cId="2834816152" sldId="311"/>
        </pc:sldMkLst>
        <pc:picChg chg="del">
          <ac:chgData name="Walter Luis Araujo da Cunha" userId="6d408557-8df8-4972-9bee-c1ba6ae0cc84" providerId="ADAL" clId="{1B50E421-0701-4BE1-8F96-ADCF3E100E17}" dt="2021-11-02T21:34:23.527" v="160" actId="478"/>
          <ac:picMkLst>
            <pc:docMk/>
            <pc:sldMk cId="2834816152" sldId="311"/>
            <ac:picMk id="7" creationId="{F548BC73-F566-45D0-BCE0-67CC33C043BB}"/>
          </ac:picMkLst>
        </pc:picChg>
        <pc:picChg chg="del">
          <ac:chgData name="Walter Luis Araujo da Cunha" userId="6d408557-8df8-4972-9bee-c1ba6ae0cc84" providerId="ADAL" clId="{1B50E421-0701-4BE1-8F96-ADCF3E100E17}" dt="2021-11-02T21:34:25.991" v="161" actId="478"/>
          <ac:picMkLst>
            <pc:docMk/>
            <pc:sldMk cId="2834816152" sldId="311"/>
            <ac:picMk id="9" creationId="{2E080445-8547-4676-9362-7D0E7D6AE93F}"/>
          </ac:picMkLst>
        </pc:picChg>
      </pc:sldChg>
      <pc:sldChg chg="add del">
        <pc:chgData name="Walter Luis Araujo da Cunha" userId="6d408557-8df8-4972-9bee-c1ba6ae0cc84" providerId="ADAL" clId="{1B50E421-0701-4BE1-8F96-ADCF3E100E17}" dt="2021-11-02T21:10:44.458" v="66" actId="47"/>
        <pc:sldMkLst>
          <pc:docMk/>
          <pc:sldMk cId="1587781301" sldId="361"/>
        </pc:sldMkLst>
      </pc:sldChg>
      <pc:sldChg chg="addSp delSp modSp add mod">
        <pc:chgData name="Walter Luis Araujo da Cunha" userId="6d408557-8df8-4972-9bee-c1ba6ae0cc84" providerId="ADAL" clId="{1B50E421-0701-4BE1-8F96-ADCF3E100E17}" dt="2021-11-03T12:54:53.757" v="370" actId="1076"/>
        <pc:sldMkLst>
          <pc:docMk/>
          <pc:sldMk cId="0" sldId="505"/>
        </pc:sldMkLst>
        <pc:spChg chg="del">
          <ac:chgData name="Walter Luis Araujo da Cunha" userId="6d408557-8df8-4972-9bee-c1ba6ae0cc84" providerId="ADAL" clId="{1B50E421-0701-4BE1-8F96-ADCF3E100E17}" dt="2021-11-02T21:33:29.147" v="157" actId="478"/>
          <ac:spMkLst>
            <pc:docMk/>
            <pc:sldMk cId="0" sldId="505"/>
            <ac:spMk id="3" creationId="{1ED172D5-281A-43BF-9D13-E7E85A49A2F3}"/>
          </ac:spMkLst>
        </pc:spChg>
        <pc:grpChg chg="mod">
          <ac:chgData name="Walter Luis Araujo da Cunha" userId="6d408557-8df8-4972-9bee-c1ba6ae0cc84" providerId="ADAL" clId="{1B50E421-0701-4BE1-8F96-ADCF3E100E17}" dt="2021-11-03T12:54:53.757" v="370" actId="1076"/>
          <ac:grpSpMkLst>
            <pc:docMk/>
            <pc:sldMk cId="0" sldId="505"/>
            <ac:grpSpMk id="5" creationId="{7E065F66-1EFE-4531-AF48-748C8AA86896}"/>
          </ac:grpSpMkLst>
        </pc:grpChg>
        <pc:picChg chg="add del mod">
          <ac:chgData name="Walter Luis Araujo da Cunha" userId="6d408557-8df8-4972-9bee-c1ba6ae0cc84" providerId="ADAL" clId="{1B50E421-0701-4BE1-8F96-ADCF3E100E17}" dt="2021-11-02T21:35:52.446" v="175"/>
          <ac:picMkLst>
            <pc:docMk/>
            <pc:sldMk cId="0" sldId="505"/>
            <ac:picMk id="15" creationId="{DF297967-02B9-4557-9171-CD78C5F5EF51}"/>
          </ac:picMkLst>
        </pc:picChg>
        <pc:picChg chg="del mod">
          <ac:chgData name="Walter Luis Araujo da Cunha" userId="6d408557-8df8-4972-9bee-c1ba6ae0cc84" providerId="ADAL" clId="{1B50E421-0701-4BE1-8F96-ADCF3E100E17}" dt="2021-11-02T21:35:12.309" v="171" actId="478"/>
          <ac:picMkLst>
            <pc:docMk/>
            <pc:sldMk cId="0" sldId="505"/>
            <ac:picMk id="17410" creationId="{BC052BF9-9003-4AC0-B429-5024AD100858}"/>
          </ac:picMkLst>
        </pc:picChg>
      </pc:sldChg>
      <pc:sldChg chg="del">
        <pc:chgData name="Walter Luis Araujo da Cunha" userId="6d408557-8df8-4972-9bee-c1ba6ae0cc84" providerId="ADAL" clId="{1B50E421-0701-4BE1-8F96-ADCF3E100E17}" dt="2021-11-02T21:10:51.888" v="73" actId="47"/>
        <pc:sldMkLst>
          <pc:docMk/>
          <pc:sldMk cId="226198026" sldId="739"/>
        </pc:sldMkLst>
      </pc:sldChg>
      <pc:sldChg chg="del">
        <pc:chgData name="Walter Luis Araujo da Cunha" userId="6d408557-8df8-4972-9bee-c1ba6ae0cc84" providerId="ADAL" clId="{1B50E421-0701-4BE1-8F96-ADCF3E100E17}" dt="2021-11-02T21:10:50.653" v="72" actId="47"/>
        <pc:sldMkLst>
          <pc:docMk/>
          <pc:sldMk cId="3787114744" sldId="740"/>
        </pc:sldMkLst>
      </pc:sldChg>
      <pc:sldChg chg="del">
        <pc:chgData name="Walter Luis Araujo da Cunha" userId="6d408557-8df8-4972-9bee-c1ba6ae0cc84" providerId="ADAL" clId="{1B50E421-0701-4BE1-8F96-ADCF3E100E17}" dt="2021-11-02T21:10:56.592" v="76" actId="47"/>
        <pc:sldMkLst>
          <pc:docMk/>
          <pc:sldMk cId="3860795267" sldId="801"/>
        </pc:sldMkLst>
      </pc:sldChg>
      <pc:sldChg chg="add del">
        <pc:chgData name="Walter Luis Araujo da Cunha" userId="6d408557-8df8-4972-9bee-c1ba6ae0cc84" providerId="ADAL" clId="{1B50E421-0701-4BE1-8F96-ADCF3E100E17}" dt="2021-11-02T21:10:10.932" v="61" actId="47"/>
        <pc:sldMkLst>
          <pc:docMk/>
          <pc:sldMk cId="2655407564" sldId="803"/>
        </pc:sldMkLst>
      </pc:sldChg>
      <pc:sldChg chg="addSp delSp modSp mod setBg setClrOvrMap">
        <pc:chgData name="Walter Luis Araujo da Cunha" userId="6d408557-8df8-4972-9bee-c1ba6ae0cc84" providerId="ADAL" clId="{1B50E421-0701-4BE1-8F96-ADCF3E100E17}" dt="2021-11-03T13:02:49.448" v="428" actId="26606"/>
        <pc:sldMkLst>
          <pc:docMk/>
          <pc:sldMk cId="2492085001" sldId="820"/>
        </pc:sldMkLst>
        <pc:spChg chg="mod">
          <ac:chgData name="Walter Luis Araujo da Cunha" userId="6d408557-8df8-4972-9bee-c1ba6ae0cc84" providerId="ADAL" clId="{1B50E421-0701-4BE1-8F96-ADCF3E100E17}" dt="2021-11-03T13:02:49.448" v="428" actId="26606"/>
          <ac:spMkLst>
            <pc:docMk/>
            <pc:sldMk cId="2492085001" sldId="820"/>
            <ac:spMk id="2" creationId="{5441AADA-C803-476F-8FCF-698A0C3D40FD}"/>
          </ac:spMkLst>
        </pc:spChg>
        <pc:spChg chg="add del">
          <ac:chgData name="Walter Luis Araujo da Cunha" userId="6d408557-8df8-4972-9bee-c1ba6ae0cc84" providerId="ADAL" clId="{1B50E421-0701-4BE1-8F96-ADCF3E100E17}" dt="2021-11-03T12:59:00.594" v="391" actId="26606"/>
          <ac:spMkLst>
            <pc:docMk/>
            <pc:sldMk cId="2492085001" sldId="820"/>
            <ac:spMk id="10" creationId="{2E442304-DDBD-4F7B-8017-36BCC863FB40}"/>
          </ac:spMkLst>
        </pc:spChg>
        <pc:spChg chg="add del">
          <ac:chgData name="Walter Luis Araujo da Cunha" userId="6d408557-8df8-4972-9bee-c1ba6ae0cc84" providerId="ADAL" clId="{1B50E421-0701-4BE1-8F96-ADCF3E100E17}" dt="2021-11-03T12:59:05.073" v="393" actId="26606"/>
          <ac:spMkLst>
            <pc:docMk/>
            <pc:sldMk cId="2492085001" sldId="820"/>
            <ac:spMk id="11" creationId="{9228552E-C8B1-4A80-8448-0787CE0FC704}"/>
          </ac:spMkLst>
        </pc:spChg>
        <pc:spChg chg="add del">
          <ac:chgData name="Walter Luis Araujo da Cunha" userId="6d408557-8df8-4972-9bee-c1ba6ae0cc84" providerId="ADAL" clId="{1B50E421-0701-4BE1-8F96-ADCF3E100E17}" dt="2021-11-03T12:59:00.594" v="391" actId="26606"/>
          <ac:spMkLst>
            <pc:docMk/>
            <pc:sldMk cId="2492085001" sldId="820"/>
            <ac:spMk id="12" creationId="{5E107275-3853-46FD-A241-DE4355A42675}"/>
          </ac:spMkLst>
        </pc:spChg>
        <pc:spChg chg="add del">
          <ac:chgData name="Walter Luis Araujo da Cunha" userId="6d408557-8df8-4972-9bee-c1ba6ae0cc84" providerId="ADAL" clId="{1B50E421-0701-4BE1-8F96-ADCF3E100E17}" dt="2021-11-03T12:59:15.955" v="395" actId="26606"/>
          <ac:spMkLst>
            <pc:docMk/>
            <pc:sldMk cId="2492085001" sldId="820"/>
            <ac:spMk id="13" creationId="{33CD251C-A887-4D2F-925B-FC097198538B}"/>
          </ac:spMkLst>
        </pc:spChg>
        <pc:spChg chg="add del">
          <ac:chgData name="Walter Luis Araujo da Cunha" userId="6d408557-8df8-4972-9bee-c1ba6ae0cc84" providerId="ADAL" clId="{1B50E421-0701-4BE1-8F96-ADCF3E100E17}" dt="2021-11-03T12:59:15.955" v="395" actId="26606"/>
          <ac:spMkLst>
            <pc:docMk/>
            <pc:sldMk cId="2492085001" sldId="820"/>
            <ac:spMk id="17" creationId="{B19D093C-27FB-4032-B282-42C4563F257C}"/>
          </ac:spMkLst>
        </pc:spChg>
        <pc:spChg chg="add del">
          <ac:chgData name="Walter Luis Araujo da Cunha" userId="6d408557-8df8-4972-9bee-c1ba6ae0cc84" providerId="ADAL" clId="{1B50E421-0701-4BE1-8F96-ADCF3E100E17}" dt="2021-11-03T12:59:22.742" v="397" actId="26606"/>
          <ac:spMkLst>
            <pc:docMk/>
            <pc:sldMk cId="2492085001" sldId="820"/>
            <ac:spMk id="19" creationId="{2E442304-DDBD-4F7B-8017-36BCC863FB40}"/>
          </ac:spMkLst>
        </pc:spChg>
        <pc:spChg chg="add del">
          <ac:chgData name="Walter Luis Araujo da Cunha" userId="6d408557-8df8-4972-9bee-c1ba6ae0cc84" providerId="ADAL" clId="{1B50E421-0701-4BE1-8F96-ADCF3E100E17}" dt="2021-11-03T12:59:22.742" v="397" actId="26606"/>
          <ac:spMkLst>
            <pc:docMk/>
            <pc:sldMk cId="2492085001" sldId="820"/>
            <ac:spMk id="20" creationId="{5E107275-3853-46FD-A241-DE4355A42675}"/>
          </ac:spMkLst>
        </pc:spChg>
        <pc:spChg chg="add del">
          <ac:chgData name="Walter Luis Araujo da Cunha" userId="6d408557-8df8-4972-9bee-c1ba6ae0cc84" providerId="ADAL" clId="{1B50E421-0701-4BE1-8F96-ADCF3E100E17}" dt="2021-11-03T13:02:49.448" v="428" actId="26606"/>
          <ac:spMkLst>
            <pc:docMk/>
            <pc:sldMk cId="2492085001" sldId="820"/>
            <ac:spMk id="22" creationId="{6C4028FD-8BAA-4A19-BFDE-594D991B7552}"/>
          </ac:spMkLst>
        </pc:spChg>
        <pc:spChg chg="add del">
          <ac:chgData name="Walter Luis Araujo da Cunha" userId="6d408557-8df8-4972-9bee-c1ba6ae0cc84" providerId="ADAL" clId="{1B50E421-0701-4BE1-8F96-ADCF3E100E17}" dt="2021-11-03T13:02:49.448" v="428" actId="26606"/>
          <ac:spMkLst>
            <pc:docMk/>
            <pc:sldMk cId="2492085001" sldId="820"/>
            <ac:spMk id="24" creationId="{33CD251C-A887-4D2F-925B-FC097198538B}"/>
          </ac:spMkLst>
        </pc:spChg>
        <pc:spChg chg="add del">
          <ac:chgData name="Walter Luis Araujo da Cunha" userId="6d408557-8df8-4972-9bee-c1ba6ae0cc84" providerId="ADAL" clId="{1B50E421-0701-4BE1-8F96-ADCF3E100E17}" dt="2021-11-03T13:02:49.448" v="428" actId="26606"/>
          <ac:spMkLst>
            <pc:docMk/>
            <pc:sldMk cId="2492085001" sldId="820"/>
            <ac:spMk id="25" creationId="{B19D093C-27FB-4032-B282-42C4563F257C}"/>
          </ac:spMkLst>
        </pc:spChg>
        <pc:spChg chg="add del">
          <ac:chgData name="Walter Luis Araujo da Cunha" userId="6d408557-8df8-4972-9bee-c1ba6ae0cc84" providerId="ADAL" clId="{1B50E421-0701-4BE1-8F96-ADCF3E100E17}" dt="2021-11-03T12:59:38.937" v="402" actId="26606"/>
          <ac:spMkLst>
            <pc:docMk/>
            <pc:sldMk cId="2492085001" sldId="820"/>
            <ac:spMk id="27" creationId="{37C89E4B-3C9F-44B9-8B86-D9E3D112D8EC}"/>
          </ac:spMkLst>
        </pc:spChg>
        <pc:spChg chg="add del">
          <ac:chgData name="Walter Luis Araujo da Cunha" userId="6d408557-8df8-4972-9bee-c1ba6ae0cc84" providerId="ADAL" clId="{1B50E421-0701-4BE1-8F96-ADCF3E100E17}" dt="2021-11-03T12:59:43.012" v="404" actId="26606"/>
          <ac:spMkLst>
            <pc:docMk/>
            <pc:sldMk cId="2492085001" sldId="820"/>
            <ac:spMk id="33" creationId="{3783CA14-24A1-485C-8B30-D6A5D87987AD}"/>
          </ac:spMkLst>
        </pc:spChg>
        <pc:spChg chg="add del">
          <ac:chgData name="Walter Luis Araujo da Cunha" userId="6d408557-8df8-4972-9bee-c1ba6ae0cc84" providerId="ADAL" clId="{1B50E421-0701-4BE1-8F96-ADCF3E100E17}" dt="2021-11-03T12:59:43.012" v="404" actId="26606"/>
          <ac:spMkLst>
            <pc:docMk/>
            <pc:sldMk cId="2492085001" sldId="820"/>
            <ac:spMk id="34" creationId="{F3060C83-F051-4F0E-ABAD-AA0DFC48B218}"/>
          </ac:spMkLst>
        </pc:spChg>
        <pc:spChg chg="add del">
          <ac:chgData name="Walter Luis Araujo da Cunha" userId="6d408557-8df8-4972-9bee-c1ba6ae0cc84" providerId="ADAL" clId="{1B50E421-0701-4BE1-8F96-ADCF3E100E17}" dt="2021-11-03T12:59:43.012" v="404" actId="26606"/>
          <ac:spMkLst>
            <pc:docMk/>
            <pc:sldMk cId="2492085001" sldId="820"/>
            <ac:spMk id="35" creationId="{9A97C86A-04D6-40F7-AE84-31AB43E6A846}"/>
          </ac:spMkLst>
        </pc:spChg>
        <pc:spChg chg="add del">
          <ac:chgData name="Walter Luis Araujo da Cunha" userId="6d408557-8df8-4972-9bee-c1ba6ae0cc84" providerId="ADAL" clId="{1B50E421-0701-4BE1-8F96-ADCF3E100E17}" dt="2021-11-03T12:59:43.012" v="404" actId="26606"/>
          <ac:spMkLst>
            <pc:docMk/>
            <pc:sldMk cId="2492085001" sldId="820"/>
            <ac:spMk id="36" creationId="{83C98ABE-055B-441F-B07E-44F97F083C39}"/>
          </ac:spMkLst>
        </pc:spChg>
        <pc:spChg chg="add del">
          <ac:chgData name="Walter Luis Araujo da Cunha" userId="6d408557-8df8-4972-9bee-c1ba6ae0cc84" providerId="ADAL" clId="{1B50E421-0701-4BE1-8F96-ADCF3E100E17}" dt="2021-11-03T12:59:43.012" v="404" actId="26606"/>
          <ac:spMkLst>
            <pc:docMk/>
            <pc:sldMk cId="2492085001" sldId="820"/>
            <ac:spMk id="37" creationId="{FF9F2414-84E8-453E-B1F3-389FDE8192D9}"/>
          </ac:spMkLst>
        </pc:spChg>
        <pc:spChg chg="add del">
          <ac:chgData name="Walter Luis Araujo da Cunha" userId="6d408557-8df8-4972-9bee-c1ba6ae0cc84" providerId="ADAL" clId="{1B50E421-0701-4BE1-8F96-ADCF3E100E17}" dt="2021-11-03T12:59:43.012" v="404" actId="26606"/>
          <ac:spMkLst>
            <pc:docMk/>
            <pc:sldMk cId="2492085001" sldId="820"/>
            <ac:spMk id="38" creationId="{29FDB030-9B49-4CED-8CCD-4D99382388AC}"/>
          </ac:spMkLst>
        </pc:spChg>
        <pc:spChg chg="add del">
          <ac:chgData name="Walter Luis Araujo da Cunha" userId="6d408557-8df8-4972-9bee-c1ba6ae0cc84" providerId="ADAL" clId="{1B50E421-0701-4BE1-8F96-ADCF3E100E17}" dt="2021-11-03T12:59:43.012" v="404" actId="26606"/>
          <ac:spMkLst>
            <pc:docMk/>
            <pc:sldMk cId="2492085001" sldId="820"/>
            <ac:spMk id="39" creationId="{3ECA69A1-7536-43AC-85EF-C7106179F5ED}"/>
          </ac:spMkLst>
        </pc:spChg>
        <pc:spChg chg="add del">
          <ac:chgData name="Walter Luis Araujo da Cunha" userId="6d408557-8df8-4972-9bee-c1ba6ae0cc84" providerId="ADAL" clId="{1B50E421-0701-4BE1-8F96-ADCF3E100E17}" dt="2021-11-03T12:59:45.783" v="406" actId="26606"/>
          <ac:spMkLst>
            <pc:docMk/>
            <pc:sldMk cId="2492085001" sldId="820"/>
            <ac:spMk id="41" creationId="{37C89E4B-3C9F-44B9-8B86-D9E3D112D8EC}"/>
          </ac:spMkLst>
        </pc:spChg>
        <pc:grpChg chg="add del">
          <ac:chgData name="Walter Luis Araujo da Cunha" userId="6d408557-8df8-4972-9bee-c1ba6ae0cc84" providerId="ADAL" clId="{1B50E421-0701-4BE1-8F96-ADCF3E100E17}" dt="2021-11-03T12:59:15.955" v="395" actId="26606"/>
          <ac:grpSpMkLst>
            <pc:docMk/>
            <pc:sldMk cId="2492085001" sldId="820"/>
            <ac:grpSpMk id="14" creationId="{35EE815E-1BD3-4777-B652-6D98825BF66B}"/>
          </ac:grpSpMkLst>
        </pc:grpChg>
        <pc:grpChg chg="add del">
          <ac:chgData name="Walter Luis Araujo da Cunha" userId="6d408557-8df8-4972-9bee-c1ba6ae0cc84" providerId="ADAL" clId="{1B50E421-0701-4BE1-8F96-ADCF3E100E17}" dt="2021-11-03T13:02:49.448" v="428" actId="26606"/>
          <ac:grpSpMkLst>
            <pc:docMk/>
            <pc:sldMk cId="2492085001" sldId="820"/>
            <ac:grpSpMk id="26" creationId="{35EE815E-1BD3-4777-B652-6D98825BF66B}"/>
          </ac:grpSpMkLst>
        </pc:grpChg>
        <pc:graphicFrameChg chg="mod modGraphic">
          <ac:chgData name="Walter Luis Araujo da Cunha" userId="6d408557-8df8-4972-9bee-c1ba6ae0cc84" providerId="ADAL" clId="{1B50E421-0701-4BE1-8F96-ADCF3E100E17}" dt="2021-11-03T13:02:49.448" v="428" actId="26606"/>
          <ac:graphicFrameMkLst>
            <pc:docMk/>
            <pc:sldMk cId="2492085001" sldId="820"/>
            <ac:graphicFrameMk id="5" creationId="{AF4C67AB-F303-4DAD-A874-751D3AA239D5}"/>
          </ac:graphicFrameMkLst>
        </pc:graphicFrameChg>
        <pc:picChg chg="add del">
          <ac:chgData name="Walter Luis Araujo da Cunha" userId="6d408557-8df8-4972-9bee-c1ba6ae0cc84" providerId="ADAL" clId="{1B50E421-0701-4BE1-8F96-ADCF3E100E17}" dt="2021-11-03T12:59:05.073" v="393" actId="26606"/>
          <ac:picMkLst>
            <pc:docMk/>
            <pc:sldMk cId="2492085001" sldId="820"/>
            <ac:picMk id="7" creationId="{E6EA3B07-2E92-4C9F-A86C-FF0C3883730F}"/>
          </ac:picMkLst>
        </pc:picChg>
        <pc:cxnChg chg="add del">
          <ac:chgData name="Walter Luis Araujo da Cunha" userId="6d408557-8df8-4972-9bee-c1ba6ae0cc84" providerId="ADAL" clId="{1B50E421-0701-4BE1-8F96-ADCF3E100E17}" dt="2021-11-03T12:59:38.937" v="402" actId="26606"/>
          <ac:cxnSpMkLst>
            <pc:docMk/>
            <pc:sldMk cId="2492085001" sldId="820"/>
            <ac:cxnSpMk id="29" creationId="{AA2EAA10-076F-46BD-8F0F-B9A2FB77A85C}"/>
          </ac:cxnSpMkLst>
        </pc:cxnChg>
        <pc:cxnChg chg="add del">
          <ac:chgData name="Walter Luis Araujo da Cunha" userId="6d408557-8df8-4972-9bee-c1ba6ae0cc84" providerId="ADAL" clId="{1B50E421-0701-4BE1-8F96-ADCF3E100E17}" dt="2021-11-03T12:59:38.937" v="402" actId="26606"/>
          <ac:cxnSpMkLst>
            <pc:docMk/>
            <pc:sldMk cId="2492085001" sldId="820"/>
            <ac:cxnSpMk id="31" creationId="{D891E407-403B-4764-86C9-33A56D3BCAA3}"/>
          </ac:cxnSpMkLst>
        </pc:cxnChg>
        <pc:cxnChg chg="add del">
          <ac:chgData name="Walter Luis Araujo da Cunha" userId="6d408557-8df8-4972-9bee-c1ba6ae0cc84" providerId="ADAL" clId="{1B50E421-0701-4BE1-8F96-ADCF3E100E17}" dt="2021-11-03T12:59:45.783" v="406" actId="26606"/>
          <ac:cxnSpMkLst>
            <pc:docMk/>
            <pc:sldMk cId="2492085001" sldId="820"/>
            <ac:cxnSpMk id="42" creationId="{AA2EAA10-076F-46BD-8F0F-B9A2FB77A85C}"/>
          </ac:cxnSpMkLst>
        </pc:cxnChg>
        <pc:cxnChg chg="add del">
          <ac:chgData name="Walter Luis Araujo da Cunha" userId="6d408557-8df8-4972-9bee-c1ba6ae0cc84" providerId="ADAL" clId="{1B50E421-0701-4BE1-8F96-ADCF3E100E17}" dt="2021-11-03T12:59:45.783" v="406" actId="26606"/>
          <ac:cxnSpMkLst>
            <pc:docMk/>
            <pc:sldMk cId="2492085001" sldId="820"/>
            <ac:cxnSpMk id="43" creationId="{D891E407-403B-4764-86C9-33A56D3BCAA3}"/>
          </ac:cxnSpMkLst>
        </pc:cxnChg>
      </pc:sldChg>
      <pc:sldChg chg="modSp mod modNotesTx">
        <pc:chgData name="Walter Luis Araujo da Cunha" userId="6d408557-8df8-4972-9bee-c1ba6ae0cc84" providerId="ADAL" clId="{1B50E421-0701-4BE1-8F96-ADCF3E100E17}" dt="2021-11-03T13:02:30.787" v="426" actId="6549"/>
        <pc:sldMkLst>
          <pc:docMk/>
          <pc:sldMk cId="3754343248" sldId="866"/>
        </pc:sldMkLst>
        <pc:spChg chg="mod">
          <ac:chgData name="Walter Luis Araujo da Cunha" userId="6d408557-8df8-4972-9bee-c1ba6ae0cc84" providerId="ADAL" clId="{1B50E421-0701-4BE1-8F96-ADCF3E100E17}" dt="2021-11-02T21:59:00.821" v="337" actId="20577"/>
          <ac:spMkLst>
            <pc:docMk/>
            <pc:sldMk cId="3754343248" sldId="866"/>
            <ac:spMk id="3" creationId="{B33AF777-6630-3D40-878B-B5C086E45D5B}"/>
          </ac:spMkLst>
        </pc:spChg>
        <pc:picChg chg="mod">
          <ac:chgData name="Walter Luis Araujo da Cunha" userId="6d408557-8df8-4972-9bee-c1ba6ae0cc84" providerId="ADAL" clId="{1B50E421-0701-4BE1-8F96-ADCF3E100E17}" dt="2021-11-02T21:58:52.034" v="331" actId="14100"/>
          <ac:picMkLst>
            <pc:docMk/>
            <pc:sldMk cId="3754343248" sldId="866"/>
            <ac:picMk id="4" creationId="{042D3F14-2BE8-B543-BDA6-D4BB9F3215B9}"/>
          </ac:picMkLst>
        </pc:picChg>
      </pc:sldChg>
      <pc:sldChg chg="delSp modSp mod delDesignElem">
        <pc:chgData name="Walter Luis Araujo da Cunha" userId="6d408557-8df8-4972-9bee-c1ba6ae0cc84" providerId="ADAL" clId="{1B50E421-0701-4BE1-8F96-ADCF3E100E17}" dt="2021-11-03T13:01:11.911" v="423" actId="14100"/>
        <pc:sldMkLst>
          <pc:docMk/>
          <pc:sldMk cId="3735238704" sldId="869"/>
        </pc:sldMkLst>
        <pc:spChg chg="mod">
          <ac:chgData name="Walter Luis Araujo da Cunha" userId="6d408557-8df8-4972-9bee-c1ba6ae0cc84" providerId="ADAL" clId="{1B50E421-0701-4BE1-8F96-ADCF3E100E17}" dt="2021-11-03T13:01:04.349" v="421" actId="1076"/>
          <ac:spMkLst>
            <pc:docMk/>
            <pc:sldMk cId="3735238704" sldId="869"/>
            <ac:spMk id="2" creationId="{AEDA4FB6-719D-4AA7-8E9F-D48C81C40B1D}"/>
          </ac:spMkLst>
        </pc:spChg>
        <pc:spChg chg="mod">
          <ac:chgData name="Walter Luis Araujo da Cunha" userId="6d408557-8df8-4972-9bee-c1ba6ae0cc84" providerId="ADAL" clId="{1B50E421-0701-4BE1-8F96-ADCF3E100E17}" dt="2021-11-03T13:01:07.148" v="422" actId="1076"/>
          <ac:spMkLst>
            <pc:docMk/>
            <pc:sldMk cId="3735238704" sldId="869"/>
            <ac:spMk id="3" creationId="{41195F6F-5278-594C-95CA-BD7D002B985D}"/>
          </ac:spMkLst>
        </pc:spChg>
        <pc:spChg chg="del">
          <ac:chgData name="Walter Luis Araujo da Cunha" userId="6d408557-8df8-4972-9bee-c1ba6ae0cc84" providerId="ADAL" clId="{1B50E421-0701-4BE1-8F96-ADCF3E100E17}" dt="2021-11-02T21:21:19.186" v="141"/>
          <ac:spMkLst>
            <pc:docMk/>
            <pc:sldMk cId="3735238704" sldId="869"/>
            <ac:spMk id="11" creationId="{04812C46-200A-4DEB-A05E-3ED6C68C2387}"/>
          </ac:spMkLst>
        </pc:spChg>
        <pc:spChg chg="del">
          <ac:chgData name="Walter Luis Araujo da Cunha" userId="6d408557-8df8-4972-9bee-c1ba6ae0cc84" providerId="ADAL" clId="{1B50E421-0701-4BE1-8F96-ADCF3E100E17}" dt="2021-11-02T21:21:19.186" v="141"/>
          <ac:spMkLst>
            <pc:docMk/>
            <pc:sldMk cId="3735238704" sldId="869"/>
            <ac:spMk id="13" creationId="{D1EA859B-E555-4109-94F3-6700E046E008}"/>
          </ac:spMkLst>
        </pc:spChg>
        <pc:picChg chg="mod">
          <ac:chgData name="Walter Luis Araujo da Cunha" userId="6d408557-8df8-4972-9bee-c1ba6ae0cc84" providerId="ADAL" clId="{1B50E421-0701-4BE1-8F96-ADCF3E100E17}" dt="2021-11-03T13:01:11.911" v="423" actId="14100"/>
          <ac:picMkLst>
            <pc:docMk/>
            <pc:sldMk cId="3735238704" sldId="869"/>
            <ac:picMk id="6" creationId="{BF19B3FF-BF29-4D91-983B-9150C194B628}"/>
          </ac:picMkLst>
        </pc:picChg>
        <pc:picChg chg="del">
          <ac:chgData name="Walter Luis Araujo da Cunha" userId="6d408557-8df8-4972-9bee-c1ba6ae0cc84" providerId="ADAL" clId="{1B50E421-0701-4BE1-8F96-ADCF3E100E17}" dt="2021-11-02T21:46:58.197" v="277" actId="478"/>
          <ac:picMkLst>
            <pc:docMk/>
            <pc:sldMk cId="3735238704" sldId="869"/>
            <ac:picMk id="8" creationId="{5A9E7163-092B-49D7-816F-1883A3B8C906}"/>
          </ac:picMkLst>
        </pc:picChg>
        <pc:picChg chg="del">
          <ac:chgData name="Walter Luis Araujo da Cunha" userId="6d408557-8df8-4972-9bee-c1ba6ae0cc84" providerId="ADAL" clId="{1B50E421-0701-4BE1-8F96-ADCF3E100E17}" dt="2021-11-02T21:47:11.565" v="280" actId="478"/>
          <ac:picMkLst>
            <pc:docMk/>
            <pc:sldMk cId="3735238704" sldId="869"/>
            <ac:picMk id="9" creationId="{6A0A4D84-9208-4B8E-9FC6-48EE9198D5F6}"/>
          </ac:picMkLst>
        </pc:picChg>
      </pc:sldChg>
      <pc:sldChg chg="add del">
        <pc:chgData name="Walter Luis Araujo da Cunha" userId="6d408557-8df8-4972-9bee-c1ba6ae0cc84" providerId="ADAL" clId="{1B50E421-0701-4BE1-8F96-ADCF3E100E17}" dt="2021-11-02T21:09:49.619" v="48" actId="47"/>
        <pc:sldMkLst>
          <pc:docMk/>
          <pc:sldMk cId="1479195148" sldId="873"/>
        </pc:sldMkLst>
      </pc:sldChg>
      <pc:sldChg chg="addSp delSp modSp mod setBg">
        <pc:chgData name="Walter Luis Araujo da Cunha" userId="6d408557-8df8-4972-9bee-c1ba6ae0cc84" providerId="ADAL" clId="{1B50E421-0701-4BE1-8F96-ADCF3E100E17}" dt="2021-11-03T13:00:26.354" v="416" actId="14100"/>
        <pc:sldMkLst>
          <pc:docMk/>
          <pc:sldMk cId="2156968465" sldId="874"/>
        </pc:sldMkLst>
        <pc:spChg chg="del mod ord">
          <ac:chgData name="Walter Luis Araujo da Cunha" userId="6d408557-8df8-4972-9bee-c1ba6ae0cc84" providerId="ADAL" clId="{1B50E421-0701-4BE1-8F96-ADCF3E100E17}" dt="2021-11-03T12:59:59.976" v="409" actId="478"/>
          <ac:spMkLst>
            <pc:docMk/>
            <pc:sldMk cId="2156968465" sldId="874"/>
            <ac:spMk id="2" creationId="{04B5C4FF-D1EB-4C6C-B018-1FCE87912104}"/>
          </ac:spMkLst>
        </pc:spChg>
        <pc:spChg chg="add del">
          <ac:chgData name="Walter Luis Araujo da Cunha" userId="6d408557-8df8-4972-9bee-c1ba6ae0cc84" providerId="ADAL" clId="{1B50E421-0701-4BE1-8F96-ADCF3E100E17}" dt="2021-11-03T13:00:16.410" v="413" actId="26606"/>
          <ac:spMkLst>
            <pc:docMk/>
            <pc:sldMk cId="2156968465" sldId="874"/>
            <ac:spMk id="9" creationId="{42A4FC2C-047E-45A5-965D-8E1E3BF09BC6}"/>
          </ac:spMkLst>
        </pc:spChg>
        <pc:spChg chg="add del">
          <ac:chgData name="Walter Luis Araujo da Cunha" userId="6d408557-8df8-4972-9bee-c1ba6ae0cc84" providerId="ADAL" clId="{1B50E421-0701-4BE1-8F96-ADCF3E100E17}" dt="2021-11-03T12:59:56.776" v="408" actId="26606"/>
          <ac:spMkLst>
            <pc:docMk/>
            <pc:sldMk cId="2156968465" sldId="874"/>
            <ac:spMk id="12" creationId="{6753252F-4873-4F63-801D-CC719279A7D5}"/>
          </ac:spMkLst>
        </pc:spChg>
        <pc:spChg chg="add del">
          <ac:chgData name="Walter Luis Araujo da Cunha" userId="6d408557-8df8-4972-9bee-c1ba6ae0cc84" providerId="ADAL" clId="{1B50E421-0701-4BE1-8F96-ADCF3E100E17}" dt="2021-11-03T12:59:56.776" v="408" actId="26606"/>
          <ac:spMkLst>
            <pc:docMk/>
            <pc:sldMk cId="2156968465" sldId="874"/>
            <ac:spMk id="14" creationId="{047C8CCB-F95D-4249-92DD-651249D3535A}"/>
          </ac:spMkLst>
        </pc:spChg>
        <pc:picChg chg="mod">
          <ac:chgData name="Walter Luis Araujo da Cunha" userId="6d408557-8df8-4972-9bee-c1ba6ae0cc84" providerId="ADAL" clId="{1B50E421-0701-4BE1-8F96-ADCF3E100E17}" dt="2021-11-03T13:00:26.354" v="416" actId="14100"/>
          <ac:picMkLst>
            <pc:docMk/>
            <pc:sldMk cId="2156968465" sldId="874"/>
            <ac:picMk id="4" creationId="{E47CA408-13D3-449E-831F-E46E5527D6B6}"/>
          </ac:picMkLst>
        </pc:picChg>
        <pc:picChg chg="del">
          <ac:chgData name="Walter Luis Araujo da Cunha" userId="6d408557-8df8-4972-9bee-c1ba6ae0cc84" providerId="ADAL" clId="{1B50E421-0701-4BE1-8F96-ADCF3E100E17}" dt="2021-11-02T21:47:01.145" v="278" actId="478"/>
          <ac:picMkLst>
            <pc:docMk/>
            <pc:sldMk cId="2156968465" sldId="874"/>
            <ac:picMk id="5" creationId="{E303AEFC-883F-414E-A963-6806A55BB2D4}"/>
          </ac:picMkLst>
        </pc:picChg>
        <pc:picChg chg="del mod">
          <ac:chgData name="Walter Luis Araujo da Cunha" userId="6d408557-8df8-4972-9bee-c1ba6ae0cc84" providerId="ADAL" clId="{1B50E421-0701-4BE1-8F96-ADCF3E100E17}" dt="2021-11-03T13:00:04.628" v="411" actId="478"/>
          <ac:picMkLst>
            <pc:docMk/>
            <pc:sldMk cId="2156968465" sldId="874"/>
            <ac:picMk id="7" creationId="{746AAAD6-837F-4759-9EB5-359AC4E577AE}"/>
          </ac:picMkLst>
        </pc:picChg>
      </pc:sldChg>
      <pc:sldChg chg="add del">
        <pc:chgData name="Walter Luis Araujo da Cunha" userId="6d408557-8df8-4972-9bee-c1ba6ae0cc84" providerId="ADAL" clId="{1B50E421-0701-4BE1-8F96-ADCF3E100E17}" dt="2021-11-02T21:10:05.737" v="54" actId="47"/>
        <pc:sldMkLst>
          <pc:docMk/>
          <pc:sldMk cId="3126998172" sldId="876"/>
        </pc:sldMkLst>
      </pc:sldChg>
      <pc:sldChg chg="del">
        <pc:chgData name="Walter Luis Araujo da Cunha" userId="6d408557-8df8-4972-9bee-c1ba6ae0cc84" providerId="ADAL" clId="{1B50E421-0701-4BE1-8F96-ADCF3E100E17}" dt="2021-11-02T21:10:45.937" v="68" actId="47"/>
        <pc:sldMkLst>
          <pc:docMk/>
          <pc:sldMk cId="3174946109" sldId="879"/>
        </pc:sldMkLst>
      </pc:sldChg>
      <pc:sldChg chg="del">
        <pc:chgData name="Walter Luis Araujo da Cunha" userId="6d408557-8df8-4972-9bee-c1ba6ae0cc84" providerId="ADAL" clId="{1B50E421-0701-4BE1-8F96-ADCF3E100E17}" dt="2021-11-02T21:10:45.239" v="67" actId="47"/>
        <pc:sldMkLst>
          <pc:docMk/>
          <pc:sldMk cId="3625693260" sldId="880"/>
        </pc:sldMkLst>
      </pc:sldChg>
      <pc:sldChg chg="modSp mod setBg">
        <pc:chgData name="Walter Luis Araujo da Cunha" userId="6d408557-8df8-4972-9bee-c1ba6ae0cc84" providerId="ADAL" clId="{1B50E421-0701-4BE1-8F96-ADCF3E100E17}" dt="2021-11-03T13:05:15.815" v="453" actId="26606"/>
        <pc:sldMkLst>
          <pc:docMk/>
          <pc:sldMk cId="300959223" sldId="882"/>
        </pc:sldMkLst>
        <pc:picChg chg="mod">
          <ac:chgData name="Walter Luis Araujo da Cunha" userId="6d408557-8df8-4972-9bee-c1ba6ae0cc84" providerId="ADAL" clId="{1B50E421-0701-4BE1-8F96-ADCF3E100E17}" dt="2021-11-03T13:05:15.815" v="453" actId="26606"/>
          <ac:picMkLst>
            <pc:docMk/>
            <pc:sldMk cId="300959223" sldId="882"/>
            <ac:picMk id="8" creationId="{D3AED491-0EB0-42F1-A8EA-8076874F2F92}"/>
          </ac:picMkLst>
        </pc:picChg>
      </pc:sldChg>
      <pc:sldChg chg="delSp modSp add mod setBg delDesignElem">
        <pc:chgData name="Walter Luis Araujo da Cunha" userId="6d408557-8df8-4972-9bee-c1ba6ae0cc84" providerId="ADAL" clId="{1B50E421-0701-4BE1-8F96-ADCF3E100E17}" dt="2021-11-03T13:03:26.012" v="449" actId="20577"/>
        <pc:sldMkLst>
          <pc:docMk/>
          <pc:sldMk cId="2143037717" sldId="910"/>
        </pc:sldMkLst>
        <pc:spChg chg="mod">
          <ac:chgData name="Walter Luis Araujo da Cunha" userId="6d408557-8df8-4972-9bee-c1ba6ae0cc84" providerId="ADAL" clId="{1B50E421-0701-4BE1-8F96-ADCF3E100E17}" dt="2021-11-02T22:01:38.992" v="349" actId="20577"/>
          <ac:spMkLst>
            <pc:docMk/>
            <pc:sldMk cId="2143037717" sldId="910"/>
            <ac:spMk id="32" creationId="{3249206A-2608-4F6C-B3C6-7132A658B6C6}"/>
          </ac:spMkLst>
        </pc:spChg>
        <pc:spChg chg="mod">
          <ac:chgData name="Walter Luis Araujo da Cunha" userId="6d408557-8df8-4972-9bee-c1ba6ae0cc84" providerId="ADAL" clId="{1B50E421-0701-4BE1-8F96-ADCF3E100E17}" dt="2021-11-03T13:03:26.012" v="449" actId="20577"/>
          <ac:spMkLst>
            <pc:docMk/>
            <pc:sldMk cId="2143037717" sldId="910"/>
            <ac:spMk id="35" creationId="{001FB906-8552-49BD-9CBA-DEEF111E3440}"/>
          </ac:spMkLst>
        </pc:spChg>
        <pc:spChg chg="del">
          <ac:chgData name="Walter Luis Araujo da Cunha" userId="6d408557-8df8-4972-9bee-c1ba6ae0cc84" providerId="ADAL" clId="{1B50E421-0701-4BE1-8F96-ADCF3E100E17}" dt="2021-11-02T21:56:33.528" v="284"/>
          <ac:spMkLst>
            <pc:docMk/>
            <pc:sldMk cId="2143037717" sldId="910"/>
            <ac:spMk id="37" creationId="{06DA9DF9-31F7-4056-B42E-878CC92417B8}"/>
          </ac:spMkLst>
        </pc:spChg>
        <pc:spChg chg="del">
          <ac:chgData name="Walter Luis Araujo da Cunha" userId="6d408557-8df8-4972-9bee-c1ba6ae0cc84" providerId="ADAL" clId="{1B50E421-0701-4BE1-8F96-ADCF3E100E17}" dt="2021-11-02T21:56:49.040" v="286" actId="478"/>
          <ac:spMkLst>
            <pc:docMk/>
            <pc:sldMk cId="2143037717" sldId="910"/>
            <ac:spMk id="60" creationId="{4BF9C35A-2EC6-1544-AC07-B8777B672BCF}"/>
          </ac:spMkLst>
        </pc:spChg>
        <pc:spChg chg="mod">
          <ac:chgData name="Walter Luis Araujo da Cunha" userId="6d408557-8df8-4972-9bee-c1ba6ae0cc84" providerId="ADAL" clId="{1B50E421-0701-4BE1-8F96-ADCF3E100E17}" dt="2021-11-02T22:01:52.092" v="350" actId="20577"/>
          <ac:spMkLst>
            <pc:docMk/>
            <pc:sldMk cId="2143037717" sldId="910"/>
            <ac:spMk id="64" creationId="{4FD21A03-11C2-ED40-A0BE-E7254E9D485D}"/>
          </ac:spMkLst>
        </pc:spChg>
        <pc:picChg chg="del">
          <ac:chgData name="Walter Luis Araujo da Cunha" userId="6d408557-8df8-4972-9bee-c1ba6ae0cc84" providerId="ADAL" clId="{1B50E421-0701-4BE1-8F96-ADCF3E100E17}" dt="2021-11-02T21:56:39.920" v="285" actId="478"/>
          <ac:picMkLst>
            <pc:docMk/>
            <pc:sldMk cId="2143037717" sldId="910"/>
            <ac:picMk id="61" creationId="{AF92C7F3-9B18-0B4A-9E5B-24F9C295785E}"/>
          </ac:picMkLst>
        </pc:picChg>
      </pc:sldChg>
      <pc:sldChg chg="add del">
        <pc:chgData name="Walter Luis Araujo da Cunha" userId="6d408557-8df8-4972-9bee-c1ba6ae0cc84" providerId="ADAL" clId="{1B50E421-0701-4BE1-8F96-ADCF3E100E17}" dt="2021-11-02T21:09:50.444" v="49" actId="47"/>
        <pc:sldMkLst>
          <pc:docMk/>
          <pc:sldMk cId="2100311395" sldId="915"/>
        </pc:sldMkLst>
      </pc:sldChg>
      <pc:sldChg chg="add del">
        <pc:chgData name="Walter Luis Araujo da Cunha" userId="6d408557-8df8-4972-9bee-c1ba6ae0cc84" providerId="ADAL" clId="{1B50E421-0701-4BE1-8F96-ADCF3E100E17}" dt="2021-11-02T21:10:05.063" v="53" actId="47"/>
        <pc:sldMkLst>
          <pc:docMk/>
          <pc:sldMk cId="923995070" sldId="918"/>
        </pc:sldMkLst>
      </pc:sldChg>
      <pc:sldChg chg="addSp modSp add mod ord setBg modNotesTx">
        <pc:chgData name="Walter Luis Araujo da Cunha" userId="6d408557-8df8-4972-9bee-c1ba6ae0cc84" providerId="ADAL" clId="{1B50E421-0701-4BE1-8F96-ADCF3E100E17}" dt="2021-11-03T12:58:20.667" v="389" actId="26606"/>
        <pc:sldMkLst>
          <pc:docMk/>
          <pc:sldMk cId="836347732" sldId="919"/>
        </pc:sldMkLst>
        <pc:spChg chg="add">
          <ac:chgData name="Walter Luis Araujo da Cunha" userId="6d408557-8df8-4972-9bee-c1ba6ae0cc84" providerId="ADAL" clId="{1B50E421-0701-4BE1-8F96-ADCF3E100E17}" dt="2021-11-03T12:58:20.667" v="389" actId="26606"/>
          <ac:spMkLst>
            <pc:docMk/>
            <pc:sldMk cId="836347732" sldId="919"/>
            <ac:spMk id="9" creationId="{42A4FC2C-047E-45A5-965D-8E1E3BF09BC6}"/>
          </ac:spMkLst>
        </pc:spChg>
        <pc:picChg chg="mod">
          <ac:chgData name="Walter Luis Araujo da Cunha" userId="6d408557-8df8-4972-9bee-c1ba6ae0cc84" providerId="ADAL" clId="{1B50E421-0701-4BE1-8F96-ADCF3E100E17}" dt="2021-11-03T12:58:20.667" v="389" actId="26606"/>
          <ac:picMkLst>
            <pc:docMk/>
            <pc:sldMk cId="836347732" sldId="919"/>
            <ac:picMk id="4" creationId="{CD1624F3-3E6D-4ECD-9934-4CACA9D68CAB}"/>
          </ac:picMkLst>
        </pc:picChg>
      </pc:sldChg>
      <pc:sldChg chg="add del">
        <pc:chgData name="Walter Luis Araujo da Cunha" userId="6d408557-8df8-4972-9bee-c1ba6ae0cc84" providerId="ADAL" clId="{1B50E421-0701-4BE1-8F96-ADCF3E100E17}" dt="2021-11-02T21:09:52.962" v="51" actId="2696"/>
        <pc:sldMkLst>
          <pc:docMk/>
          <pc:sldMk cId="2414967224" sldId="919"/>
        </pc:sldMkLst>
      </pc:sldChg>
      <pc:sldChg chg="add del">
        <pc:chgData name="Walter Luis Araujo da Cunha" userId="6d408557-8df8-4972-9bee-c1ba6ae0cc84" providerId="ADAL" clId="{1B50E421-0701-4BE1-8F96-ADCF3E100E17}" dt="2021-11-02T21:10:06.583" v="55" actId="47"/>
        <pc:sldMkLst>
          <pc:docMk/>
          <pc:sldMk cId="2286307235" sldId="920"/>
        </pc:sldMkLst>
      </pc:sldChg>
      <pc:sldChg chg="del">
        <pc:chgData name="Walter Luis Araujo da Cunha" userId="6d408557-8df8-4972-9bee-c1ba6ae0cc84" providerId="ADAL" clId="{1B50E421-0701-4BE1-8F96-ADCF3E100E17}" dt="2021-11-02T21:10:48.524" v="70" actId="47"/>
        <pc:sldMkLst>
          <pc:docMk/>
          <pc:sldMk cId="1265065896" sldId="921"/>
        </pc:sldMkLst>
      </pc:sldChg>
      <pc:sldChg chg="delSp modSp add del mod ord setBg">
        <pc:chgData name="Walter Luis Araujo da Cunha" userId="6d408557-8df8-4972-9bee-c1ba6ae0cc84" providerId="ADAL" clId="{1B50E421-0701-4BE1-8F96-ADCF3E100E17}" dt="2021-11-02T22:08:32.970" v="360" actId="2696"/>
        <pc:sldMkLst>
          <pc:docMk/>
          <pc:sldMk cId="5153595" sldId="922"/>
        </pc:sldMkLst>
        <pc:spChg chg="mod">
          <ac:chgData name="Walter Luis Araujo da Cunha" userId="6d408557-8df8-4972-9bee-c1ba6ae0cc84" providerId="ADAL" clId="{1B50E421-0701-4BE1-8F96-ADCF3E100E17}" dt="2021-11-02T22:08:29.286" v="359" actId="20577"/>
          <ac:spMkLst>
            <pc:docMk/>
            <pc:sldMk cId="5153595" sldId="922"/>
            <ac:spMk id="5" creationId="{6372BFB2-4D13-4A14-8503-F70931DAE6DD}"/>
          </ac:spMkLst>
        </pc:spChg>
        <pc:picChg chg="del">
          <ac:chgData name="Walter Luis Araujo da Cunha" userId="6d408557-8df8-4972-9bee-c1ba6ae0cc84" providerId="ADAL" clId="{1B50E421-0701-4BE1-8F96-ADCF3E100E17}" dt="2021-11-02T22:07:21.433" v="352" actId="478"/>
          <ac:picMkLst>
            <pc:docMk/>
            <pc:sldMk cId="5153595" sldId="922"/>
            <ac:picMk id="2" creationId="{6525A004-91E6-4D71-8F24-DE4E91FC56E6}"/>
          </ac:picMkLst>
        </pc:picChg>
      </pc:sldChg>
      <pc:sldChg chg="modSp add mod modTransition">
        <pc:chgData name="Walter Luis Araujo da Cunha" userId="6d408557-8df8-4972-9bee-c1ba6ae0cc84" providerId="ADAL" clId="{1B50E421-0701-4BE1-8F96-ADCF3E100E17}" dt="2021-11-03T13:06:20.810" v="457" actId="20577"/>
        <pc:sldMkLst>
          <pc:docMk/>
          <pc:sldMk cId="844935842" sldId="922"/>
        </pc:sldMkLst>
        <pc:spChg chg="mod">
          <ac:chgData name="Walter Luis Araujo da Cunha" userId="6d408557-8df8-4972-9bee-c1ba6ae0cc84" providerId="ADAL" clId="{1B50E421-0701-4BE1-8F96-ADCF3E100E17}" dt="2021-11-03T13:05:51.167" v="454" actId="20577"/>
          <ac:spMkLst>
            <pc:docMk/>
            <pc:sldMk cId="844935842" sldId="922"/>
            <ac:spMk id="5" creationId="{6372BFB2-4D13-4A14-8503-F70931DAE6DD}"/>
          </ac:spMkLst>
        </pc:spChg>
        <pc:spChg chg="mod">
          <ac:chgData name="Walter Luis Araujo da Cunha" userId="6d408557-8df8-4972-9bee-c1ba6ae0cc84" providerId="ADAL" clId="{1B50E421-0701-4BE1-8F96-ADCF3E100E17}" dt="2021-11-03T13:06:20.810" v="457" actId="20577"/>
          <ac:spMkLst>
            <pc:docMk/>
            <pc:sldMk cId="844935842" sldId="922"/>
            <ac:spMk id="10" creationId="{36B10691-1D15-4E2D-AAF9-4018D5087DA0}"/>
          </ac:spMkLst>
        </pc:spChg>
      </pc:sldChg>
      <pc:sldChg chg="add del">
        <pc:chgData name="Walter Luis Araujo da Cunha" userId="6d408557-8df8-4972-9bee-c1ba6ae0cc84" providerId="ADAL" clId="{1B50E421-0701-4BE1-8F96-ADCF3E100E17}" dt="2021-11-03T13:01:37.456" v="424" actId="2696"/>
        <pc:sldMkLst>
          <pc:docMk/>
          <pc:sldMk cId="2211888803" sldId="922"/>
        </pc:sldMkLst>
      </pc:sldChg>
      <pc:sldChg chg="add del">
        <pc:chgData name="Walter Luis Araujo da Cunha" userId="6d408557-8df8-4972-9bee-c1ba6ae0cc84" providerId="ADAL" clId="{1B50E421-0701-4BE1-8F96-ADCF3E100E17}" dt="2021-11-02T21:10:07.897" v="57" actId="47"/>
        <pc:sldMkLst>
          <pc:docMk/>
          <pc:sldMk cId="368580086" sldId="923"/>
        </pc:sldMkLst>
      </pc:sldChg>
      <pc:sldChg chg="add del">
        <pc:chgData name="Walter Luis Araujo da Cunha" userId="6d408557-8df8-4972-9bee-c1ba6ae0cc84" providerId="ADAL" clId="{1B50E421-0701-4BE1-8F96-ADCF3E100E17}" dt="2021-11-02T21:10:10.438" v="60" actId="47"/>
        <pc:sldMkLst>
          <pc:docMk/>
          <pc:sldMk cId="1916193759" sldId="924"/>
        </pc:sldMkLst>
      </pc:sldChg>
      <pc:sldChg chg="add del">
        <pc:chgData name="Walter Luis Araujo da Cunha" userId="6d408557-8df8-4972-9bee-c1ba6ae0cc84" providerId="ADAL" clId="{1B50E421-0701-4BE1-8F96-ADCF3E100E17}" dt="2021-11-02T21:10:09.102" v="58" actId="47"/>
        <pc:sldMkLst>
          <pc:docMk/>
          <pc:sldMk cId="3502518906" sldId="925"/>
        </pc:sldMkLst>
      </pc:sldChg>
      <pc:sldChg chg="add del">
        <pc:chgData name="Walter Luis Araujo da Cunha" userId="6d408557-8df8-4972-9bee-c1ba6ae0cc84" providerId="ADAL" clId="{1B50E421-0701-4BE1-8F96-ADCF3E100E17}" dt="2021-11-02T21:10:27.234" v="63" actId="2696"/>
        <pc:sldMkLst>
          <pc:docMk/>
          <pc:sldMk cId="1674977115" sldId="926"/>
        </pc:sldMkLst>
      </pc:sldChg>
      <pc:sldChg chg="add del ord setBg">
        <pc:chgData name="Walter Luis Araujo da Cunha" userId="6d408557-8df8-4972-9bee-c1ba6ae0cc84" providerId="ADAL" clId="{1B50E421-0701-4BE1-8F96-ADCF3E100E17}" dt="2021-11-02T21:26:52.785" v="154" actId="47"/>
        <pc:sldMkLst>
          <pc:docMk/>
          <pc:sldMk cId="3500184982" sldId="926"/>
        </pc:sldMkLst>
      </pc:sldChg>
      <pc:sldChg chg="add del">
        <pc:chgData name="Walter Luis Araujo da Cunha" userId="6d408557-8df8-4972-9bee-c1ba6ae0cc84" providerId="ADAL" clId="{1B50E421-0701-4BE1-8F96-ADCF3E100E17}" dt="2021-11-02T21:10:42.380" v="65" actId="47"/>
        <pc:sldMkLst>
          <pc:docMk/>
          <pc:sldMk cId="3394126553" sldId="927"/>
        </pc:sldMkLst>
      </pc:sldChg>
      <pc:sldChg chg="addSp delSp">
        <pc:chgData name="Walter Luis Araujo da Cunha" userId="6d408557-8df8-4972-9bee-c1ba6ae0cc84" providerId="ADAL" clId="{1B50E421-0701-4BE1-8F96-ADCF3E100E17}" dt="2021-11-02T21:53:33.757" v="282" actId="478"/>
        <pc:sldMkLst>
          <pc:docMk/>
          <pc:sldMk cId="194347460" sldId="930"/>
        </pc:sldMkLst>
        <pc:picChg chg="add del">
          <ac:chgData name="Walter Luis Araujo da Cunha" userId="6d408557-8df8-4972-9bee-c1ba6ae0cc84" providerId="ADAL" clId="{1B50E421-0701-4BE1-8F96-ADCF3E100E17}" dt="2021-11-02T21:53:33.757" v="282" actId="478"/>
          <ac:picMkLst>
            <pc:docMk/>
            <pc:sldMk cId="194347460" sldId="930"/>
            <ac:picMk id="2050" creationId="{A2B4E594-D0AC-4300-B3B8-9065BA672119}"/>
          </ac:picMkLst>
        </pc:picChg>
      </pc:sldChg>
      <pc:sldChg chg="del">
        <pc:chgData name="Walter Luis Araujo da Cunha" userId="6d408557-8df8-4972-9bee-c1ba6ae0cc84" providerId="ADAL" clId="{1B50E421-0701-4BE1-8F96-ADCF3E100E17}" dt="2021-11-02T21:10:49.481" v="71" actId="47"/>
        <pc:sldMkLst>
          <pc:docMk/>
          <pc:sldMk cId="1845725489" sldId="931"/>
        </pc:sldMkLst>
      </pc:sldChg>
      <pc:sldChg chg="del">
        <pc:chgData name="Walter Luis Araujo da Cunha" userId="6d408557-8df8-4972-9bee-c1ba6ae0cc84" providerId="ADAL" clId="{1B50E421-0701-4BE1-8F96-ADCF3E100E17}" dt="2021-11-02T21:10:47.501" v="69" actId="47"/>
        <pc:sldMkLst>
          <pc:docMk/>
          <pc:sldMk cId="778615397" sldId="932"/>
        </pc:sldMkLst>
      </pc:sldChg>
      <pc:sldChg chg="del">
        <pc:chgData name="Walter Luis Araujo da Cunha" userId="6d408557-8df8-4972-9bee-c1ba6ae0cc84" providerId="ADAL" clId="{1B50E421-0701-4BE1-8F96-ADCF3E100E17}" dt="2021-11-02T21:10:58.122" v="77" actId="47"/>
        <pc:sldMkLst>
          <pc:docMk/>
          <pc:sldMk cId="3739809394" sldId="933"/>
        </pc:sldMkLst>
      </pc:sldChg>
      <pc:sldChg chg="del">
        <pc:chgData name="Walter Luis Araujo da Cunha" userId="6d408557-8df8-4972-9bee-c1ba6ae0cc84" providerId="ADAL" clId="{1B50E421-0701-4BE1-8F96-ADCF3E100E17}" dt="2021-11-02T21:10:59.750" v="78" actId="47"/>
        <pc:sldMkLst>
          <pc:docMk/>
          <pc:sldMk cId="631073430" sldId="934"/>
        </pc:sldMkLst>
      </pc:sldChg>
      <pc:sldChg chg="del">
        <pc:chgData name="Walter Luis Araujo da Cunha" userId="6d408557-8df8-4972-9bee-c1ba6ae0cc84" providerId="ADAL" clId="{1B50E421-0701-4BE1-8F96-ADCF3E100E17}" dt="2021-11-02T21:10:55.532" v="75" actId="47"/>
        <pc:sldMkLst>
          <pc:docMk/>
          <pc:sldMk cId="2224035383" sldId="935"/>
        </pc:sldMkLst>
      </pc:sldChg>
      <pc:sldChg chg="del">
        <pc:chgData name="Walter Luis Araujo da Cunha" userId="6d408557-8df8-4972-9bee-c1ba6ae0cc84" providerId="ADAL" clId="{1B50E421-0701-4BE1-8F96-ADCF3E100E17}" dt="2021-11-02T21:10:54.380" v="74" actId="47"/>
        <pc:sldMkLst>
          <pc:docMk/>
          <pc:sldMk cId="1360812871" sldId="936"/>
        </pc:sldMkLst>
      </pc:sldChg>
      <pc:sldChg chg="del">
        <pc:chgData name="Walter Luis Araujo da Cunha" userId="6d408557-8df8-4972-9bee-c1ba6ae0cc84" providerId="ADAL" clId="{1B50E421-0701-4BE1-8F96-ADCF3E100E17}" dt="2021-11-02T21:11:01.416" v="79" actId="47"/>
        <pc:sldMkLst>
          <pc:docMk/>
          <pc:sldMk cId="4067143593" sldId="937"/>
        </pc:sldMkLst>
      </pc:sldChg>
      <pc:sldChg chg="del">
        <pc:chgData name="Walter Luis Araujo da Cunha" userId="6d408557-8df8-4972-9bee-c1ba6ae0cc84" providerId="ADAL" clId="{1B50E421-0701-4BE1-8F96-ADCF3E100E17}" dt="2021-11-02T21:11:02.552" v="80" actId="47"/>
        <pc:sldMkLst>
          <pc:docMk/>
          <pc:sldMk cId="1350425079" sldId="938"/>
        </pc:sldMkLst>
      </pc:sldChg>
      <pc:sldChg chg="add del">
        <pc:chgData name="Walter Luis Araujo da Cunha" userId="6d408557-8df8-4972-9bee-c1ba6ae0cc84" providerId="ADAL" clId="{1B50E421-0701-4BE1-8F96-ADCF3E100E17}" dt="2021-11-02T21:09:47.125" v="46" actId="47"/>
        <pc:sldMkLst>
          <pc:docMk/>
          <pc:sldMk cId="1282830575" sldId="939"/>
        </pc:sldMkLst>
      </pc:sldChg>
      <pc:sldChg chg="del">
        <pc:chgData name="Walter Luis Araujo da Cunha" userId="6d408557-8df8-4972-9bee-c1ba6ae0cc84" providerId="ADAL" clId="{1B50E421-0701-4BE1-8F96-ADCF3E100E17}" dt="2021-11-02T21:08:49.081" v="2" actId="2696"/>
        <pc:sldMkLst>
          <pc:docMk/>
          <pc:sldMk cId="2913984011" sldId="941"/>
        </pc:sldMkLst>
      </pc:sldChg>
      <pc:sldChg chg="add ord setBg modNotesTx">
        <pc:chgData name="Walter Luis Araujo da Cunha" userId="6d408557-8df8-4972-9bee-c1ba6ae0cc84" providerId="ADAL" clId="{1B50E421-0701-4BE1-8F96-ADCF3E100E17}" dt="2021-11-03T13:03:50.679" v="451" actId="6549"/>
        <pc:sldMkLst>
          <pc:docMk/>
          <pc:sldMk cId="3666617137" sldId="941"/>
        </pc:sldMkLst>
      </pc:sldChg>
      <pc:sldChg chg="addSp delSp modSp add mod">
        <pc:chgData name="Walter Luis Araujo da Cunha" userId="6d408557-8df8-4972-9bee-c1ba6ae0cc84" providerId="ADAL" clId="{1B50E421-0701-4BE1-8F96-ADCF3E100E17}" dt="2021-11-02T21:15:39.596" v="87" actId="962"/>
        <pc:sldMkLst>
          <pc:docMk/>
          <pc:sldMk cId="1813025743" sldId="942"/>
        </pc:sldMkLst>
        <pc:picChg chg="add mod">
          <ac:chgData name="Walter Luis Araujo da Cunha" userId="6d408557-8df8-4972-9bee-c1ba6ae0cc84" providerId="ADAL" clId="{1B50E421-0701-4BE1-8F96-ADCF3E100E17}" dt="2021-11-02T21:15:39.596" v="87" actId="962"/>
          <ac:picMkLst>
            <pc:docMk/>
            <pc:sldMk cId="1813025743" sldId="942"/>
            <ac:picMk id="3" creationId="{D1BFC0F6-47FF-46CF-9C13-A6EF6D3C783C}"/>
          </ac:picMkLst>
        </pc:picChg>
        <pc:picChg chg="del">
          <ac:chgData name="Walter Luis Araujo da Cunha" userId="6d408557-8df8-4972-9bee-c1ba6ae0cc84" providerId="ADAL" clId="{1B50E421-0701-4BE1-8F96-ADCF3E100E17}" dt="2021-11-02T21:13:06.794" v="82" actId="478"/>
          <ac:picMkLst>
            <pc:docMk/>
            <pc:sldMk cId="1813025743" sldId="942"/>
            <ac:picMk id="8" creationId="{D3AED491-0EB0-42F1-A8EA-8076874F2F92}"/>
          </ac:picMkLst>
        </pc:picChg>
        <pc:picChg chg="add del">
          <ac:chgData name="Walter Luis Araujo da Cunha" userId="6d408557-8df8-4972-9bee-c1ba6ae0cc84" providerId="ADAL" clId="{1B50E421-0701-4BE1-8F96-ADCF3E100E17}" dt="2021-11-02T21:15:27.874" v="84" actId="478"/>
          <ac:picMkLst>
            <pc:docMk/>
            <pc:sldMk cId="1813025743" sldId="942"/>
            <ac:picMk id="1026" creationId="{2154144C-C346-4F4D-A5DE-88BA2B653C12}"/>
          </ac:picMkLst>
        </pc:picChg>
      </pc:sldChg>
      <pc:sldChg chg="addSp delSp modSp new mod">
        <pc:chgData name="Walter Luis Araujo da Cunha" userId="6d408557-8df8-4972-9bee-c1ba6ae0cc84" providerId="ADAL" clId="{1B50E421-0701-4BE1-8F96-ADCF3E100E17}" dt="2021-11-03T12:56:46.098" v="378" actId="114"/>
        <pc:sldMkLst>
          <pc:docMk/>
          <pc:sldMk cId="703926517" sldId="943"/>
        </pc:sldMkLst>
        <pc:spChg chg="add del mod">
          <ac:chgData name="Walter Luis Araujo da Cunha" userId="6d408557-8df8-4972-9bee-c1ba6ae0cc84" providerId="ADAL" clId="{1B50E421-0701-4BE1-8F96-ADCF3E100E17}" dt="2021-11-02T21:19:07.098" v="127"/>
          <ac:spMkLst>
            <pc:docMk/>
            <pc:sldMk cId="703926517" sldId="943"/>
            <ac:spMk id="2" creationId="{2B322DC4-BEC6-4DBC-B968-BE63D50B309C}"/>
          </ac:spMkLst>
        </pc:spChg>
        <pc:spChg chg="add del mod">
          <ac:chgData name="Walter Luis Araujo da Cunha" userId="6d408557-8df8-4972-9bee-c1ba6ae0cc84" providerId="ADAL" clId="{1B50E421-0701-4BE1-8F96-ADCF3E100E17}" dt="2021-11-02T21:59:25.120" v="338" actId="26606"/>
          <ac:spMkLst>
            <pc:docMk/>
            <pc:sldMk cId="703926517" sldId="943"/>
            <ac:spMk id="3" creationId="{688DB126-C418-43E3-8A59-A1047995C741}"/>
          </ac:spMkLst>
        </pc:spChg>
        <pc:spChg chg="add del mod">
          <ac:chgData name="Walter Luis Araujo da Cunha" userId="6d408557-8df8-4972-9bee-c1ba6ae0cc84" providerId="ADAL" clId="{1B50E421-0701-4BE1-8F96-ADCF3E100E17}" dt="2021-11-02T21:19:10.648" v="128" actId="478"/>
          <ac:spMkLst>
            <pc:docMk/>
            <pc:sldMk cId="703926517" sldId="943"/>
            <ac:spMk id="4" creationId="{706E77D3-3BCC-4EA8-B648-8EBF423BC96E}"/>
          </ac:spMkLst>
        </pc:spChg>
        <pc:graphicFrameChg chg="add mod">
          <ac:chgData name="Walter Luis Araujo da Cunha" userId="6d408557-8df8-4972-9bee-c1ba6ae0cc84" providerId="ADAL" clId="{1B50E421-0701-4BE1-8F96-ADCF3E100E17}" dt="2021-11-03T12:56:46.098" v="378" actId="114"/>
          <ac:graphicFrameMkLst>
            <pc:docMk/>
            <pc:sldMk cId="703926517" sldId="943"/>
            <ac:graphicFrameMk id="5" creationId="{89A67CBB-78B6-4FFD-B3B4-CC1C4C787CF2}"/>
          </ac:graphicFrameMkLst>
        </pc:graphicFrameChg>
      </pc:sldChg>
      <pc:sldChg chg="add del">
        <pc:chgData name="Walter Luis Araujo da Cunha" userId="6d408557-8df8-4972-9bee-c1ba6ae0cc84" providerId="ADAL" clId="{1B50E421-0701-4BE1-8F96-ADCF3E100E17}" dt="2021-11-02T21:10:11.567" v="62" actId="47"/>
        <pc:sldMkLst>
          <pc:docMk/>
          <pc:sldMk cId="2549480887" sldId="943"/>
        </pc:sldMkLst>
      </pc:sldChg>
      <pc:sldChg chg="delSp modSp add del mod">
        <pc:chgData name="Walter Luis Araujo da Cunha" userId="6d408557-8df8-4972-9bee-c1ba6ae0cc84" providerId="ADAL" clId="{1B50E421-0701-4BE1-8F96-ADCF3E100E17}" dt="2021-11-02T21:35:16.112" v="172" actId="47"/>
        <pc:sldMkLst>
          <pc:docMk/>
          <pc:sldMk cId="128733589" sldId="944"/>
        </pc:sldMkLst>
        <pc:spChg chg="del">
          <ac:chgData name="Walter Luis Araujo da Cunha" userId="6d408557-8df8-4972-9bee-c1ba6ae0cc84" providerId="ADAL" clId="{1B50E421-0701-4BE1-8F96-ADCF3E100E17}" dt="2021-11-02T21:34:43.075" v="163" actId="478"/>
          <ac:spMkLst>
            <pc:docMk/>
            <pc:sldMk cId="128733589" sldId="944"/>
            <ac:spMk id="27" creationId="{487646B4-0B0B-634F-AF8B-4EC336009C84}"/>
          </ac:spMkLst>
        </pc:spChg>
        <pc:spChg chg="del">
          <ac:chgData name="Walter Luis Araujo da Cunha" userId="6d408557-8df8-4972-9bee-c1ba6ae0cc84" providerId="ADAL" clId="{1B50E421-0701-4BE1-8F96-ADCF3E100E17}" dt="2021-11-02T21:34:46.314" v="164" actId="478"/>
          <ac:spMkLst>
            <pc:docMk/>
            <pc:sldMk cId="128733589" sldId="944"/>
            <ac:spMk id="31" creationId="{7DBAB0E7-EF48-2248-B8A1-BF9840D95851}"/>
          </ac:spMkLst>
        </pc:spChg>
        <pc:spChg chg="del">
          <ac:chgData name="Walter Luis Araujo da Cunha" userId="6d408557-8df8-4972-9bee-c1ba6ae0cc84" providerId="ADAL" clId="{1B50E421-0701-4BE1-8F96-ADCF3E100E17}" dt="2021-11-02T21:34:43.075" v="163" actId="478"/>
          <ac:spMkLst>
            <pc:docMk/>
            <pc:sldMk cId="128733589" sldId="944"/>
            <ac:spMk id="35" creationId="{C29CCBF3-D548-344E-9720-280909EED260}"/>
          </ac:spMkLst>
        </pc:spChg>
        <pc:spChg chg="del">
          <ac:chgData name="Walter Luis Araujo da Cunha" userId="6d408557-8df8-4972-9bee-c1ba6ae0cc84" providerId="ADAL" clId="{1B50E421-0701-4BE1-8F96-ADCF3E100E17}" dt="2021-11-02T21:34:43.075" v="163" actId="478"/>
          <ac:spMkLst>
            <pc:docMk/>
            <pc:sldMk cId="128733589" sldId="944"/>
            <ac:spMk id="49" creationId="{ED487465-2370-874A-A956-04D125E1293A}"/>
          </ac:spMkLst>
        </pc:spChg>
        <pc:spChg chg="mod">
          <ac:chgData name="Walter Luis Araujo da Cunha" userId="6d408557-8df8-4972-9bee-c1ba6ae0cc84" providerId="ADAL" clId="{1B50E421-0701-4BE1-8F96-ADCF3E100E17}" dt="2021-11-02T21:34:55.732" v="166" actId="6549"/>
          <ac:spMkLst>
            <pc:docMk/>
            <pc:sldMk cId="128733589" sldId="944"/>
            <ac:spMk id="145" creationId="{49927BB9-A51A-4535-B649-8F55D32DD973}"/>
          </ac:spMkLst>
        </pc:s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9" creationId="{38211E45-EAB1-124F-916D-36B1FFD359C7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12" creationId="{A9FD6497-EB66-1945-BF39-4A8A5836ACA8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18" creationId="{70215CC3-B225-114A-BAA5-EA5685F40509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21" creationId="{C2B27558-AB4C-074F-8099-78B13080DA42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24" creationId="{7D2D867B-64F3-1D40-8103-A23D7B324C2B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28" creationId="{616F1EC0-6791-7B49-BB81-E538EF006764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32" creationId="{6B066C74-8FC1-9D4D-AA72-BAF3A5BDAC9E}"/>
          </ac:grpSpMkLst>
        </pc:grpChg>
        <pc:grpChg chg="del">
          <ac:chgData name="Walter Luis Araujo da Cunha" userId="6d408557-8df8-4972-9bee-c1ba6ae0cc84" providerId="ADAL" clId="{1B50E421-0701-4BE1-8F96-ADCF3E100E17}" dt="2021-11-02T21:34:46.314" v="164" actId="478"/>
          <ac:grpSpMkLst>
            <pc:docMk/>
            <pc:sldMk cId="128733589" sldId="944"/>
            <ac:grpSpMk id="36" creationId="{F8C0A6B9-DED0-EF45-B164-FBE73FB07B56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39" creationId="{FD01D162-67CF-1643-AB89-A5E11DDADA24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44" creationId="{54E43E0E-B196-F842-90A8-00F911152CE3}"/>
          </ac:grpSpMkLst>
        </pc:grpChg>
        <pc:grpChg chg="del">
          <ac:chgData name="Walter Luis Araujo da Cunha" userId="6d408557-8df8-4972-9bee-c1ba6ae0cc84" providerId="ADAL" clId="{1B50E421-0701-4BE1-8F96-ADCF3E100E17}" dt="2021-11-02T21:34:58.036" v="167" actId="478"/>
          <ac:grpSpMkLst>
            <pc:docMk/>
            <pc:sldMk cId="128733589" sldId="944"/>
            <ac:grpSpMk id="143" creationId="{74DE8B1D-D0DA-473F-85AA-CA8060E8684B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146" creationId="{C0737B94-3ADC-429F-B199-C8CBB2B73FDF}"/>
          </ac:grpSpMkLst>
        </pc:grpChg>
        <pc:grpChg chg="del">
          <ac:chgData name="Walter Luis Araujo da Cunha" userId="6d408557-8df8-4972-9bee-c1ba6ae0cc84" providerId="ADAL" clId="{1B50E421-0701-4BE1-8F96-ADCF3E100E17}" dt="2021-11-02T21:34:43.075" v="163" actId="478"/>
          <ac:grpSpMkLst>
            <pc:docMk/>
            <pc:sldMk cId="128733589" sldId="944"/>
            <ac:grpSpMk id="149" creationId="{42ED3403-2EC3-4AB1-B615-2BE82BAA2E53}"/>
          </ac:grpSpMkLst>
        </pc:grpChg>
        <pc:graphicFrameChg chg="del">
          <ac:chgData name="Walter Luis Araujo da Cunha" userId="6d408557-8df8-4972-9bee-c1ba6ae0cc84" providerId="ADAL" clId="{1B50E421-0701-4BE1-8F96-ADCF3E100E17}" dt="2021-11-02T21:34:53.562" v="165" actId="478"/>
          <ac:graphicFrameMkLst>
            <pc:docMk/>
            <pc:sldMk cId="128733589" sldId="944"/>
            <ac:graphicFrameMk id="2" creationId="{9191B2A0-A0C8-404A-918A-E1987EEC6314}"/>
          </ac:graphicFrameMkLst>
        </pc:graphicFrameChg>
      </pc:sldChg>
      <pc:sldChg chg="add del">
        <pc:chgData name="Walter Luis Araujo da Cunha" userId="6d408557-8df8-4972-9bee-c1ba6ae0cc84" providerId="ADAL" clId="{1B50E421-0701-4BE1-8F96-ADCF3E100E17}" dt="2021-11-02T21:10:09.691" v="59" actId="47"/>
        <pc:sldMkLst>
          <pc:docMk/>
          <pc:sldMk cId="2105010935" sldId="944"/>
        </pc:sldMkLst>
      </pc:sldChg>
      <pc:sldChg chg="addSp delSp modSp add mod ord">
        <pc:chgData name="Walter Luis Araujo da Cunha" userId="6d408557-8df8-4972-9bee-c1ba6ae0cc84" providerId="ADAL" clId="{1B50E421-0701-4BE1-8F96-ADCF3E100E17}" dt="2021-11-03T12:54:19.054" v="368" actId="20577"/>
        <pc:sldMkLst>
          <pc:docMk/>
          <pc:sldMk cId="3653078050" sldId="944"/>
        </pc:sldMkLst>
        <pc:spChg chg="add mod">
          <ac:chgData name="Walter Luis Araujo da Cunha" userId="6d408557-8df8-4972-9bee-c1ba6ae0cc84" providerId="ADAL" clId="{1B50E421-0701-4BE1-8F96-ADCF3E100E17}" dt="2021-11-03T12:54:19.054" v="368" actId="20577"/>
          <ac:spMkLst>
            <pc:docMk/>
            <pc:sldMk cId="3653078050" sldId="944"/>
            <ac:spMk id="3" creationId="{5445D1F6-2A41-4141-A5E1-D2C04741ED81}"/>
          </ac:spMkLst>
        </pc:spChg>
        <pc:spChg chg="del">
          <ac:chgData name="Walter Luis Araujo da Cunha" userId="6d408557-8df8-4972-9bee-c1ba6ae0cc84" providerId="ADAL" clId="{1B50E421-0701-4BE1-8F96-ADCF3E100E17}" dt="2021-11-02T21:36:12.507" v="181" actId="478"/>
          <ac:spMkLst>
            <pc:docMk/>
            <pc:sldMk cId="3653078050" sldId="944"/>
            <ac:spMk id="16" creationId="{07E5C88B-9E3E-4D50-A076-13F15E0FE0BE}"/>
          </ac:spMkLst>
        </pc:spChg>
        <pc:spChg chg="del">
          <ac:chgData name="Walter Luis Araujo da Cunha" userId="6d408557-8df8-4972-9bee-c1ba6ae0cc84" providerId="ADAL" clId="{1B50E421-0701-4BE1-8F96-ADCF3E100E17}" dt="2021-11-02T21:36:06.083" v="178" actId="478"/>
          <ac:spMkLst>
            <pc:docMk/>
            <pc:sldMk cId="3653078050" sldId="944"/>
            <ac:spMk id="17" creationId="{FC177DBD-7B3B-4D65-8B3E-B2905F788868}"/>
          </ac:spMkLst>
        </pc:spChg>
        <pc:spChg chg="del">
          <ac:chgData name="Walter Luis Araujo da Cunha" userId="6d408557-8df8-4972-9bee-c1ba6ae0cc84" providerId="ADAL" clId="{1B50E421-0701-4BE1-8F96-ADCF3E100E17}" dt="2021-11-02T21:36:14.612" v="182" actId="478"/>
          <ac:spMkLst>
            <pc:docMk/>
            <pc:sldMk cId="3653078050" sldId="944"/>
            <ac:spMk id="18" creationId="{FF2D8B5B-9611-48B5-83A4-64B97EEA2BB5}"/>
          </ac:spMkLst>
        </pc:spChg>
        <pc:spChg chg="del">
          <ac:chgData name="Walter Luis Araujo da Cunha" userId="6d408557-8df8-4972-9bee-c1ba6ae0cc84" providerId="ADAL" clId="{1B50E421-0701-4BE1-8F96-ADCF3E100E17}" dt="2021-11-02T21:36:10.436" v="180" actId="478"/>
          <ac:spMkLst>
            <pc:docMk/>
            <pc:sldMk cId="3653078050" sldId="944"/>
            <ac:spMk id="19" creationId="{CA70A56B-8353-4F0D-A39F-DC35F0F09134}"/>
          </ac:spMkLst>
        </pc:spChg>
        <pc:spChg chg="del">
          <ac:chgData name="Walter Luis Araujo da Cunha" userId="6d408557-8df8-4972-9bee-c1ba6ae0cc84" providerId="ADAL" clId="{1B50E421-0701-4BE1-8F96-ADCF3E100E17}" dt="2021-11-02T21:36:16.611" v="183" actId="478"/>
          <ac:spMkLst>
            <pc:docMk/>
            <pc:sldMk cId="3653078050" sldId="944"/>
            <ac:spMk id="20" creationId="{89733EBA-4573-425F-8F4B-DFA1C6C98410}"/>
          </ac:spMkLst>
        </pc:spChg>
        <pc:spChg chg="del">
          <ac:chgData name="Walter Luis Araujo da Cunha" userId="6d408557-8df8-4972-9bee-c1ba6ae0cc84" providerId="ADAL" clId="{1B50E421-0701-4BE1-8F96-ADCF3E100E17}" dt="2021-11-02T21:36:08.383" v="179" actId="478"/>
          <ac:spMkLst>
            <pc:docMk/>
            <pc:sldMk cId="3653078050" sldId="944"/>
            <ac:spMk id="21" creationId="{3E59D340-63A3-457C-9EC3-29F8DC704FDF}"/>
          </ac:spMkLst>
        </pc:spChg>
        <pc:spChg chg="mod">
          <ac:chgData name="Walter Luis Araujo da Cunha" userId="6d408557-8df8-4972-9bee-c1ba6ae0cc84" providerId="ADAL" clId="{1B50E421-0701-4BE1-8F96-ADCF3E100E17}" dt="2021-11-02T21:36:28.415" v="185"/>
          <ac:spMkLst>
            <pc:docMk/>
            <pc:sldMk cId="3653078050" sldId="944"/>
            <ac:spMk id="22" creationId="{273D7DC1-A8B1-4993-89B1-81A2F9370943}"/>
          </ac:spMkLst>
        </pc:spChg>
        <pc:grpChg chg="del">
          <ac:chgData name="Walter Luis Araujo da Cunha" userId="6d408557-8df8-4972-9bee-c1ba6ae0cc84" providerId="ADAL" clId="{1B50E421-0701-4BE1-8F96-ADCF3E100E17}" dt="2021-11-02T21:35:59.977" v="177" actId="478"/>
          <ac:grpSpMkLst>
            <pc:docMk/>
            <pc:sldMk cId="3653078050" sldId="944"/>
            <ac:grpSpMk id="5" creationId="{7E065F66-1EFE-4531-AF48-748C8AA86896}"/>
          </ac:grpSpMkLst>
        </pc:grpChg>
        <pc:grpChg chg="add del mod">
          <ac:chgData name="Walter Luis Araujo da Cunha" userId="6d408557-8df8-4972-9bee-c1ba6ae0cc84" providerId="ADAL" clId="{1B50E421-0701-4BE1-8F96-ADCF3E100E17}" dt="2021-11-02T21:36:30.191" v="186" actId="478"/>
          <ac:grpSpMkLst>
            <pc:docMk/>
            <pc:sldMk cId="3653078050" sldId="944"/>
            <ac:grpSpMk id="14" creationId="{0B9AC8B9-37A8-4D24-8CAB-B3C696FD4921}"/>
          </ac:grpSpMkLst>
        </pc:grpChg>
        <pc:graphicFrameChg chg="mod">
          <ac:chgData name="Walter Luis Araujo da Cunha" userId="6d408557-8df8-4972-9bee-c1ba6ae0cc84" providerId="ADAL" clId="{1B50E421-0701-4BE1-8F96-ADCF3E100E17}" dt="2021-11-02T21:36:28.415" v="185"/>
          <ac:graphicFrameMkLst>
            <pc:docMk/>
            <pc:sldMk cId="3653078050" sldId="944"/>
            <ac:graphicFrameMk id="15" creationId="{14263289-D68D-423B-96A9-CA1F565EB002}"/>
          </ac:graphicFrameMkLst>
        </pc:graphicFrameChg>
        <pc:picChg chg="add mod">
          <ac:chgData name="Walter Luis Araujo da Cunha" userId="6d408557-8df8-4972-9bee-c1ba6ae0cc84" providerId="ADAL" clId="{1B50E421-0701-4BE1-8F96-ADCF3E100E17}" dt="2021-11-02T21:36:17.631" v="184"/>
          <ac:picMkLst>
            <pc:docMk/>
            <pc:sldMk cId="3653078050" sldId="944"/>
            <ac:picMk id="13" creationId="{55F5593C-47C0-4656-872F-C3CA29022783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3584AA-8A33-44DD-A0F5-B1C83D3160C5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 phldr="1"/>
      <dgm:spPr/>
    </dgm:pt>
    <dgm:pt modelId="{07E1374F-4B60-4A14-AA36-BBBE0485C6D3}">
      <dgm:prSet phldrT="[Texto]" custT="1"/>
      <dgm:spPr>
        <a:solidFill>
          <a:srgbClr val="002042"/>
        </a:solidFill>
        <a:ln w="28575">
          <a:solidFill>
            <a:schemeClr val="bg1"/>
          </a:solidFill>
        </a:ln>
      </dgm:spPr>
      <dgm:t>
        <a:bodyPr/>
        <a:lstStyle/>
        <a:p>
          <a:r>
            <a:rPr lang="pt-BR" sz="2000">
              <a:latin typeface="+mn-lt"/>
            </a:rPr>
            <a:t>Programas</a:t>
          </a:r>
        </a:p>
      </dgm:t>
    </dgm:pt>
    <dgm:pt modelId="{EC106974-0B87-4FFA-B8E1-6AAC72CD3518}" type="parTrans" cxnId="{50827FB8-C177-4476-8AA9-B98950881338}">
      <dgm:prSet/>
      <dgm:spPr/>
      <dgm:t>
        <a:bodyPr/>
        <a:lstStyle/>
        <a:p>
          <a:endParaRPr lang="pt-BR" sz="2000">
            <a:latin typeface="+mn-lt"/>
          </a:endParaRPr>
        </a:p>
      </dgm:t>
    </dgm:pt>
    <dgm:pt modelId="{EB644797-3892-416E-9B0D-ADA24DBE3C46}" type="sibTrans" cxnId="{50827FB8-C177-4476-8AA9-B98950881338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pt-BR" sz="2000">
            <a:latin typeface="+mn-lt"/>
          </a:endParaRPr>
        </a:p>
      </dgm:t>
    </dgm:pt>
    <dgm:pt modelId="{6B99F7A1-7266-44F9-88BA-5017D10ABD0C}">
      <dgm:prSet phldrT="[Texto]" custT="1"/>
      <dgm:spPr>
        <a:solidFill>
          <a:srgbClr val="002042"/>
        </a:solidFill>
        <a:ln w="28575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64770" tIns="64770" rIns="64770" bIns="64770" numCol="1" spcCol="1270" anchor="ctr" anchorCtr="0"/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>
              <a:solidFill>
                <a:prstClr val="white"/>
              </a:solidFill>
              <a:latin typeface="+mn-lt"/>
              <a:ea typeface="+mn-ea"/>
              <a:cs typeface="+mn-cs"/>
            </a:rPr>
            <a:t>Grandes entregas das Unidades</a:t>
          </a:r>
        </a:p>
      </dgm:t>
    </dgm:pt>
    <dgm:pt modelId="{DBF072C9-9079-47B0-B235-D49D764927F9}" type="parTrans" cxnId="{85091D02-FF66-4B4D-AC3B-853F649DBE5C}">
      <dgm:prSet/>
      <dgm:spPr/>
      <dgm:t>
        <a:bodyPr/>
        <a:lstStyle/>
        <a:p>
          <a:endParaRPr lang="pt-BR" sz="2000">
            <a:latin typeface="+mn-lt"/>
          </a:endParaRPr>
        </a:p>
      </dgm:t>
    </dgm:pt>
    <dgm:pt modelId="{5EA0CB22-15E9-4689-B66D-4D4DEE90F2F1}" type="sibTrans" cxnId="{85091D02-FF66-4B4D-AC3B-853F649DBE5C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pt-BR" sz="2000">
            <a:latin typeface="+mn-lt"/>
          </a:endParaRPr>
        </a:p>
      </dgm:t>
    </dgm:pt>
    <dgm:pt modelId="{62F010D2-88FB-4CBB-BAC5-D769C119C16D}">
      <dgm:prSet phldrT="[Texto]" custT="1"/>
      <dgm:spPr>
        <a:solidFill>
          <a:srgbClr val="001F42"/>
        </a:solidFill>
        <a:ln w="28575">
          <a:solidFill>
            <a:schemeClr val="bg1"/>
          </a:solidFill>
        </a:ln>
      </dgm:spPr>
      <dgm:t>
        <a:bodyPr/>
        <a:lstStyle/>
        <a:p>
          <a:r>
            <a:rPr lang="pt-BR" sz="2000">
              <a:latin typeface="+mn-lt"/>
            </a:rPr>
            <a:t>Projetos e Processos</a:t>
          </a:r>
        </a:p>
      </dgm:t>
    </dgm:pt>
    <dgm:pt modelId="{0DA2F055-FAA1-4DBA-959F-AB76C2C91C8C}" type="parTrans" cxnId="{4D2F9F73-07FE-48B3-9AF7-1F25285FBF73}">
      <dgm:prSet/>
      <dgm:spPr/>
      <dgm:t>
        <a:bodyPr/>
        <a:lstStyle/>
        <a:p>
          <a:endParaRPr lang="pt-BR" sz="2000">
            <a:latin typeface="+mn-lt"/>
          </a:endParaRPr>
        </a:p>
      </dgm:t>
    </dgm:pt>
    <dgm:pt modelId="{FAA45337-1831-4EF8-BFF3-6A24FEC09A9E}" type="sibTrans" cxnId="{4D2F9F73-07FE-48B3-9AF7-1F25285FBF73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pt-BR" sz="2000">
            <a:latin typeface="+mn-lt"/>
          </a:endParaRPr>
        </a:p>
      </dgm:t>
    </dgm:pt>
    <dgm:pt modelId="{E2A98A1E-8837-4D84-AB60-0BC1297663FD}">
      <dgm:prSet phldrT="[Texto]" custT="1"/>
      <dgm:spPr>
        <a:solidFill>
          <a:schemeClr val="accent1"/>
        </a:solidFill>
        <a:ln w="28575">
          <a:solidFill>
            <a:schemeClr val="bg1"/>
          </a:solidFill>
        </a:ln>
      </dgm:spPr>
      <dgm:t>
        <a:bodyPr/>
        <a:lstStyle/>
        <a:p>
          <a:r>
            <a:rPr lang="pt-BR" sz="2000" dirty="0">
              <a:latin typeface="+mn-lt"/>
            </a:rPr>
            <a:t>Planejamento Estratégico</a:t>
          </a:r>
        </a:p>
      </dgm:t>
    </dgm:pt>
    <dgm:pt modelId="{1B28A45E-5DBC-4F7F-9485-1E1EC74D3346}" type="parTrans" cxnId="{7D03390B-DB57-4BD5-ABCC-C1AD39492199}">
      <dgm:prSet/>
      <dgm:spPr/>
      <dgm:t>
        <a:bodyPr/>
        <a:lstStyle/>
        <a:p>
          <a:endParaRPr lang="pt-BR" sz="2000">
            <a:latin typeface="+mn-lt"/>
          </a:endParaRPr>
        </a:p>
      </dgm:t>
    </dgm:pt>
    <dgm:pt modelId="{200B4CFE-D9F2-42F9-9159-6F718E271A38}" type="sibTrans" cxnId="{7D03390B-DB57-4BD5-ABCC-C1AD39492199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pt-BR" sz="2000">
            <a:latin typeface="+mn-lt"/>
          </a:endParaRPr>
        </a:p>
      </dgm:t>
    </dgm:pt>
    <dgm:pt modelId="{46A1B3EC-802E-46EC-A892-CF9268E0D32A}">
      <dgm:prSet custT="1"/>
      <dgm:spPr>
        <a:solidFill>
          <a:srgbClr val="FF9300"/>
        </a:solidFill>
        <a:ln w="28575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76200" tIns="76200" rIns="76200" bIns="762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>
              <a:solidFill>
                <a:prstClr val="white"/>
              </a:solidFill>
              <a:latin typeface="Calibri"/>
              <a:ea typeface="+mn-ea"/>
              <a:cs typeface="+mn-cs"/>
            </a:rPr>
            <a:t>Planejamento Operacional</a:t>
          </a:r>
        </a:p>
      </dgm:t>
    </dgm:pt>
    <dgm:pt modelId="{EDE77D65-CF8B-48DA-B190-81EA0858B289}" type="parTrans" cxnId="{120DE209-3825-4E61-920B-36B48D8E7CC3}">
      <dgm:prSet/>
      <dgm:spPr/>
      <dgm:t>
        <a:bodyPr/>
        <a:lstStyle/>
        <a:p>
          <a:endParaRPr lang="pt-BR"/>
        </a:p>
      </dgm:t>
    </dgm:pt>
    <dgm:pt modelId="{3F83223D-44A1-4A0C-8FB8-0680E1058AE9}" type="sibTrans" cxnId="{120DE209-3825-4E61-920B-36B48D8E7CC3}">
      <dgm:prSet custT="1"/>
      <dgm:spPr>
        <a:solidFill>
          <a:srgbClr val="ED7D31">
            <a:lumMod val="50000"/>
          </a:srgbClr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>
            <a:solidFill>
              <a:prstClr val="white"/>
            </a:solidFill>
            <a:latin typeface="Calibri"/>
            <a:ea typeface="+mn-ea"/>
            <a:cs typeface="+mn-cs"/>
          </a:endParaRPr>
        </a:p>
      </dgm:t>
    </dgm:pt>
    <dgm:pt modelId="{E2B3E44B-C63F-4A39-B523-790D04281253}" type="pres">
      <dgm:prSet presAssocID="{6F3584AA-8A33-44DD-A0F5-B1C83D3160C5}" presName="Name0" presStyleCnt="0">
        <dgm:presLayoutVars>
          <dgm:dir/>
          <dgm:resizeHandles val="exact"/>
        </dgm:presLayoutVars>
      </dgm:prSet>
      <dgm:spPr/>
    </dgm:pt>
    <dgm:pt modelId="{BAF71003-453B-4B91-936D-339F9302ACC3}" type="pres">
      <dgm:prSet presAssocID="{E2A98A1E-8837-4D84-AB60-0BC1297663FD}" presName="node" presStyleLbl="node1" presStyleIdx="0" presStyleCnt="5">
        <dgm:presLayoutVars>
          <dgm:bulletEnabled val="1"/>
        </dgm:presLayoutVars>
      </dgm:prSet>
      <dgm:spPr>
        <a:solidFill>
          <a:srgbClr val="FF9300"/>
        </a:solidFill>
        <a:ln w="28575">
          <a:solidFill>
            <a:schemeClr val="bg1"/>
          </a:solidFill>
        </a:ln>
      </dgm:spPr>
    </dgm:pt>
    <dgm:pt modelId="{51BE1AF2-D18A-41B3-B3FC-5B9B7AE56131}" type="pres">
      <dgm:prSet presAssocID="{200B4CFE-D9F2-42F9-9159-6F718E271A38}" presName="sibTrans" presStyleLbl="sibTrans2D1" presStyleIdx="0" presStyleCnt="4"/>
      <dgm:spPr/>
    </dgm:pt>
    <dgm:pt modelId="{DAD7214C-5820-4D12-8214-7BCB6AAA6E1D}" type="pres">
      <dgm:prSet presAssocID="{200B4CFE-D9F2-42F9-9159-6F718E271A38}" presName="connectorText" presStyleLbl="sibTrans2D1" presStyleIdx="0" presStyleCnt="4"/>
      <dgm:spPr/>
    </dgm:pt>
    <dgm:pt modelId="{75AF474A-B7A3-480D-8613-BAE37516D8E0}" type="pres">
      <dgm:prSet presAssocID="{07E1374F-4B60-4A14-AA36-BBBE0485C6D3}" presName="node" presStyleLbl="node1" presStyleIdx="1" presStyleCnt="5">
        <dgm:presLayoutVars>
          <dgm:bulletEnabled val="1"/>
        </dgm:presLayoutVars>
      </dgm:prSet>
      <dgm:spPr>
        <a:solidFill>
          <a:srgbClr val="282976"/>
        </a:solidFill>
        <a:ln w="28575">
          <a:solidFill>
            <a:schemeClr val="bg1"/>
          </a:solidFill>
        </a:ln>
      </dgm:spPr>
    </dgm:pt>
    <dgm:pt modelId="{2CA984F8-C9CE-4C67-B950-9257511E0D62}" type="pres">
      <dgm:prSet presAssocID="{EB644797-3892-416E-9B0D-ADA24DBE3C46}" presName="sibTrans" presStyleLbl="sibTrans2D1" presStyleIdx="1" presStyleCnt="4"/>
      <dgm:spPr/>
    </dgm:pt>
    <dgm:pt modelId="{26663D93-6A01-4E5B-B48F-A380ECD678AF}" type="pres">
      <dgm:prSet presAssocID="{EB644797-3892-416E-9B0D-ADA24DBE3C46}" presName="connectorText" presStyleLbl="sibTrans2D1" presStyleIdx="1" presStyleCnt="4"/>
      <dgm:spPr/>
    </dgm:pt>
    <dgm:pt modelId="{F3887552-D74A-441B-8230-55735C78AFBB}" type="pres">
      <dgm:prSet presAssocID="{46A1B3EC-802E-46EC-A892-CF9268E0D32A}" presName="node" presStyleLbl="node1" presStyleIdx="2" presStyleCnt="5">
        <dgm:presLayoutVars>
          <dgm:bulletEnabled val="1"/>
        </dgm:presLayoutVars>
      </dgm:prSet>
      <dgm:spPr>
        <a:xfrm>
          <a:off x="4803210" y="1017855"/>
          <a:ext cx="1713458" cy="1028075"/>
        </a:xfrm>
        <a:prstGeom prst="roundRect">
          <a:avLst>
            <a:gd name="adj" fmla="val 10000"/>
          </a:avLst>
        </a:prstGeom>
        <a:solidFill>
          <a:srgbClr val="282976"/>
        </a:solidFill>
        <a:ln w="28575" cap="flat" cmpd="sng" algn="ctr">
          <a:solidFill>
            <a:prstClr val="white"/>
          </a:solidFill>
          <a:prstDash val="solid"/>
          <a:miter lim="800000"/>
        </a:ln>
        <a:effectLst/>
      </dgm:spPr>
    </dgm:pt>
    <dgm:pt modelId="{F1045A7B-38E1-44F1-8C83-B13097944A2A}" type="pres">
      <dgm:prSet presAssocID="{3F83223D-44A1-4A0C-8FB8-0680E1058AE9}" presName="sibTrans" presStyleLbl="sibTrans2D1" presStyleIdx="2" presStyleCnt="4"/>
      <dgm:spPr>
        <a:xfrm>
          <a:off x="6688015" y="1319424"/>
          <a:ext cx="363253" cy="424937"/>
        </a:xfrm>
        <a:prstGeom prst="rightArrow">
          <a:avLst>
            <a:gd name="adj1" fmla="val 60000"/>
            <a:gd name="adj2" fmla="val 50000"/>
          </a:avLst>
        </a:prstGeom>
      </dgm:spPr>
    </dgm:pt>
    <dgm:pt modelId="{929D26C7-9B33-458A-9B16-239DC90C7465}" type="pres">
      <dgm:prSet presAssocID="{3F83223D-44A1-4A0C-8FB8-0680E1058AE9}" presName="connectorText" presStyleLbl="sibTrans2D1" presStyleIdx="2" presStyleCnt="4"/>
      <dgm:spPr/>
    </dgm:pt>
    <dgm:pt modelId="{BFBDF783-CD85-48CF-9FFB-B213556AC4BB}" type="pres">
      <dgm:prSet presAssocID="{6B99F7A1-7266-44F9-88BA-5017D10ABD0C}" presName="node" presStyleLbl="node1" presStyleIdx="3" presStyleCnt="5">
        <dgm:presLayoutVars>
          <dgm:bulletEnabled val="1"/>
        </dgm:presLayoutVars>
      </dgm:prSet>
      <dgm:spPr>
        <a:xfrm>
          <a:off x="3961957" y="727814"/>
          <a:ext cx="1414985" cy="928583"/>
        </a:xfrm>
        <a:prstGeom prst="roundRect">
          <a:avLst>
            <a:gd name="adj" fmla="val 10000"/>
          </a:avLst>
        </a:prstGeom>
        <a:solidFill>
          <a:srgbClr val="282976"/>
        </a:solidFill>
        <a:ln w="28575" cap="flat" cmpd="sng" algn="ctr">
          <a:solidFill>
            <a:prstClr val="white"/>
          </a:solidFill>
          <a:prstDash val="solid"/>
          <a:miter lim="800000"/>
        </a:ln>
        <a:effectLst/>
      </dgm:spPr>
    </dgm:pt>
    <dgm:pt modelId="{8FA1B3FC-C855-429E-9A0F-B6726A190A55}" type="pres">
      <dgm:prSet presAssocID="{5EA0CB22-15E9-4689-B66D-4D4DEE90F2F1}" presName="sibTrans" presStyleLbl="sibTrans2D1" presStyleIdx="3" presStyleCnt="4"/>
      <dgm:spPr/>
    </dgm:pt>
    <dgm:pt modelId="{887D8B27-0A39-4586-8AC3-9678496281DE}" type="pres">
      <dgm:prSet presAssocID="{5EA0CB22-15E9-4689-B66D-4D4DEE90F2F1}" presName="connectorText" presStyleLbl="sibTrans2D1" presStyleIdx="3" presStyleCnt="4"/>
      <dgm:spPr/>
    </dgm:pt>
    <dgm:pt modelId="{61525ADD-B8CA-4EDB-B5BA-644B1F43B354}" type="pres">
      <dgm:prSet presAssocID="{62F010D2-88FB-4CBB-BAC5-D769C119C16D}" presName="node" presStyleLbl="node1" presStyleIdx="4" presStyleCnt="5">
        <dgm:presLayoutVars>
          <dgm:bulletEnabled val="1"/>
        </dgm:presLayoutVars>
      </dgm:prSet>
      <dgm:spPr>
        <a:solidFill>
          <a:srgbClr val="282976"/>
        </a:solidFill>
        <a:ln w="28575">
          <a:solidFill>
            <a:schemeClr val="bg1"/>
          </a:solidFill>
        </a:ln>
      </dgm:spPr>
    </dgm:pt>
  </dgm:ptLst>
  <dgm:cxnLst>
    <dgm:cxn modelId="{85091D02-FF66-4B4D-AC3B-853F649DBE5C}" srcId="{6F3584AA-8A33-44DD-A0F5-B1C83D3160C5}" destId="{6B99F7A1-7266-44F9-88BA-5017D10ABD0C}" srcOrd="3" destOrd="0" parTransId="{DBF072C9-9079-47B0-B235-D49D764927F9}" sibTransId="{5EA0CB22-15E9-4689-B66D-4D4DEE90F2F1}"/>
    <dgm:cxn modelId="{120DE209-3825-4E61-920B-36B48D8E7CC3}" srcId="{6F3584AA-8A33-44DD-A0F5-B1C83D3160C5}" destId="{46A1B3EC-802E-46EC-A892-CF9268E0D32A}" srcOrd="2" destOrd="0" parTransId="{EDE77D65-CF8B-48DA-B190-81EA0858B289}" sibTransId="{3F83223D-44A1-4A0C-8FB8-0680E1058AE9}"/>
    <dgm:cxn modelId="{7D03390B-DB57-4BD5-ABCC-C1AD39492199}" srcId="{6F3584AA-8A33-44DD-A0F5-B1C83D3160C5}" destId="{E2A98A1E-8837-4D84-AB60-0BC1297663FD}" srcOrd="0" destOrd="0" parTransId="{1B28A45E-5DBC-4F7F-9485-1E1EC74D3346}" sibTransId="{200B4CFE-D9F2-42F9-9159-6F718E271A38}"/>
    <dgm:cxn modelId="{97A8D01E-3875-4888-A8B3-885DC9979729}" type="presOf" srcId="{46A1B3EC-802E-46EC-A892-CF9268E0D32A}" destId="{F3887552-D74A-441B-8230-55735C78AFBB}" srcOrd="0" destOrd="0" presId="urn:microsoft.com/office/officeart/2005/8/layout/process1"/>
    <dgm:cxn modelId="{EC79FF28-D576-4C06-ACFC-D9B836C6DA10}" type="presOf" srcId="{200B4CFE-D9F2-42F9-9159-6F718E271A38}" destId="{51BE1AF2-D18A-41B3-B3FC-5B9B7AE56131}" srcOrd="0" destOrd="0" presId="urn:microsoft.com/office/officeart/2005/8/layout/process1"/>
    <dgm:cxn modelId="{1AEBDC3C-CE41-40D7-9139-93AC9E278C2F}" type="presOf" srcId="{6B99F7A1-7266-44F9-88BA-5017D10ABD0C}" destId="{BFBDF783-CD85-48CF-9FFB-B213556AC4BB}" srcOrd="0" destOrd="0" presId="urn:microsoft.com/office/officeart/2005/8/layout/process1"/>
    <dgm:cxn modelId="{86A82C3F-90D7-4512-A950-C64C445EC8CC}" type="presOf" srcId="{3F83223D-44A1-4A0C-8FB8-0680E1058AE9}" destId="{929D26C7-9B33-458A-9B16-239DC90C7465}" srcOrd="1" destOrd="0" presId="urn:microsoft.com/office/officeart/2005/8/layout/process1"/>
    <dgm:cxn modelId="{839C3C63-6BB4-4E10-A3A3-781264D61188}" type="presOf" srcId="{3F83223D-44A1-4A0C-8FB8-0680E1058AE9}" destId="{F1045A7B-38E1-44F1-8C83-B13097944A2A}" srcOrd="0" destOrd="0" presId="urn:microsoft.com/office/officeart/2005/8/layout/process1"/>
    <dgm:cxn modelId="{A242D86A-E9AC-44A8-9ED7-24A25B02370F}" type="presOf" srcId="{5EA0CB22-15E9-4689-B66D-4D4DEE90F2F1}" destId="{887D8B27-0A39-4586-8AC3-9678496281DE}" srcOrd="1" destOrd="0" presId="urn:microsoft.com/office/officeart/2005/8/layout/process1"/>
    <dgm:cxn modelId="{4D2F9F73-07FE-48B3-9AF7-1F25285FBF73}" srcId="{6F3584AA-8A33-44DD-A0F5-B1C83D3160C5}" destId="{62F010D2-88FB-4CBB-BAC5-D769C119C16D}" srcOrd="4" destOrd="0" parTransId="{0DA2F055-FAA1-4DBA-959F-AB76C2C91C8C}" sibTransId="{FAA45337-1831-4EF8-BFF3-6A24FEC09A9E}"/>
    <dgm:cxn modelId="{65017257-9CD3-459E-A32D-F812CBF7713D}" type="presOf" srcId="{07E1374F-4B60-4A14-AA36-BBBE0485C6D3}" destId="{75AF474A-B7A3-480D-8613-BAE37516D8E0}" srcOrd="0" destOrd="0" presId="urn:microsoft.com/office/officeart/2005/8/layout/process1"/>
    <dgm:cxn modelId="{9A1E888D-A1A1-4B67-95ED-36305079BF68}" type="presOf" srcId="{EB644797-3892-416E-9B0D-ADA24DBE3C46}" destId="{26663D93-6A01-4E5B-B48F-A380ECD678AF}" srcOrd="1" destOrd="0" presId="urn:microsoft.com/office/officeart/2005/8/layout/process1"/>
    <dgm:cxn modelId="{BEBB2693-5710-46F0-BA44-C66F6FC781C1}" type="presOf" srcId="{EB644797-3892-416E-9B0D-ADA24DBE3C46}" destId="{2CA984F8-C9CE-4C67-B950-9257511E0D62}" srcOrd="0" destOrd="0" presId="urn:microsoft.com/office/officeart/2005/8/layout/process1"/>
    <dgm:cxn modelId="{7E4E7797-65B4-4621-A488-D191FE3D698F}" type="presOf" srcId="{6F3584AA-8A33-44DD-A0F5-B1C83D3160C5}" destId="{E2B3E44B-C63F-4A39-B523-790D04281253}" srcOrd="0" destOrd="0" presId="urn:microsoft.com/office/officeart/2005/8/layout/process1"/>
    <dgm:cxn modelId="{3E194D9D-BBF8-4E2F-9049-8679752CC833}" type="presOf" srcId="{5EA0CB22-15E9-4689-B66D-4D4DEE90F2F1}" destId="{8FA1B3FC-C855-429E-9A0F-B6726A190A55}" srcOrd="0" destOrd="0" presId="urn:microsoft.com/office/officeart/2005/8/layout/process1"/>
    <dgm:cxn modelId="{50827FB8-C177-4476-8AA9-B98950881338}" srcId="{6F3584AA-8A33-44DD-A0F5-B1C83D3160C5}" destId="{07E1374F-4B60-4A14-AA36-BBBE0485C6D3}" srcOrd="1" destOrd="0" parTransId="{EC106974-0B87-4FFA-B8E1-6AAC72CD3518}" sibTransId="{EB644797-3892-416E-9B0D-ADA24DBE3C46}"/>
    <dgm:cxn modelId="{2AE8AED2-EA80-4E25-AB24-1CD79FB48C0D}" type="presOf" srcId="{E2A98A1E-8837-4D84-AB60-0BC1297663FD}" destId="{BAF71003-453B-4B91-936D-339F9302ACC3}" srcOrd="0" destOrd="0" presId="urn:microsoft.com/office/officeart/2005/8/layout/process1"/>
    <dgm:cxn modelId="{6772E9F5-E61B-489E-81BC-9299F6266668}" type="presOf" srcId="{62F010D2-88FB-4CBB-BAC5-D769C119C16D}" destId="{61525ADD-B8CA-4EDB-B5BA-644B1F43B354}" srcOrd="0" destOrd="0" presId="urn:microsoft.com/office/officeart/2005/8/layout/process1"/>
    <dgm:cxn modelId="{5926DAF6-CAA0-44B0-9698-0A3077F983E4}" type="presOf" srcId="{200B4CFE-D9F2-42F9-9159-6F718E271A38}" destId="{DAD7214C-5820-4D12-8214-7BCB6AAA6E1D}" srcOrd="1" destOrd="0" presId="urn:microsoft.com/office/officeart/2005/8/layout/process1"/>
    <dgm:cxn modelId="{38DA341E-8B11-44AE-85DA-E16B0FA5807B}" type="presParOf" srcId="{E2B3E44B-C63F-4A39-B523-790D04281253}" destId="{BAF71003-453B-4B91-936D-339F9302ACC3}" srcOrd="0" destOrd="0" presId="urn:microsoft.com/office/officeart/2005/8/layout/process1"/>
    <dgm:cxn modelId="{91EB9D6D-659D-4BDF-BD9D-D01698D3B76E}" type="presParOf" srcId="{E2B3E44B-C63F-4A39-B523-790D04281253}" destId="{51BE1AF2-D18A-41B3-B3FC-5B9B7AE56131}" srcOrd="1" destOrd="0" presId="urn:microsoft.com/office/officeart/2005/8/layout/process1"/>
    <dgm:cxn modelId="{52CD27CA-14B8-46B8-86DC-FA8B9BB6E75D}" type="presParOf" srcId="{51BE1AF2-D18A-41B3-B3FC-5B9B7AE56131}" destId="{DAD7214C-5820-4D12-8214-7BCB6AAA6E1D}" srcOrd="0" destOrd="0" presId="urn:microsoft.com/office/officeart/2005/8/layout/process1"/>
    <dgm:cxn modelId="{09B74A41-4798-4B51-8755-F00D96BE277D}" type="presParOf" srcId="{E2B3E44B-C63F-4A39-B523-790D04281253}" destId="{75AF474A-B7A3-480D-8613-BAE37516D8E0}" srcOrd="2" destOrd="0" presId="urn:microsoft.com/office/officeart/2005/8/layout/process1"/>
    <dgm:cxn modelId="{21FF9CCB-2B07-4558-8CF2-0ED923FC918C}" type="presParOf" srcId="{E2B3E44B-C63F-4A39-B523-790D04281253}" destId="{2CA984F8-C9CE-4C67-B950-9257511E0D62}" srcOrd="3" destOrd="0" presId="urn:microsoft.com/office/officeart/2005/8/layout/process1"/>
    <dgm:cxn modelId="{46E5DB9C-EE12-46A8-A09D-0EFE781DDF09}" type="presParOf" srcId="{2CA984F8-C9CE-4C67-B950-9257511E0D62}" destId="{26663D93-6A01-4E5B-B48F-A380ECD678AF}" srcOrd="0" destOrd="0" presId="urn:microsoft.com/office/officeart/2005/8/layout/process1"/>
    <dgm:cxn modelId="{0A4A9250-96C5-4097-93BF-0550F7994D49}" type="presParOf" srcId="{E2B3E44B-C63F-4A39-B523-790D04281253}" destId="{F3887552-D74A-441B-8230-55735C78AFBB}" srcOrd="4" destOrd="0" presId="urn:microsoft.com/office/officeart/2005/8/layout/process1"/>
    <dgm:cxn modelId="{A78AEB36-81A6-4281-8314-8FDA4E89D784}" type="presParOf" srcId="{E2B3E44B-C63F-4A39-B523-790D04281253}" destId="{F1045A7B-38E1-44F1-8C83-B13097944A2A}" srcOrd="5" destOrd="0" presId="urn:microsoft.com/office/officeart/2005/8/layout/process1"/>
    <dgm:cxn modelId="{CFD91598-0994-4DDF-AB5B-4D66B802B0E8}" type="presParOf" srcId="{F1045A7B-38E1-44F1-8C83-B13097944A2A}" destId="{929D26C7-9B33-458A-9B16-239DC90C7465}" srcOrd="0" destOrd="0" presId="urn:microsoft.com/office/officeart/2005/8/layout/process1"/>
    <dgm:cxn modelId="{72CB7743-F3D1-4381-9024-06167CF2E159}" type="presParOf" srcId="{E2B3E44B-C63F-4A39-B523-790D04281253}" destId="{BFBDF783-CD85-48CF-9FFB-B213556AC4BB}" srcOrd="6" destOrd="0" presId="urn:microsoft.com/office/officeart/2005/8/layout/process1"/>
    <dgm:cxn modelId="{9708FC58-B1ED-4203-A119-DED5B475CBE3}" type="presParOf" srcId="{E2B3E44B-C63F-4A39-B523-790D04281253}" destId="{8FA1B3FC-C855-429E-9A0F-B6726A190A55}" srcOrd="7" destOrd="0" presId="urn:microsoft.com/office/officeart/2005/8/layout/process1"/>
    <dgm:cxn modelId="{38F77871-C16A-41AA-B639-40029ADD3CA4}" type="presParOf" srcId="{8FA1B3FC-C855-429E-9A0F-B6726A190A55}" destId="{887D8B27-0A39-4586-8AC3-9678496281DE}" srcOrd="0" destOrd="0" presId="urn:microsoft.com/office/officeart/2005/8/layout/process1"/>
    <dgm:cxn modelId="{E1B6E826-3585-41EA-B0D2-B6A1E75317C9}" type="presParOf" srcId="{E2B3E44B-C63F-4A39-B523-790D04281253}" destId="{61525ADD-B8CA-4EDB-B5BA-644B1F43B35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B13BB8-0CDB-41A0-BAC9-770BF0F7DD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7DEB394-C7DC-49C0-954C-4567FDE8CD5B}">
      <dgm:prSet/>
      <dgm:spPr/>
      <dgm:t>
        <a:bodyPr/>
        <a:lstStyle/>
        <a:p>
          <a:r>
            <a:rPr lang="pt-BR" i="1" dirty="0"/>
            <a:t>As </a:t>
          </a:r>
          <a:r>
            <a:rPr lang="pt-BR" i="1" dirty="0" err="1"/>
            <a:t>RAEs</a:t>
          </a:r>
          <a:r>
            <a:rPr lang="pt-BR" i="1" dirty="0"/>
            <a:t> são importantes instrumentos de gestão e têm como objetivo </a:t>
          </a:r>
          <a:r>
            <a:rPr lang="pt-BR" i="1" u="sng" dirty="0"/>
            <a:t>acompanhar a implementação da estratégia e de seus riscos por intermédio do monitoramento dos indicadores e das iniciativas </a:t>
          </a:r>
          <a:r>
            <a:rPr lang="pt-BR" i="1" u="none" dirty="0"/>
            <a:t>constantes do Planejamento Estratégico Institucional </a:t>
          </a:r>
          <a:r>
            <a:rPr lang="pt-BR" i="1" dirty="0"/>
            <a:t>da CGU </a:t>
          </a:r>
          <a:endParaRPr lang="en-US" i="1" dirty="0"/>
        </a:p>
      </dgm:t>
    </dgm:pt>
    <dgm:pt modelId="{296B8299-85A9-46C2-9E0F-3E0018538B02}" type="parTrans" cxnId="{5AB46DA3-E282-4220-B2BB-A1FF98D2DC54}">
      <dgm:prSet/>
      <dgm:spPr/>
      <dgm:t>
        <a:bodyPr/>
        <a:lstStyle/>
        <a:p>
          <a:endParaRPr lang="en-US"/>
        </a:p>
      </dgm:t>
    </dgm:pt>
    <dgm:pt modelId="{7E47B361-0906-45E1-8C4D-01BAA14FAE96}" type="sibTrans" cxnId="{5AB46DA3-E282-4220-B2BB-A1FF98D2DC54}">
      <dgm:prSet/>
      <dgm:spPr/>
      <dgm:t>
        <a:bodyPr/>
        <a:lstStyle/>
        <a:p>
          <a:endParaRPr lang="en-US"/>
        </a:p>
      </dgm:t>
    </dgm:pt>
    <dgm:pt modelId="{5191D72E-AC1E-4C89-9A9A-ACE3D6C24899}">
      <dgm:prSet/>
      <dgm:spPr/>
      <dgm:t>
        <a:bodyPr/>
        <a:lstStyle/>
        <a:p>
          <a:r>
            <a:rPr lang="pt-BR" i="1" dirty="0"/>
            <a:t>O intuito é </a:t>
          </a:r>
          <a:r>
            <a:rPr lang="pt-BR" i="1" u="sng" dirty="0"/>
            <a:t>antecipar problemas e tomar as ações necessárias para o cumprimento das entregas</a:t>
          </a:r>
          <a:r>
            <a:rPr lang="pt-BR" i="1" dirty="0"/>
            <a:t> e alcance das metas e objetivos.</a:t>
          </a:r>
          <a:endParaRPr lang="en-US" i="1" dirty="0"/>
        </a:p>
      </dgm:t>
    </dgm:pt>
    <dgm:pt modelId="{602B866B-238B-44C0-8983-980D43A104C4}" type="parTrans" cxnId="{6A393F67-7D9F-4682-8892-565BFA28F549}">
      <dgm:prSet/>
      <dgm:spPr/>
      <dgm:t>
        <a:bodyPr/>
        <a:lstStyle/>
        <a:p>
          <a:endParaRPr lang="en-US"/>
        </a:p>
      </dgm:t>
    </dgm:pt>
    <dgm:pt modelId="{E07C57D4-DEA3-4353-9561-25AE8C2C02BE}" type="sibTrans" cxnId="{6A393F67-7D9F-4682-8892-565BFA28F549}">
      <dgm:prSet/>
      <dgm:spPr/>
      <dgm:t>
        <a:bodyPr/>
        <a:lstStyle/>
        <a:p>
          <a:endParaRPr lang="en-US"/>
        </a:p>
      </dgm:t>
    </dgm:pt>
    <dgm:pt modelId="{D7EAF360-F727-4B82-BA3A-C8E0DA1015D6}" type="pres">
      <dgm:prSet presAssocID="{F3B13BB8-0CDB-41A0-BAC9-770BF0F7DD1F}" presName="linear" presStyleCnt="0">
        <dgm:presLayoutVars>
          <dgm:animLvl val="lvl"/>
          <dgm:resizeHandles val="exact"/>
        </dgm:presLayoutVars>
      </dgm:prSet>
      <dgm:spPr/>
    </dgm:pt>
    <dgm:pt modelId="{351293CD-E3C4-4B46-A9A1-7CF2A02BF88B}" type="pres">
      <dgm:prSet presAssocID="{47DEB394-C7DC-49C0-954C-4567FDE8CD5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2A0ED82-8CAD-4AFA-830D-3E4E9C4DF382}" type="pres">
      <dgm:prSet presAssocID="{7E47B361-0906-45E1-8C4D-01BAA14FAE96}" presName="spacer" presStyleCnt="0"/>
      <dgm:spPr/>
    </dgm:pt>
    <dgm:pt modelId="{7EAA80BA-58ED-4191-BB2A-49842942FCB4}" type="pres">
      <dgm:prSet presAssocID="{5191D72E-AC1E-4C89-9A9A-ACE3D6C24899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6A393F67-7D9F-4682-8892-565BFA28F549}" srcId="{F3B13BB8-0CDB-41A0-BAC9-770BF0F7DD1F}" destId="{5191D72E-AC1E-4C89-9A9A-ACE3D6C24899}" srcOrd="1" destOrd="0" parTransId="{602B866B-238B-44C0-8983-980D43A104C4}" sibTransId="{E07C57D4-DEA3-4353-9561-25AE8C2C02BE}"/>
    <dgm:cxn modelId="{5AB46DA3-E282-4220-B2BB-A1FF98D2DC54}" srcId="{F3B13BB8-0CDB-41A0-BAC9-770BF0F7DD1F}" destId="{47DEB394-C7DC-49C0-954C-4567FDE8CD5B}" srcOrd="0" destOrd="0" parTransId="{296B8299-85A9-46C2-9E0F-3E0018538B02}" sibTransId="{7E47B361-0906-45E1-8C4D-01BAA14FAE96}"/>
    <dgm:cxn modelId="{30A090AB-7A99-48DC-A330-CEA473E0D2C1}" type="presOf" srcId="{F3B13BB8-0CDB-41A0-BAC9-770BF0F7DD1F}" destId="{D7EAF360-F727-4B82-BA3A-C8E0DA1015D6}" srcOrd="0" destOrd="0" presId="urn:microsoft.com/office/officeart/2005/8/layout/vList2"/>
    <dgm:cxn modelId="{B23EC2E5-E4E2-4D75-8379-D06537DC0837}" type="presOf" srcId="{47DEB394-C7DC-49C0-954C-4567FDE8CD5B}" destId="{351293CD-E3C4-4B46-A9A1-7CF2A02BF88B}" srcOrd="0" destOrd="0" presId="urn:microsoft.com/office/officeart/2005/8/layout/vList2"/>
    <dgm:cxn modelId="{989D9BF6-A149-48E2-AD98-907EC218F924}" type="presOf" srcId="{5191D72E-AC1E-4C89-9A9A-ACE3D6C24899}" destId="{7EAA80BA-58ED-4191-BB2A-49842942FCB4}" srcOrd="0" destOrd="0" presId="urn:microsoft.com/office/officeart/2005/8/layout/vList2"/>
    <dgm:cxn modelId="{ADC2A369-F3DD-4780-977C-CEB30A304DA4}" type="presParOf" srcId="{D7EAF360-F727-4B82-BA3A-C8E0DA1015D6}" destId="{351293CD-E3C4-4B46-A9A1-7CF2A02BF88B}" srcOrd="0" destOrd="0" presId="urn:microsoft.com/office/officeart/2005/8/layout/vList2"/>
    <dgm:cxn modelId="{28C55359-F0B4-4CC3-B103-2E1D802759B4}" type="presParOf" srcId="{D7EAF360-F727-4B82-BA3A-C8E0DA1015D6}" destId="{92A0ED82-8CAD-4AFA-830D-3E4E9C4DF382}" srcOrd="1" destOrd="0" presId="urn:microsoft.com/office/officeart/2005/8/layout/vList2"/>
    <dgm:cxn modelId="{A2F5D051-C070-4AC0-9083-871DA16EC389}" type="presParOf" srcId="{D7EAF360-F727-4B82-BA3A-C8E0DA1015D6}" destId="{7EAA80BA-58ED-4191-BB2A-49842942FCB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9BC483-69A4-4559-9A64-24A8C2BD1837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B727FCEA-7E6B-4B2D-88B7-DBC8F151DF9C}">
      <dgm:prSet/>
      <dgm:spPr/>
      <dgm:t>
        <a:bodyPr/>
        <a:lstStyle/>
        <a:p>
          <a:r>
            <a:rPr lang="pt-BR" b="0" i="0"/>
            <a:t>Dispõe sobre a elaboração, avaliação e revisão do planejamento estratégico institucional dos órgãos e das entidades da administração pública federal integrantes do Sistema de Organização e Inovação Institucional do Governo Federal - SIORG, estruturado nos termos do art. 21 do Decreto nº 9.739, de 28 de março de 2019.</a:t>
          </a:r>
          <a:r>
            <a:rPr lang="en-US" b="0" i="0"/>
            <a:t>​</a:t>
          </a:r>
          <a:endParaRPr lang="en-US"/>
        </a:p>
      </dgm:t>
    </dgm:pt>
    <dgm:pt modelId="{87F58C8E-D1BC-4677-8A5A-5DBFD201CDC9}" type="parTrans" cxnId="{7143F82F-EA57-4FFC-A982-870ACCDFC4C3}">
      <dgm:prSet/>
      <dgm:spPr/>
      <dgm:t>
        <a:bodyPr/>
        <a:lstStyle/>
        <a:p>
          <a:endParaRPr lang="en-US"/>
        </a:p>
      </dgm:t>
    </dgm:pt>
    <dgm:pt modelId="{2DDA9E35-F6F0-4801-9A17-C11B284CF84B}" type="sibTrans" cxnId="{7143F82F-EA57-4FFC-A982-870ACCDFC4C3}">
      <dgm:prSet/>
      <dgm:spPr/>
      <dgm:t>
        <a:bodyPr/>
        <a:lstStyle/>
        <a:p>
          <a:endParaRPr lang="en-US"/>
        </a:p>
      </dgm:t>
    </dgm:pt>
    <dgm:pt modelId="{FFDDD3D8-D7C3-4B6D-99A7-42231BBC26D5}">
      <dgm:prSet/>
      <dgm:spPr/>
      <dgm:t>
        <a:bodyPr/>
        <a:lstStyle/>
        <a:p>
          <a:r>
            <a:rPr lang="pt-BR" b="0" i="0"/>
            <a:t>Art. 5º O plano estratégico institucional deverá ser </a:t>
          </a:r>
          <a:r>
            <a:rPr lang="pt-BR" b="1" i="0"/>
            <a:t>revisado pelo menos uma vez por ano, a partir de 2021, e, se for necessário, atualizado</a:t>
          </a:r>
          <a:r>
            <a:rPr lang="pt-BR" b="0" i="0"/>
            <a:t>.</a:t>
          </a:r>
          <a:r>
            <a:rPr lang="en-US" b="0" i="0"/>
            <a:t>​</a:t>
          </a:r>
          <a:endParaRPr lang="en-US"/>
        </a:p>
      </dgm:t>
    </dgm:pt>
    <dgm:pt modelId="{BECC0556-918D-4615-88CC-9B2C7652F74E}" type="parTrans" cxnId="{E22F1D5C-E3C1-4788-9178-9D4514F24FA0}">
      <dgm:prSet/>
      <dgm:spPr/>
      <dgm:t>
        <a:bodyPr/>
        <a:lstStyle/>
        <a:p>
          <a:endParaRPr lang="en-US"/>
        </a:p>
      </dgm:t>
    </dgm:pt>
    <dgm:pt modelId="{631D4608-9C8F-4B55-AF53-6A7505F6A882}" type="sibTrans" cxnId="{E22F1D5C-E3C1-4788-9178-9D4514F24FA0}">
      <dgm:prSet/>
      <dgm:spPr/>
      <dgm:t>
        <a:bodyPr/>
        <a:lstStyle/>
        <a:p>
          <a:endParaRPr lang="en-US"/>
        </a:p>
      </dgm:t>
    </dgm:pt>
    <dgm:pt modelId="{83080C45-3462-4DDC-B8F5-EA323160F51B}">
      <dgm:prSet/>
      <dgm:spPr/>
      <dgm:t>
        <a:bodyPr/>
        <a:lstStyle/>
        <a:p>
          <a:r>
            <a:rPr lang="pt-BR" b="0" i="0" dirty="0"/>
            <a:t>Parágrafo único. A atualização a que se refere o caput deverá considerar os resultados obtidos no ciclo anterior, em particular a evolução dos indicadores estratégicos e sua relação com as metas previamente definidas, bem como a situação dos projetos estratégicos.</a:t>
          </a:r>
          <a:r>
            <a:rPr lang="en-US" b="0" i="0" dirty="0"/>
            <a:t>​</a:t>
          </a:r>
          <a:endParaRPr lang="en-US" dirty="0"/>
        </a:p>
      </dgm:t>
    </dgm:pt>
    <dgm:pt modelId="{D17A8318-5CF8-4C9D-A574-73409B50D9E2}" type="parTrans" cxnId="{7F2D7197-DB8F-462F-A31B-981106BFA58E}">
      <dgm:prSet/>
      <dgm:spPr/>
      <dgm:t>
        <a:bodyPr/>
        <a:lstStyle/>
        <a:p>
          <a:endParaRPr lang="en-US"/>
        </a:p>
      </dgm:t>
    </dgm:pt>
    <dgm:pt modelId="{5DE88FC4-EFB0-4ADB-A676-3150F251003A}" type="sibTrans" cxnId="{7F2D7197-DB8F-462F-A31B-981106BFA58E}">
      <dgm:prSet/>
      <dgm:spPr/>
      <dgm:t>
        <a:bodyPr/>
        <a:lstStyle/>
        <a:p>
          <a:endParaRPr lang="en-US"/>
        </a:p>
      </dgm:t>
    </dgm:pt>
    <dgm:pt modelId="{DDDCBA8D-8D36-4777-8836-F723AF6A199D}">
      <dgm:prSet/>
      <dgm:spPr/>
      <dgm:t>
        <a:bodyPr/>
        <a:lstStyle/>
        <a:p>
          <a:r>
            <a:rPr lang="pt-BR" b="0" i="0"/>
            <a:t>Art. 7º Os planos estratégicos institucionais dos órgãos e das entidades da administração pública federal direta, autárquica e fundacional deverão ser aprovados e </a:t>
          </a:r>
          <a:r>
            <a:rPr lang="pt-BR" b="1" i="0"/>
            <a:t>monitorados de forma sistemática e contínua pelos respectivos comitês internos de governança</a:t>
          </a:r>
          <a:r>
            <a:rPr lang="pt-BR" b="0" i="0"/>
            <a:t>, previstos pelo Decreto nº 9.203, de 22 de novembro de 2017.</a:t>
          </a:r>
          <a:r>
            <a:rPr lang="en-US" b="0" i="0"/>
            <a:t>​</a:t>
          </a:r>
          <a:endParaRPr lang="en-US"/>
        </a:p>
      </dgm:t>
    </dgm:pt>
    <dgm:pt modelId="{D851FB79-A895-4348-A7BA-329A267EDCC5}" type="parTrans" cxnId="{EDE0ED02-EE9D-47DD-98A5-F48A47A0365C}">
      <dgm:prSet/>
      <dgm:spPr/>
      <dgm:t>
        <a:bodyPr/>
        <a:lstStyle/>
        <a:p>
          <a:endParaRPr lang="en-US"/>
        </a:p>
      </dgm:t>
    </dgm:pt>
    <dgm:pt modelId="{4F6E221E-1BD1-472A-9A9C-B6A184AD18F1}" type="sibTrans" cxnId="{EDE0ED02-EE9D-47DD-98A5-F48A47A0365C}">
      <dgm:prSet/>
      <dgm:spPr/>
      <dgm:t>
        <a:bodyPr/>
        <a:lstStyle/>
        <a:p>
          <a:endParaRPr lang="en-US"/>
        </a:p>
      </dgm:t>
    </dgm:pt>
    <dgm:pt modelId="{99D99A4E-B3A5-4E9E-B730-CC637937943B}">
      <dgm:prSet/>
      <dgm:spPr/>
      <dgm:t>
        <a:bodyPr/>
        <a:lstStyle/>
        <a:p>
          <a:r>
            <a:rPr lang="pt-BR" b="0" i="0" dirty="0"/>
            <a:t>Parágrafo único</a:t>
          </a:r>
          <a:r>
            <a:rPr lang="pt-BR" b="1" i="0" dirty="0"/>
            <a:t>. O monitoramento de que trata o caput deverá ser feito, no mínimo, a cada trimestre,</a:t>
          </a:r>
          <a:r>
            <a:rPr lang="pt-BR" b="0" i="0" dirty="0"/>
            <a:t> com ênfase nos eventuais desvios observados em relação aos objetivos e projetos com metas e entregas previstas para o trimestre findo e principalmente no intuito de antecipar problemas e tomar as ações necessárias para o alcance das metas e entregas do trimestre seguinte.</a:t>
          </a:r>
          <a:r>
            <a:rPr lang="en-US" b="0" i="0" dirty="0"/>
            <a:t>​</a:t>
          </a:r>
          <a:endParaRPr lang="en-US" dirty="0"/>
        </a:p>
      </dgm:t>
    </dgm:pt>
    <dgm:pt modelId="{1F40A892-B65F-484E-B209-32C4EE3FCCCA}" type="parTrans" cxnId="{6E95F06F-303D-4388-AED7-A23B8BAA6D0A}">
      <dgm:prSet/>
      <dgm:spPr/>
      <dgm:t>
        <a:bodyPr/>
        <a:lstStyle/>
        <a:p>
          <a:endParaRPr lang="en-US"/>
        </a:p>
      </dgm:t>
    </dgm:pt>
    <dgm:pt modelId="{17ABAE19-7D1F-414F-BC4F-EECC517EE4DA}" type="sibTrans" cxnId="{6E95F06F-303D-4388-AED7-A23B8BAA6D0A}">
      <dgm:prSet/>
      <dgm:spPr/>
      <dgm:t>
        <a:bodyPr/>
        <a:lstStyle/>
        <a:p>
          <a:endParaRPr lang="en-US"/>
        </a:p>
      </dgm:t>
    </dgm:pt>
    <dgm:pt modelId="{AA50F812-EF87-48DC-97D6-30618E248C94}" type="pres">
      <dgm:prSet presAssocID="{029BC483-69A4-4559-9A64-24A8C2BD1837}" presName="vert0" presStyleCnt="0">
        <dgm:presLayoutVars>
          <dgm:dir/>
          <dgm:animOne val="branch"/>
          <dgm:animLvl val="lvl"/>
        </dgm:presLayoutVars>
      </dgm:prSet>
      <dgm:spPr/>
    </dgm:pt>
    <dgm:pt modelId="{9ED7C870-E7DC-4A8C-9F68-D9254DCB9D6D}" type="pres">
      <dgm:prSet presAssocID="{B727FCEA-7E6B-4B2D-88B7-DBC8F151DF9C}" presName="thickLine" presStyleLbl="alignNode1" presStyleIdx="0" presStyleCnt="5"/>
      <dgm:spPr/>
    </dgm:pt>
    <dgm:pt modelId="{154DE339-DDDF-43F9-9B30-FD1E5F04DBE3}" type="pres">
      <dgm:prSet presAssocID="{B727FCEA-7E6B-4B2D-88B7-DBC8F151DF9C}" presName="horz1" presStyleCnt="0"/>
      <dgm:spPr/>
    </dgm:pt>
    <dgm:pt modelId="{FA3FEC48-C425-4286-832D-980F987A2F90}" type="pres">
      <dgm:prSet presAssocID="{B727FCEA-7E6B-4B2D-88B7-DBC8F151DF9C}" presName="tx1" presStyleLbl="revTx" presStyleIdx="0" presStyleCnt="5"/>
      <dgm:spPr/>
    </dgm:pt>
    <dgm:pt modelId="{1A0A5C0B-9BEE-4C02-B6A7-669D03E3A6BC}" type="pres">
      <dgm:prSet presAssocID="{B727FCEA-7E6B-4B2D-88B7-DBC8F151DF9C}" presName="vert1" presStyleCnt="0"/>
      <dgm:spPr/>
    </dgm:pt>
    <dgm:pt modelId="{9E8322B1-7FA6-44A2-9E39-C37C19D4659F}" type="pres">
      <dgm:prSet presAssocID="{FFDDD3D8-D7C3-4B6D-99A7-42231BBC26D5}" presName="thickLine" presStyleLbl="alignNode1" presStyleIdx="1" presStyleCnt="5"/>
      <dgm:spPr/>
    </dgm:pt>
    <dgm:pt modelId="{056A5BEF-DB51-4830-BC39-50C886490738}" type="pres">
      <dgm:prSet presAssocID="{FFDDD3D8-D7C3-4B6D-99A7-42231BBC26D5}" presName="horz1" presStyleCnt="0"/>
      <dgm:spPr/>
    </dgm:pt>
    <dgm:pt modelId="{1E5445C7-4827-4F57-AD81-5AE931478108}" type="pres">
      <dgm:prSet presAssocID="{FFDDD3D8-D7C3-4B6D-99A7-42231BBC26D5}" presName="tx1" presStyleLbl="revTx" presStyleIdx="1" presStyleCnt="5"/>
      <dgm:spPr/>
    </dgm:pt>
    <dgm:pt modelId="{CA572A12-D452-42D4-B10F-F20858CE9DEE}" type="pres">
      <dgm:prSet presAssocID="{FFDDD3D8-D7C3-4B6D-99A7-42231BBC26D5}" presName="vert1" presStyleCnt="0"/>
      <dgm:spPr/>
    </dgm:pt>
    <dgm:pt modelId="{ADBC41C8-8419-4D8C-8AFE-BDF9E1C4CED7}" type="pres">
      <dgm:prSet presAssocID="{83080C45-3462-4DDC-B8F5-EA323160F51B}" presName="thickLine" presStyleLbl="alignNode1" presStyleIdx="2" presStyleCnt="5"/>
      <dgm:spPr/>
    </dgm:pt>
    <dgm:pt modelId="{AA35DB87-C730-4103-919D-1F088558108D}" type="pres">
      <dgm:prSet presAssocID="{83080C45-3462-4DDC-B8F5-EA323160F51B}" presName="horz1" presStyleCnt="0"/>
      <dgm:spPr/>
    </dgm:pt>
    <dgm:pt modelId="{CF2501EF-08B1-4C2C-BAAB-F7613D7BCDA7}" type="pres">
      <dgm:prSet presAssocID="{83080C45-3462-4DDC-B8F5-EA323160F51B}" presName="tx1" presStyleLbl="revTx" presStyleIdx="2" presStyleCnt="5"/>
      <dgm:spPr/>
    </dgm:pt>
    <dgm:pt modelId="{510B6E17-5C4D-4C8A-85FA-CD0784877B2F}" type="pres">
      <dgm:prSet presAssocID="{83080C45-3462-4DDC-B8F5-EA323160F51B}" presName="vert1" presStyleCnt="0"/>
      <dgm:spPr/>
    </dgm:pt>
    <dgm:pt modelId="{F67C65E6-C3EE-46C9-819B-CF14E6C094A4}" type="pres">
      <dgm:prSet presAssocID="{DDDCBA8D-8D36-4777-8836-F723AF6A199D}" presName="thickLine" presStyleLbl="alignNode1" presStyleIdx="3" presStyleCnt="5"/>
      <dgm:spPr/>
    </dgm:pt>
    <dgm:pt modelId="{02C233E4-5F6C-495B-9943-F0A4E8EA40BF}" type="pres">
      <dgm:prSet presAssocID="{DDDCBA8D-8D36-4777-8836-F723AF6A199D}" presName="horz1" presStyleCnt="0"/>
      <dgm:spPr/>
    </dgm:pt>
    <dgm:pt modelId="{5C7BD0B2-792B-4E84-9799-7C8C762DAF21}" type="pres">
      <dgm:prSet presAssocID="{DDDCBA8D-8D36-4777-8836-F723AF6A199D}" presName="tx1" presStyleLbl="revTx" presStyleIdx="3" presStyleCnt="5"/>
      <dgm:spPr/>
    </dgm:pt>
    <dgm:pt modelId="{6E115948-85CA-4B75-A354-57497CA8377C}" type="pres">
      <dgm:prSet presAssocID="{DDDCBA8D-8D36-4777-8836-F723AF6A199D}" presName="vert1" presStyleCnt="0"/>
      <dgm:spPr/>
    </dgm:pt>
    <dgm:pt modelId="{9958370A-82C2-4686-8A0B-9A1B514C2DFD}" type="pres">
      <dgm:prSet presAssocID="{99D99A4E-B3A5-4E9E-B730-CC637937943B}" presName="thickLine" presStyleLbl="alignNode1" presStyleIdx="4" presStyleCnt="5"/>
      <dgm:spPr/>
    </dgm:pt>
    <dgm:pt modelId="{22C1671D-4AD6-4281-B334-74752F9E1896}" type="pres">
      <dgm:prSet presAssocID="{99D99A4E-B3A5-4E9E-B730-CC637937943B}" presName="horz1" presStyleCnt="0"/>
      <dgm:spPr/>
    </dgm:pt>
    <dgm:pt modelId="{81E577A4-BFF5-445E-80BB-F72327F0CA75}" type="pres">
      <dgm:prSet presAssocID="{99D99A4E-B3A5-4E9E-B730-CC637937943B}" presName="tx1" presStyleLbl="revTx" presStyleIdx="4" presStyleCnt="5"/>
      <dgm:spPr/>
    </dgm:pt>
    <dgm:pt modelId="{ED63F6E6-913C-4881-B48D-4607B635FF57}" type="pres">
      <dgm:prSet presAssocID="{99D99A4E-B3A5-4E9E-B730-CC637937943B}" presName="vert1" presStyleCnt="0"/>
      <dgm:spPr/>
    </dgm:pt>
  </dgm:ptLst>
  <dgm:cxnLst>
    <dgm:cxn modelId="{EDE0ED02-EE9D-47DD-98A5-F48A47A0365C}" srcId="{029BC483-69A4-4559-9A64-24A8C2BD1837}" destId="{DDDCBA8D-8D36-4777-8836-F723AF6A199D}" srcOrd="3" destOrd="0" parTransId="{D851FB79-A895-4348-A7BA-329A267EDCC5}" sibTransId="{4F6E221E-1BD1-472A-9A9C-B6A184AD18F1}"/>
    <dgm:cxn modelId="{67823C06-7E74-47AB-AD75-4CB4962E0363}" type="presOf" srcId="{99D99A4E-B3A5-4E9E-B730-CC637937943B}" destId="{81E577A4-BFF5-445E-80BB-F72327F0CA75}" srcOrd="0" destOrd="0" presId="urn:microsoft.com/office/officeart/2008/layout/LinedList"/>
    <dgm:cxn modelId="{91B97908-033F-453B-9425-1FB8994AB661}" type="presOf" srcId="{B727FCEA-7E6B-4B2D-88B7-DBC8F151DF9C}" destId="{FA3FEC48-C425-4286-832D-980F987A2F90}" srcOrd="0" destOrd="0" presId="urn:microsoft.com/office/officeart/2008/layout/LinedList"/>
    <dgm:cxn modelId="{7143F82F-EA57-4FFC-A982-870ACCDFC4C3}" srcId="{029BC483-69A4-4559-9A64-24A8C2BD1837}" destId="{B727FCEA-7E6B-4B2D-88B7-DBC8F151DF9C}" srcOrd="0" destOrd="0" parTransId="{87F58C8E-D1BC-4677-8A5A-5DBFD201CDC9}" sibTransId="{2DDA9E35-F6F0-4801-9A17-C11B284CF84B}"/>
    <dgm:cxn modelId="{C377CE3A-44BE-412C-BA9E-D61FCDE9E9B3}" type="presOf" srcId="{83080C45-3462-4DDC-B8F5-EA323160F51B}" destId="{CF2501EF-08B1-4C2C-BAAB-F7613D7BCDA7}" srcOrd="0" destOrd="0" presId="urn:microsoft.com/office/officeart/2008/layout/LinedList"/>
    <dgm:cxn modelId="{F8602B3B-8966-4331-908F-6E8F07872148}" type="presOf" srcId="{029BC483-69A4-4559-9A64-24A8C2BD1837}" destId="{AA50F812-EF87-48DC-97D6-30618E248C94}" srcOrd="0" destOrd="0" presId="urn:microsoft.com/office/officeart/2008/layout/LinedList"/>
    <dgm:cxn modelId="{E22F1D5C-E3C1-4788-9178-9D4514F24FA0}" srcId="{029BC483-69A4-4559-9A64-24A8C2BD1837}" destId="{FFDDD3D8-D7C3-4B6D-99A7-42231BBC26D5}" srcOrd="1" destOrd="0" parTransId="{BECC0556-918D-4615-88CC-9B2C7652F74E}" sibTransId="{631D4608-9C8F-4B55-AF53-6A7505F6A882}"/>
    <dgm:cxn modelId="{0F4B4F44-B193-4A1C-801E-9D31A8D34863}" type="presOf" srcId="{FFDDD3D8-D7C3-4B6D-99A7-42231BBC26D5}" destId="{1E5445C7-4827-4F57-AD81-5AE931478108}" srcOrd="0" destOrd="0" presId="urn:microsoft.com/office/officeart/2008/layout/LinedList"/>
    <dgm:cxn modelId="{AF293849-83EF-4185-9874-5401DA82EF5E}" type="presOf" srcId="{DDDCBA8D-8D36-4777-8836-F723AF6A199D}" destId="{5C7BD0B2-792B-4E84-9799-7C8C762DAF21}" srcOrd="0" destOrd="0" presId="urn:microsoft.com/office/officeart/2008/layout/LinedList"/>
    <dgm:cxn modelId="{6E95F06F-303D-4388-AED7-A23B8BAA6D0A}" srcId="{029BC483-69A4-4559-9A64-24A8C2BD1837}" destId="{99D99A4E-B3A5-4E9E-B730-CC637937943B}" srcOrd="4" destOrd="0" parTransId="{1F40A892-B65F-484E-B209-32C4EE3FCCCA}" sibTransId="{17ABAE19-7D1F-414F-BC4F-EECC517EE4DA}"/>
    <dgm:cxn modelId="{7F2D7197-DB8F-462F-A31B-981106BFA58E}" srcId="{029BC483-69A4-4559-9A64-24A8C2BD1837}" destId="{83080C45-3462-4DDC-B8F5-EA323160F51B}" srcOrd="2" destOrd="0" parTransId="{D17A8318-5CF8-4C9D-A574-73409B50D9E2}" sibTransId="{5DE88FC4-EFB0-4ADB-A676-3150F251003A}"/>
    <dgm:cxn modelId="{CAFEB6C1-CD2F-4A3B-9527-95EE3D23C26C}" type="presParOf" srcId="{AA50F812-EF87-48DC-97D6-30618E248C94}" destId="{9ED7C870-E7DC-4A8C-9F68-D9254DCB9D6D}" srcOrd="0" destOrd="0" presId="urn:microsoft.com/office/officeart/2008/layout/LinedList"/>
    <dgm:cxn modelId="{91D7BF2C-B6F6-48C5-BE61-3AE7068AF9E2}" type="presParOf" srcId="{AA50F812-EF87-48DC-97D6-30618E248C94}" destId="{154DE339-DDDF-43F9-9B30-FD1E5F04DBE3}" srcOrd="1" destOrd="0" presId="urn:microsoft.com/office/officeart/2008/layout/LinedList"/>
    <dgm:cxn modelId="{F1A7E6A4-8872-4B3E-9DD3-804623F77785}" type="presParOf" srcId="{154DE339-DDDF-43F9-9B30-FD1E5F04DBE3}" destId="{FA3FEC48-C425-4286-832D-980F987A2F90}" srcOrd="0" destOrd="0" presId="urn:microsoft.com/office/officeart/2008/layout/LinedList"/>
    <dgm:cxn modelId="{ABBE1B44-F3CE-4B67-8820-867BB1333B7A}" type="presParOf" srcId="{154DE339-DDDF-43F9-9B30-FD1E5F04DBE3}" destId="{1A0A5C0B-9BEE-4C02-B6A7-669D03E3A6BC}" srcOrd="1" destOrd="0" presId="urn:microsoft.com/office/officeart/2008/layout/LinedList"/>
    <dgm:cxn modelId="{29DF7516-1A0F-4263-8850-4E8DF89DA651}" type="presParOf" srcId="{AA50F812-EF87-48DC-97D6-30618E248C94}" destId="{9E8322B1-7FA6-44A2-9E39-C37C19D4659F}" srcOrd="2" destOrd="0" presId="urn:microsoft.com/office/officeart/2008/layout/LinedList"/>
    <dgm:cxn modelId="{7307C840-CD89-4D3F-977D-CD8D5B53B718}" type="presParOf" srcId="{AA50F812-EF87-48DC-97D6-30618E248C94}" destId="{056A5BEF-DB51-4830-BC39-50C886490738}" srcOrd="3" destOrd="0" presId="urn:microsoft.com/office/officeart/2008/layout/LinedList"/>
    <dgm:cxn modelId="{610FD5ED-2C07-460C-A691-CFD146BDA3E7}" type="presParOf" srcId="{056A5BEF-DB51-4830-BC39-50C886490738}" destId="{1E5445C7-4827-4F57-AD81-5AE931478108}" srcOrd="0" destOrd="0" presId="urn:microsoft.com/office/officeart/2008/layout/LinedList"/>
    <dgm:cxn modelId="{CAFBF511-465C-44D1-8CA6-812B6E32CE3E}" type="presParOf" srcId="{056A5BEF-DB51-4830-BC39-50C886490738}" destId="{CA572A12-D452-42D4-B10F-F20858CE9DEE}" srcOrd="1" destOrd="0" presId="urn:microsoft.com/office/officeart/2008/layout/LinedList"/>
    <dgm:cxn modelId="{C7A462E9-9B77-4B90-B668-CB98EF130D35}" type="presParOf" srcId="{AA50F812-EF87-48DC-97D6-30618E248C94}" destId="{ADBC41C8-8419-4D8C-8AFE-BDF9E1C4CED7}" srcOrd="4" destOrd="0" presId="urn:microsoft.com/office/officeart/2008/layout/LinedList"/>
    <dgm:cxn modelId="{2B4A07DB-0C11-4446-84D0-964A8572266D}" type="presParOf" srcId="{AA50F812-EF87-48DC-97D6-30618E248C94}" destId="{AA35DB87-C730-4103-919D-1F088558108D}" srcOrd="5" destOrd="0" presId="urn:microsoft.com/office/officeart/2008/layout/LinedList"/>
    <dgm:cxn modelId="{5969B71C-F93F-4D20-9964-D192AB7C9B38}" type="presParOf" srcId="{AA35DB87-C730-4103-919D-1F088558108D}" destId="{CF2501EF-08B1-4C2C-BAAB-F7613D7BCDA7}" srcOrd="0" destOrd="0" presId="urn:microsoft.com/office/officeart/2008/layout/LinedList"/>
    <dgm:cxn modelId="{3D58AF00-8680-4B0C-BBCD-BC1371E521FA}" type="presParOf" srcId="{AA35DB87-C730-4103-919D-1F088558108D}" destId="{510B6E17-5C4D-4C8A-85FA-CD0784877B2F}" srcOrd="1" destOrd="0" presId="urn:microsoft.com/office/officeart/2008/layout/LinedList"/>
    <dgm:cxn modelId="{BBC4142D-D6D6-4DD1-930E-4EAA2850A441}" type="presParOf" srcId="{AA50F812-EF87-48DC-97D6-30618E248C94}" destId="{F67C65E6-C3EE-46C9-819B-CF14E6C094A4}" srcOrd="6" destOrd="0" presId="urn:microsoft.com/office/officeart/2008/layout/LinedList"/>
    <dgm:cxn modelId="{46C3F5DB-0F92-42B5-9F4E-9B79A3D65323}" type="presParOf" srcId="{AA50F812-EF87-48DC-97D6-30618E248C94}" destId="{02C233E4-5F6C-495B-9943-F0A4E8EA40BF}" srcOrd="7" destOrd="0" presId="urn:microsoft.com/office/officeart/2008/layout/LinedList"/>
    <dgm:cxn modelId="{0DA214B2-E310-4900-B807-16314E7CB4C4}" type="presParOf" srcId="{02C233E4-5F6C-495B-9943-F0A4E8EA40BF}" destId="{5C7BD0B2-792B-4E84-9799-7C8C762DAF21}" srcOrd="0" destOrd="0" presId="urn:microsoft.com/office/officeart/2008/layout/LinedList"/>
    <dgm:cxn modelId="{C2565DE0-1B37-4940-B288-E29D2E8810D1}" type="presParOf" srcId="{02C233E4-5F6C-495B-9943-F0A4E8EA40BF}" destId="{6E115948-85CA-4B75-A354-57497CA8377C}" srcOrd="1" destOrd="0" presId="urn:microsoft.com/office/officeart/2008/layout/LinedList"/>
    <dgm:cxn modelId="{015FB425-0D40-4538-A953-998304B93A6D}" type="presParOf" srcId="{AA50F812-EF87-48DC-97D6-30618E248C94}" destId="{9958370A-82C2-4686-8A0B-9A1B514C2DFD}" srcOrd="8" destOrd="0" presId="urn:microsoft.com/office/officeart/2008/layout/LinedList"/>
    <dgm:cxn modelId="{10E82A70-9014-49F1-B26C-6CCAC09521DB}" type="presParOf" srcId="{AA50F812-EF87-48DC-97D6-30618E248C94}" destId="{22C1671D-4AD6-4281-B334-74752F9E1896}" srcOrd="9" destOrd="0" presId="urn:microsoft.com/office/officeart/2008/layout/LinedList"/>
    <dgm:cxn modelId="{093BBE98-C7B2-44F7-842E-A657FEB77891}" type="presParOf" srcId="{22C1671D-4AD6-4281-B334-74752F9E1896}" destId="{81E577A4-BFF5-445E-80BB-F72327F0CA75}" srcOrd="0" destOrd="0" presId="urn:microsoft.com/office/officeart/2008/layout/LinedList"/>
    <dgm:cxn modelId="{95A02EB2-761E-4E04-A779-72926C06F5E5}" type="presParOf" srcId="{22C1671D-4AD6-4281-B334-74752F9E1896}" destId="{ED63F6E6-913C-4881-B48D-4607B635FF5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71003-453B-4B91-936D-339F9302ACC3}">
      <dsp:nvSpPr>
        <dsp:cNvPr id="0" name=""/>
        <dsp:cNvSpPr/>
      </dsp:nvSpPr>
      <dsp:spPr>
        <a:xfrm>
          <a:off x="5527" y="1017855"/>
          <a:ext cx="1713458" cy="1028075"/>
        </a:xfrm>
        <a:prstGeom prst="roundRect">
          <a:avLst>
            <a:gd name="adj" fmla="val 10000"/>
          </a:avLst>
        </a:prstGeom>
        <a:solidFill>
          <a:srgbClr val="FF9300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latin typeface="+mn-lt"/>
            </a:rPr>
            <a:t>Planejamento Estratégico</a:t>
          </a:r>
        </a:p>
      </dsp:txBody>
      <dsp:txXfrm>
        <a:off x="35638" y="1047966"/>
        <a:ext cx="1653236" cy="967853"/>
      </dsp:txXfrm>
    </dsp:sp>
    <dsp:sp modelId="{51BE1AF2-D18A-41B3-B3FC-5B9B7AE56131}">
      <dsp:nvSpPr>
        <dsp:cNvPr id="0" name=""/>
        <dsp:cNvSpPr/>
      </dsp:nvSpPr>
      <dsp:spPr>
        <a:xfrm>
          <a:off x="1890331" y="1319424"/>
          <a:ext cx="363253" cy="424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>
            <a:latin typeface="+mn-lt"/>
          </a:endParaRPr>
        </a:p>
      </dsp:txBody>
      <dsp:txXfrm>
        <a:off x="1890331" y="1404411"/>
        <a:ext cx="254277" cy="254963"/>
      </dsp:txXfrm>
    </dsp:sp>
    <dsp:sp modelId="{75AF474A-B7A3-480D-8613-BAE37516D8E0}">
      <dsp:nvSpPr>
        <dsp:cNvPr id="0" name=""/>
        <dsp:cNvSpPr/>
      </dsp:nvSpPr>
      <dsp:spPr>
        <a:xfrm>
          <a:off x="2404369" y="1017855"/>
          <a:ext cx="1713458" cy="1028075"/>
        </a:xfrm>
        <a:prstGeom prst="roundRect">
          <a:avLst>
            <a:gd name="adj" fmla="val 10000"/>
          </a:avLst>
        </a:prstGeom>
        <a:solidFill>
          <a:srgbClr val="282976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>
              <a:latin typeface="+mn-lt"/>
            </a:rPr>
            <a:t>Programas</a:t>
          </a:r>
        </a:p>
      </dsp:txBody>
      <dsp:txXfrm>
        <a:off x="2434480" y="1047966"/>
        <a:ext cx="1653236" cy="967853"/>
      </dsp:txXfrm>
    </dsp:sp>
    <dsp:sp modelId="{2CA984F8-C9CE-4C67-B950-9257511E0D62}">
      <dsp:nvSpPr>
        <dsp:cNvPr id="0" name=""/>
        <dsp:cNvSpPr/>
      </dsp:nvSpPr>
      <dsp:spPr>
        <a:xfrm>
          <a:off x="4289173" y="1319424"/>
          <a:ext cx="363253" cy="424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>
            <a:latin typeface="+mn-lt"/>
          </a:endParaRPr>
        </a:p>
      </dsp:txBody>
      <dsp:txXfrm>
        <a:off x="4289173" y="1404411"/>
        <a:ext cx="254277" cy="254963"/>
      </dsp:txXfrm>
    </dsp:sp>
    <dsp:sp modelId="{F3887552-D74A-441B-8230-55735C78AFBB}">
      <dsp:nvSpPr>
        <dsp:cNvPr id="0" name=""/>
        <dsp:cNvSpPr/>
      </dsp:nvSpPr>
      <dsp:spPr>
        <a:xfrm>
          <a:off x="4803210" y="1017855"/>
          <a:ext cx="1713458" cy="1028075"/>
        </a:xfrm>
        <a:prstGeom prst="roundRect">
          <a:avLst>
            <a:gd name="adj" fmla="val 10000"/>
          </a:avLst>
        </a:prstGeom>
        <a:solidFill>
          <a:srgbClr val="282976"/>
        </a:solidFill>
        <a:ln w="28575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>
              <a:solidFill>
                <a:prstClr val="white"/>
              </a:solidFill>
              <a:latin typeface="Calibri"/>
              <a:ea typeface="+mn-ea"/>
              <a:cs typeface="+mn-cs"/>
            </a:rPr>
            <a:t>Planejamento Operacional</a:t>
          </a:r>
        </a:p>
      </dsp:txBody>
      <dsp:txXfrm>
        <a:off x="4833321" y="1047966"/>
        <a:ext cx="1653236" cy="967853"/>
      </dsp:txXfrm>
    </dsp:sp>
    <dsp:sp modelId="{F1045A7B-38E1-44F1-8C83-B13097944A2A}">
      <dsp:nvSpPr>
        <dsp:cNvPr id="0" name=""/>
        <dsp:cNvSpPr/>
      </dsp:nvSpPr>
      <dsp:spPr>
        <a:xfrm>
          <a:off x="6688015" y="1319424"/>
          <a:ext cx="363253" cy="424937"/>
        </a:xfrm>
        <a:prstGeom prst="rightArrow">
          <a:avLst>
            <a:gd name="adj1" fmla="val 60000"/>
            <a:gd name="adj2" fmla="val 50000"/>
          </a:avLst>
        </a:prstGeom>
        <a:solidFill>
          <a:srgbClr val="ED7D31">
            <a:lumMod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>
            <a:solidFill>
              <a:prstClr val="white"/>
            </a:solidFill>
            <a:latin typeface="Calibri"/>
            <a:ea typeface="+mn-ea"/>
            <a:cs typeface="+mn-cs"/>
          </a:endParaRPr>
        </a:p>
      </dsp:txBody>
      <dsp:txXfrm>
        <a:off x="6688015" y="1404411"/>
        <a:ext cx="254277" cy="254963"/>
      </dsp:txXfrm>
    </dsp:sp>
    <dsp:sp modelId="{BFBDF783-CD85-48CF-9FFB-B213556AC4BB}">
      <dsp:nvSpPr>
        <dsp:cNvPr id="0" name=""/>
        <dsp:cNvSpPr/>
      </dsp:nvSpPr>
      <dsp:spPr>
        <a:xfrm>
          <a:off x="7202052" y="1017855"/>
          <a:ext cx="1713458" cy="1028075"/>
        </a:xfrm>
        <a:prstGeom prst="roundRect">
          <a:avLst>
            <a:gd name="adj" fmla="val 10000"/>
          </a:avLst>
        </a:prstGeom>
        <a:solidFill>
          <a:srgbClr val="282976"/>
        </a:solidFill>
        <a:ln w="28575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>
              <a:solidFill>
                <a:prstClr val="white"/>
              </a:solidFill>
              <a:latin typeface="+mn-lt"/>
              <a:ea typeface="+mn-ea"/>
              <a:cs typeface="+mn-cs"/>
            </a:rPr>
            <a:t>Grandes entregas das Unidades</a:t>
          </a:r>
        </a:p>
      </dsp:txBody>
      <dsp:txXfrm>
        <a:off x="7232163" y="1047966"/>
        <a:ext cx="1653236" cy="967853"/>
      </dsp:txXfrm>
    </dsp:sp>
    <dsp:sp modelId="{8FA1B3FC-C855-429E-9A0F-B6726A190A55}">
      <dsp:nvSpPr>
        <dsp:cNvPr id="0" name=""/>
        <dsp:cNvSpPr/>
      </dsp:nvSpPr>
      <dsp:spPr>
        <a:xfrm>
          <a:off x="9086856" y="1319424"/>
          <a:ext cx="363253" cy="4249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>
            <a:latin typeface="+mn-lt"/>
          </a:endParaRPr>
        </a:p>
      </dsp:txBody>
      <dsp:txXfrm>
        <a:off x="9086856" y="1404411"/>
        <a:ext cx="254277" cy="254963"/>
      </dsp:txXfrm>
    </dsp:sp>
    <dsp:sp modelId="{61525ADD-B8CA-4EDB-B5BA-644B1F43B354}">
      <dsp:nvSpPr>
        <dsp:cNvPr id="0" name=""/>
        <dsp:cNvSpPr/>
      </dsp:nvSpPr>
      <dsp:spPr>
        <a:xfrm>
          <a:off x="9600894" y="1017855"/>
          <a:ext cx="1713458" cy="1028075"/>
        </a:xfrm>
        <a:prstGeom prst="roundRect">
          <a:avLst>
            <a:gd name="adj" fmla="val 10000"/>
          </a:avLst>
        </a:prstGeom>
        <a:solidFill>
          <a:srgbClr val="282976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>
              <a:latin typeface="+mn-lt"/>
            </a:rPr>
            <a:t>Projetos e Processos</a:t>
          </a:r>
        </a:p>
      </dsp:txBody>
      <dsp:txXfrm>
        <a:off x="9631005" y="1047966"/>
        <a:ext cx="1653236" cy="9678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1293CD-E3C4-4B46-A9A1-7CF2A02BF88B}">
      <dsp:nvSpPr>
        <dsp:cNvPr id="0" name=""/>
        <dsp:cNvSpPr/>
      </dsp:nvSpPr>
      <dsp:spPr>
        <a:xfrm>
          <a:off x="0" y="19434"/>
          <a:ext cx="10515600" cy="2510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i="1" kern="1200" dirty="0"/>
            <a:t>As </a:t>
          </a:r>
          <a:r>
            <a:rPr lang="pt-BR" sz="2900" i="1" kern="1200" dirty="0" err="1"/>
            <a:t>RAEs</a:t>
          </a:r>
          <a:r>
            <a:rPr lang="pt-BR" sz="2900" i="1" kern="1200" dirty="0"/>
            <a:t> são importantes instrumentos de gestão e têm como objetivo </a:t>
          </a:r>
          <a:r>
            <a:rPr lang="pt-BR" sz="2900" i="1" u="sng" kern="1200" dirty="0"/>
            <a:t>acompanhar a implementação da estratégia e de seus riscos por intermédio do monitoramento dos indicadores e das iniciativas </a:t>
          </a:r>
          <a:r>
            <a:rPr lang="pt-BR" sz="2900" i="1" u="none" kern="1200" dirty="0"/>
            <a:t>constantes do Planejamento Estratégico Institucional </a:t>
          </a:r>
          <a:r>
            <a:rPr lang="pt-BR" sz="2900" i="1" kern="1200" dirty="0"/>
            <a:t>da CGU </a:t>
          </a:r>
          <a:endParaRPr lang="en-US" sz="2900" i="1" kern="1200" dirty="0"/>
        </a:p>
      </dsp:txBody>
      <dsp:txXfrm>
        <a:off x="122568" y="142002"/>
        <a:ext cx="10270464" cy="2265683"/>
      </dsp:txXfrm>
    </dsp:sp>
    <dsp:sp modelId="{7EAA80BA-58ED-4191-BB2A-49842942FCB4}">
      <dsp:nvSpPr>
        <dsp:cNvPr id="0" name=""/>
        <dsp:cNvSpPr/>
      </dsp:nvSpPr>
      <dsp:spPr>
        <a:xfrm>
          <a:off x="0" y="2613774"/>
          <a:ext cx="10515600" cy="2510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i="1" kern="1200" dirty="0"/>
            <a:t>O intuito é </a:t>
          </a:r>
          <a:r>
            <a:rPr lang="pt-BR" sz="2900" i="1" u="sng" kern="1200" dirty="0"/>
            <a:t>antecipar problemas e tomar as ações necessárias para o cumprimento das entregas</a:t>
          </a:r>
          <a:r>
            <a:rPr lang="pt-BR" sz="2900" i="1" kern="1200" dirty="0"/>
            <a:t> e alcance das metas e objetivos.</a:t>
          </a:r>
          <a:endParaRPr lang="en-US" sz="2900" i="1" kern="1200" dirty="0"/>
        </a:p>
      </dsp:txBody>
      <dsp:txXfrm>
        <a:off x="122568" y="2736342"/>
        <a:ext cx="10270464" cy="22656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D7C870-E7DC-4A8C-9F68-D9254DCB9D6D}">
      <dsp:nvSpPr>
        <dsp:cNvPr id="0" name=""/>
        <dsp:cNvSpPr/>
      </dsp:nvSpPr>
      <dsp:spPr>
        <a:xfrm>
          <a:off x="0" y="626"/>
          <a:ext cx="11091334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3FEC48-C425-4286-832D-980F987A2F90}">
      <dsp:nvSpPr>
        <dsp:cNvPr id="0" name=""/>
        <dsp:cNvSpPr/>
      </dsp:nvSpPr>
      <dsp:spPr>
        <a:xfrm>
          <a:off x="0" y="626"/>
          <a:ext cx="11091334" cy="1025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/>
            <a:t>Dispõe sobre a elaboração, avaliação e revisão do planejamento estratégico institucional dos órgãos e das entidades da administração pública federal integrantes do Sistema de Organização e Inovação Institucional do Governo Federal - SIORG, estruturado nos termos do art. 21 do Decreto nº 9.739, de 28 de março de 2019.</a:t>
          </a:r>
          <a:r>
            <a:rPr lang="en-US" sz="1600" b="0" i="0" kern="1200"/>
            <a:t>​</a:t>
          </a:r>
          <a:endParaRPr lang="en-US" sz="1600" kern="1200"/>
        </a:p>
      </dsp:txBody>
      <dsp:txXfrm>
        <a:off x="0" y="626"/>
        <a:ext cx="11091334" cy="1025909"/>
      </dsp:txXfrm>
    </dsp:sp>
    <dsp:sp modelId="{9E8322B1-7FA6-44A2-9E39-C37C19D4659F}">
      <dsp:nvSpPr>
        <dsp:cNvPr id="0" name=""/>
        <dsp:cNvSpPr/>
      </dsp:nvSpPr>
      <dsp:spPr>
        <a:xfrm>
          <a:off x="0" y="1026535"/>
          <a:ext cx="11091334" cy="0"/>
        </a:xfrm>
        <a:prstGeom prst="line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445C7-4827-4F57-AD81-5AE931478108}">
      <dsp:nvSpPr>
        <dsp:cNvPr id="0" name=""/>
        <dsp:cNvSpPr/>
      </dsp:nvSpPr>
      <dsp:spPr>
        <a:xfrm>
          <a:off x="0" y="1026535"/>
          <a:ext cx="11091334" cy="1025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/>
            <a:t>Art. 5º O plano estratégico institucional deverá ser </a:t>
          </a:r>
          <a:r>
            <a:rPr lang="pt-BR" sz="1600" b="1" i="0" kern="1200"/>
            <a:t>revisado pelo menos uma vez por ano, a partir de 2021, e, se for necessário, atualizado</a:t>
          </a:r>
          <a:r>
            <a:rPr lang="pt-BR" sz="1600" b="0" i="0" kern="1200"/>
            <a:t>.</a:t>
          </a:r>
          <a:r>
            <a:rPr lang="en-US" sz="1600" b="0" i="0" kern="1200"/>
            <a:t>​</a:t>
          </a:r>
          <a:endParaRPr lang="en-US" sz="1600" kern="1200"/>
        </a:p>
      </dsp:txBody>
      <dsp:txXfrm>
        <a:off x="0" y="1026535"/>
        <a:ext cx="11091334" cy="1025909"/>
      </dsp:txXfrm>
    </dsp:sp>
    <dsp:sp modelId="{ADBC41C8-8419-4D8C-8AFE-BDF9E1C4CED7}">
      <dsp:nvSpPr>
        <dsp:cNvPr id="0" name=""/>
        <dsp:cNvSpPr/>
      </dsp:nvSpPr>
      <dsp:spPr>
        <a:xfrm>
          <a:off x="0" y="2052445"/>
          <a:ext cx="11091334" cy="0"/>
        </a:xfrm>
        <a:prstGeom prst="line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2501EF-08B1-4C2C-BAAB-F7613D7BCDA7}">
      <dsp:nvSpPr>
        <dsp:cNvPr id="0" name=""/>
        <dsp:cNvSpPr/>
      </dsp:nvSpPr>
      <dsp:spPr>
        <a:xfrm>
          <a:off x="0" y="2052445"/>
          <a:ext cx="11091334" cy="1025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 dirty="0"/>
            <a:t>Parágrafo único. A atualização a que se refere o caput deverá considerar os resultados obtidos no ciclo anterior, em particular a evolução dos indicadores estratégicos e sua relação com as metas previamente definidas, bem como a situação dos projetos estratégicos.</a:t>
          </a:r>
          <a:r>
            <a:rPr lang="en-US" sz="1600" b="0" i="0" kern="1200" dirty="0"/>
            <a:t>​</a:t>
          </a:r>
          <a:endParaRPr lang="en-US" sz="1600" kern="1200" dirty="0"/>
        </a:p>
      </dsp:txBody>
      <dsp:txXfrm>
        <a:off x="0" y="2052445"/>
        <a:ext cx="11091334" cy="1025909"/>
      </dsp:txXfrm>
    </dsp:sp>
    <dsp:sp modelId="{F67C65E6-C3EE-46C9-819B-CF14E6C094A4}">
      <dsp:nvSpPr>
        <dsp:cNvPr id="0" name=""/>
        <dsp:cNvSpPr/>
      </dsp:nvSpPr>
      <dsp:spPr>
        <a:xfrm>
          <a:off x="0" y="3078354"/>
          <a:ext cx="11091334" cy="0"/>
        </a:xfrm>
        <a:prstGeom prst="line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7BD0B2-792B-4E84-9799-7C8C762DAF21}">
      <dsp:nvSpPr>
        <dsp:cNvPr id="0" name=""/>
        <dsp:cNvSpPr/>
      </dsp:nvSpPr>
      <dsp:spPr>
        <a:xfrm>
          <a:off x="0" y="3078354"/>
          <a:ext cx="11091334" cy="1025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/>
            <a:t>Art. 7º Os planos estratégicos institucionais dos órgãos e das entidades da administração pública federal direta, autárquica e fundacional deverão ser aprovados e </a:t>
          </a:r>
          <a:r>
            <a:rPr lang="pt-BR" sz="1600" b="1" i="0" kern="1200"/>
            <a:t>monitorados de forma sistemática e contínua pelos respectivos comitês internos de governança</a:t>
          </a:r>
          <a:r>
            <a:rPr lang="pt-BR" sz="1600" b="0" i="0" kern="1200"/>
            <a:t>, previstos pelo Decreto nº 9.203, de 22 de novembro de 2017.</a:t>
          </a:r>
          <a:r>
            <a:rPr lang="en-US" sz="1600" b="0" i="0" kern="1200"/>
            <a:t>​</a:t>
          </a:r>
          <a:endParaRPr lang="en-US" sz="1600" kern="1200"/>
        </a:p>
      </dsp:txBody>
      <dsp:txXfrm>
        <a:off x="0" y="3078354"/>
        <a:ext cx="11091334" cy="1025909"/>
      </dsp:txXfrm>
    </dsp:sp>
    <dsp:sp modelId="{9958370A-82C2-4686-8A0B-9A1B514C2DFD}">
      <dsp:nvSpPr>
        <dsp:cNvPr id="0" name=""/>
        <dsp:cNvSpPr/>
      </dsp:nvSpPr>
      <dsp:spPr>
        <a:xfrm>
          <a:off x="0" y="4104264"/>
          <a:ext cx="11091334" cy="0"/>
        </a:xfrm>
        <a:prstGeom prst="lin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577A4-BFF5-445E-80BB-F72327F0CA75}">
      <dsp:nvSpPr>
        <dsp:cNvPr id="0" name=""/>
        <dsp:cNvSpPr/>
      </dsp:nvSpPr>
      <dsp:spPr>
        <a:xfrm>
          <a:off x="0" y="4104264"/>
          <a:ext cx="11091334" cy="1025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 dirty="0"/>
            <a:t>Parágrafo único</a:t>
          </a:r>
          <a:r>
            <a:rPr lang="pt-BR" sz="1600" b="1" i="0" kern="1200" dirty="0"/>
            <a:t>. O monitoramento de que trata o caput deverá ser feito, no mínimo, a cada trimestre,</a:t>
          </a:r>
          <a:r>
            <a:rPr lang="pt-BR" sz="1600" b="0" i="0" kern="1200" dirty="0"/>
            <a:t> com ênfase nos eventuais desvios observados em relação aos objetivos e projetos com metas e entregas previstas para o trimestre findo e principalmente no intuito de antecipar problemas e tomar as ações necessárias para o alcance das metas e entregas do trimestre seguinte.</a:t>
          </a:r>
          <a:r>
            <a:rPr lang="en-US" sz="1600" b="0" i="0" kern="1200" dirty="0"/>
            <a:t>​</a:t>
          </a:r>
          <a:endParaRPr lang="en-US" sz="1600" kern="1200" dirty="0"/>
        </a:p>
      </dsp:txBody>
      <dsp:txXfrm>
        <a:off x="0" y="4104264"/>
        <a:ext cx="11091334" cy="1025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F448A-592F-7245-BFE3-EC88B09184AD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D5148-F926-434D-A09E-FE5EBA5E9D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2060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D5148-F926-434D-A09E-FE5EBA5E9DA6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6200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7B1B3-C544-C94E-9AB5-43D9A2EC010A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1853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D5148-F926-434D-A09E-FE5EBA5E9DA6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5806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Como são feitas as </a:t>
            </a:r>
            <a:r>
              <a:rPr lang="pt-BR" dirty="0" err="1"/>
              <a:t>RAEs</a:t>
            </a:r>
            <a:r>
              <a:rPr lang="pt-BR" dirty="0"/>
              <a:t>??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D5148-F926-434D-A09E-FE5EBA5E9DA6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72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Como foram definidas as </a:t>
            </a:r>
            <a:r>
              <a:rPr lang="pt-BR" sz="1200" b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prioridades</a:t>
            </a:r>
            <a:r>
              <a:rPr lang="pt-BR" sz="12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dos programas??</a:t>
            </a:r>
          </a:p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D5148-F926-434D-A09E-FE5EBA5E9DA6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7080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C4E88C-3368-4462-A8B8-EFF3E5519774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031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Além do monitoramento dos indicadores e projetos estratégicos...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C4E88C-3368-4462-A8B8-EFF3E5519774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8487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D5148-F926-434D-A09E-FE5EBA5E9DA6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1052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D5148-F926-434D-A09E-FE5EBA5E9DA6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9107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0681FA-2862-1542-9515-F285D7F2D8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86AE009-9831-D74C-8D30-BD5C02ED38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029103B-D86D-B340-96FF-5BBFFA14E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601AA0-542E-8345-A53C-7523FBE5C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8D6B8D5-8B28-304B-846C-1C484091E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0478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F2B34D-6A8B-274F-A3F3-238D19AA8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271DF12-C8EA-604C-85AE-56CF763B28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B87E0A5-8DAD-084B-A3D0-97377BD71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0EBB804-F5EA-124E-A92C-5821411BA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7C9F5BD-4DD1-4443-BAB2-B1BA5C527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039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12ADEB4-F310-DD47-9BE3-2CB069CFF5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BF25674-988D-BE45-AF39-40EA7138D9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9B299F3-4AE6-6B43-8510-FE939790B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54B1E1-4CAF-C549-9AA1-49BE4FFD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01D40A5-6488-9C47-846D-3E662A676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717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FAE36A-BB16-1341-B1EF-F36AEFBAC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81BC984-20D7-724D-8238-E5016DD71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6637B0D-6A36-1647-B62F-62492C7B0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1A960D1-DDDF-0843-893D-ADFDAC49F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AA8572-6875-1B4E-A2D6-F95E608E9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637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F30DF-C12A-1D47-8E64-ABC9B2058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A5696F6-F2E3-F94F-AAA8-C3D1B2F56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E698A39-2B2E-D945-A8C5-909986E09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5F4FCEB-1BB4-594E-BC5E-D9E89365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A4028ED-2700-0440-8B1C-64CBCE5EC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1822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2CB8A-23B0-FB40-AC5D-E6747C059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746B75D-BBF9-D544-8A57-E051FCD826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846A2C1-906F-6548-A244-364AC3519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61EF9B2-9C70-E44B-BCCE-7FEC89008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F8981C7-1445-EE4E-89E4-D6FE87E39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DC3D224-6459-A341-A865-156C5EDD2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7033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263B13-D230-364C-A25F-DDDF77993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B350219-1DAB-A243-A8C9-CEEF70BA05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1AAD255-765E-B447-903E-5CC4D384B5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797F68D-833C-4F47-ADED-3BA48F4C0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DEB25E5-9993-3F42-867B-B7E03A29BC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7B66E0D-4261-004A-BCE4-2E0778B12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4FBA593-8738-004F-AB1C-68B984440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DF788E7-B7C6-854F-8C74-717077C9C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1426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3B863B-63CE-D24E-A77F-AEB519FEC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734B45F-31CA-5449-BD04-BEB47E589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1A22A18-8CAB-E745-A5F6-E0FE76A93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4F894EF-CA1D-1645-89B1-46927088B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528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9183D2B-6B87-F44F-B308-0C200347F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0BDC87B-3621-BB4F-88F8-1B9C3CC4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2D51F07-800D-F749-A6EF-703031340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44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D3A0B7-49F5-7745-A00C-7FA392FEA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8B2B40-268B-4C40-8876-33635A935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AAE2F7-48CB-044A-8BB1-78AE45C5A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11C5DFA-6B39-524C-85B9-19BED16BA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FE47843-ECD0-3D42-BE24-DA4DF1524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35019EC-DF8B-D94E-9070-BA73AD523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741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AA953E-EBEC-0240-805E-C7D6F9732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4A0BD45-A8F4-EB4A-8682-200D8EA64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797A076-EB28-7041-A6BA-C13D335BA4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16A40CD-6558-C04A-A295-A72B9A9A9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647564B-16CB-734D-9AEA-9506BA6D1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EB57D3B-3C0B-7C4B-A849-EAF12305E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109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DADC3B5-1A0A-4645-8B0C-3E5142EA1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91E9003-F18A-174E-AAEB-67CAA4405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8CC0F20-1C66-B94C-B1AF-95E1E7349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CC0E3-0A66-074A-974C-30535B22EEC8}" type="datetimeFigureOut">
              <a:rPr lang="pt-BR" smtClean="0"/>
              <a:t>03/11/2021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1BDE791-F7F9-7645-943D-6D8F62898F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6E2F21A-E5D5-5541-865C-7492385A61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8B6D9-3FDC-384F-9971-C60B783556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307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igov@cgu.gov.br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digov.copav@cgu.gov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A786F06-C0B9-42A6-B4D1-7C7E4DC49F32}"/>
              </a:ext>
            </a:extLst>
          </p:cNvPr>
          <p:cNvSpPr txBox="1"/>
          <p:nvPr/>
        </p:nvSpPr>
        <p:spPr>
          <a:xfrm>
            <a:off x="9460005" y="1472204"/>
            <a:ext cx="227119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6000" dirty="0">
                <a:solidFill>
                  <a:srgbClr val="FFFFFF"/>
                </a:solidFill>
                <a:latin typeface="Impact"/>
              </a:rPr>
              <a:t>2100 </a:t>
            </a:r>
            <a:endParaRPr lang="pt-BR" sz="6000" dirty="0">
              <a:solidFill>
                <a:srgbClr val="FFFFFF"/>
              </a:solidFill>
              <a:latin typeface="Impact"/>
              <a:cs typeface="Calibri Light"/>
            </a:endParaRPr>
          </a:p>
        </p:txBody>
      </p:sp>
      <p:sp>
        <p:nvSpPr>
          <p:cNvPr id="8" name="CaixaDeTexto 3">
            <a:extLst>
              <a:ext uri="{FF2B5EF4-FFF2-40B4-BE49-F238E27FC236}">
                <a16:creationId xmlns:a16="http://schemas.microsoft.com/office/drawing/2014/main" id="{B225AA91-7069-4F1C-B9F4-44B95BD9AA59}"/>
              </a:ext>
            </a:extLst>
          </p:cNvPr>
          <p:cNvSpPr txBox="1"/>
          <p:nvPr/>
        </p:nvSpPr>
        <p:spPr>
          <a:xfrm>
            <a:off x="9559261" y="2314536"/>
            <a:ext cx="2130070" cy="4924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600" dirty="0">
                <a:solidFill>
                  <a:srgbClr val="FFFFFF"/>
                </a:solidFill>
                <a:latin typeface="Impact"/>
              </a:rPr>
              <a:t>SERVIDORES</a:t>
            </a:r>
            <a:endParaRPr lang="pt-BR" sz="2600" dirty="0">
              <a:solidFill>
                <a:srgbClr val="FFFFFF"/>
              </a:solidFill>
              <a:latin typeface="Impact"/>
              <a:cs typeface="Calibri Light"/>
            </a:endParaRPr>
          </a:p>
        </p:txBody>
      </p:sp>
      <p:pic>
        <p:nvPicPr>
          <p:cNvPr id="13" name="Picture 2" descr="A tall building in a city&#10;&#10;Description generated with very high confidence">
            <a:extLst>
              <a:ext uri="{FF2B5EF4-FFF2-40B4-BE49-F238E27FC236}">
                <a16:creationId xmlns:a16="http://schemas.microsoft.com/office/drawing/2014/main" id="{55F5593C-47C0-4656-872F-C3CA29022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63" y="-63"/>
            <a:ext cx="12198926" cy="7620127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5445D1F6-2A41-4141-A5E1-D2C04741ED81}"/>
              </a:ext>
            </a:extLst>
          </p:cNvPr>
          <p:cNvSpPr/>
          <p:nvPr/>
        </p:nvSpPr>
        <p:spPr>
          <a:xfrm>
            <a:off x="-1" y="206266"/>
            <a:ext cx="12022668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000" b="1" dirty="0">
                <a:solidFill>
                  <a:srgbClr val="282976"/>
                </a:solidFill>
              </a:rPr>
              <a:t>Reuniões de Avaliação da ESTRATÉGIA (</a:t>
            </a:r>
            <a:r>
              <a:rPr lang="pt-BR" sz="6000" b="1" dirty="0" err="1">
                <a:solidFill>
                  <a:srgbClr val="282976"/>
                </a:solidFill>
              </a:rPr>
              <a:t>RAEs</a:t>
            </a:r>
            <a:r>
              <a:rPr lang="pt-BR" sz="6000" b="1" dirty="0">
                <a:solidFill>
                  <a:srgbClr val="282976"/>
                </a:solidFill>
              </a:rPr>
              <a:t>) na Prática – CGU</a:t>
            </a:r>
          </a:p>
          <a:p>
            <a:pPr>
              <a:defRPr/>
            </a:pPr>
            <a:endParaRPr lang="pt-BR" sz="28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18º Reunião do Comitê Gestor do SIORG (03-11-2021) </a:t>
            </a:r>
            <a:endParaRPr lang="en-US" sz="6000" dirty="0">
              <a:solidFill>
                <a:schemeClr val="accent1">
                  <a:lumMod val="75000"/>
                </a:schemeClr>
              </a:solidFill>
              <a:cs typeface="Tahoma" pitchFamily="34" charset="0"/>
            </a:endParaRPr>
          </a:p>
          <a:p>
            <a:endParaRPr lang="pt-BR" sz="1100" dirty="0">
              <a:solidFill>
                <a:srgbClr val="2829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078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6372BFB2-4D13-4A14-8503-F70931DAE6DD}"/>
              </a:ext>
            </a:extLst>
          </p:cNvPr>
          <p:cNvSpPr/>
          <p:nvPr/>
        </p:nvSpPr>
        <p:spPr>
          <a:xfrm>
            <a:off x="484632" y="4005323"/>
            <a:ext cx="34326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kern="0" dirty="0">
                <a:solidFill>
                  <a:srgbClr val="226666"/>
                </a:solidFill>
                <a:latin typeface="Segoe UI Light" panose="020B0502040204020203" pitchFamily="34" charset="0"/>
                <a:ea typeface="ＭＳ Ｐゴシック" panose="020B0600070205080204" pitchFamily="34" charset="-128"/>
                <a:cs typeface="Segoe UI Light" panose="020B0502040204020203" pitchFamily="34" charset="0"/>
              </a:rPr>
              <a:t>Foram considerados os programas que não podem deixar de ser executados, seja por risco de sanção à CGU ou de paralisação das atividades da casa, além de questões estratégicas do ponto de vista ministerial.</a:t>
            </a:r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3A3F4B4E-5BD0-495E-9D57-4C173FBC7B83}"/>
              </a:ext>
            </a:extLst>
          </p:cNvPr>
          <p:cNvSpPr/>
          <p:nvPr/>
        </p:nvSpPr>
        <p:spPr>
          <a:xfrm>
            <a:off x="1219739" y="1285446"/>
            <a:ext cx="196239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kern="0">
                <a:solidFill>
                  <a:srgbClr val="0070C0"/>
                </a:solidFill>
                <a:latin typeface="Verdana Pro Black" panose="020B0A04030504040204" pitchFamily="34" charset="0"/>
                <a:ea typeface="ＭＳ Ｐゴシック" panose="020B0600070205080204" pitchFamily="34" charset="-128"/>
                <a:cs typeface="Segoe UI Light" panose="020B0502040204020203" pitchFamily="34" charset="0"/>
              </a:rPr>
              <a:t>Prioridade 1 </a:t>
            </a:r>
            <a:endParaRPr lang="pt-BR">
              <a:solidFill>
                <a:srgbClr val="0070C0"/>
              </a:solidFill>
              <a:latin typeface="Verdana Pro Black" panose="020B0A0403050404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C482B34-118A-4425-A99C-D813617FD961}"/>
              </a:ext>
            </a:extLst>
          </p:cNvPr>
          <p:cNvSpPr/>
          <p:nvPr/>
        </p:nvSpPr>
        <p:spPr>
          <a:xfrm>
            <a:off x="5136879" y="1285446"/>
            <a:ext cx="196239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kern="0">
                <a:solidFill>
                  <a:srgbClr val="0070C0"/>
                </a:solidFill>
                <a:latin typeface="Verdana Pro Black" panose="020B0A04030504040204" pitchFamily="34" charset="0"/>
                <a:ea typeface="ＭＳ Ｐゴシック" panose="020B0600070205080204" pitchFamily="34" charset="-128"/>
                <a:cs typeface="Segoe UI Light" panose="020B0502040204020203" pitchFamily="34" charset="0"/>
              </a:rPr>
              <a:t>Prioridade 2 </a:t>
            </a:r>
            <a:endParaRPr lang="pt-BR">
              <a:solidFill>
                <a:srgbClr val="0070C0"/>
              </a:solidFill>
              <a:latin typeface="Verdana Pro Black" panose="020B0A0403050404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1DA1DEFE-9D61-488A-94B3-054DFED21FA5}"/>
              </a:ext>
            </a:extLst>
          </p:cNvPr>
          <p:cNvSpPr/>
          <p:nvPr/>
        </p:nvSpPr>
        <p:spPr>
          <a:xfrm>
            <a:off x="4329450" y="4005323"/>
            <a:ext cx="3418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kern="0">
                <a:solidFill>
                  <a:srgbClr val="226666"/>
                </a:solidFill>
                <a:latin typeface="Segoe UI Light" panose="020B0502040204020203" pitchFamily="34" charset="0"/>
                <a:ea typeface="ＭＳ Ｐゴシック" panose="020B0600070205080204" pitchFamily="34" charset="-128"/>
                <a:cs typeface="Segoe UI Light" panose="020B0502040204020203" pitchFamily="34" charset="0"/>
              </a:rPr>
              <a:t>Foram elencados programas que possuem um foco estratégico para a CGU e que não se enquadram nas características da prioridade anterior.</a:t>
            </a:r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34A7199-D145-4A43-B605-74942B0BE654}"/>
              </a:ext>
            </a:extLst>
          </p:cNvPr>
          <p:cNvSpPr/>
          <p:nvPr/>
        </p:nvSpPr>
        <p:spPr>
          <a:xfrm>
            <a:off x="8939697" y="1285446"/>
            <a:ext cx="196239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kern="0">
                <a:solidFill>
                  <a:srgbClr val="0070C0"/>
                </a:solidFill>
                <a:latin typeface="Verdana Pro Black" panose="020B0A04030504040204" pitchFamily="34" charset="0"/>
                <a:ea typeface="ＭＳ Ｐゴシック" panose="020B0600070205080204" pitchFamily="34" charset="-128"/>
                <a:cs typeface="Segoe UI Light" panose="020B0502040204020203" pitchFamily="34" charset="0"/>
              </a:rPr>
              <a:t>Prioridade 3 </a:t>
            </a:r>
            <a:endParaRPr lang="pt-BR">
              <a:solidFill>
                <a:srgbClr val="0070C0"/>
              </a:solidFill>
              <a:latin typeface="Verdana Pro Black" panose="020B0A04030504040204" pitchFamily="34" charset="0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36B10691-1D15-4E2D-AAF9-4018D5087DA0}"/>
              </a:ext>
            </a:extLst>
          </p:cNvPr>
          <p:cNvSpPr/>
          <p:nvPr/>
        </p:nvSpPr>
        <p:spPr>
          <a:xfrm>
            <a:off x="8404234" y="4005323"/>
            <a:ext cx="32752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kern="0" dirty="0">
                <a:solidFill>
                  <a:srgbClr val="226666"/>
                </a:solidFill>
                <a:latin typeface="Segoe UI Light" panose="020B0502040204020203" pitchFamily="34" charset="0"/>
                <a:ea typeface="ＭＳ Ｐゴシック" panose="020B0600070205080204" pitchFamily="34" charset="-128"/>
                <a:cs typeface="Segoe UI Light" panose="020B0502040204020203" pitchFamily="34" charset="0"/>
              </a:rPr>
              <a:t>Basicamente foram considerados os </a:t>
            </a:r>
            <a:r>
              <a:rPr lang="pt-BR" b="1" kern="0" dirty="0" err="1">
                <a:solidFill>
                  <a:srgbClr val="226666"/>
                </a:solidFill>
                <a:latin typeface="Segoe UI Light" panose="020B0502040204020203" pitchFamily="34" charset="0"/>
                <a:ea typeface="ＭＳ Ｐゴシック" panose="020B0600070205080204" pitchFamily="34" charset="-128"/>
                <a:cs typeface="Segoe UI Light" panose="020B0502040204020203" pitchFamily="34" charset="0"/>
              </a:rPr>
              <a:t>sub-portfólios</a:t>
            </a:r>
            <a:r>
              <a:rPr lang="pt-BR" b="1" kern="0">
                <a:solidFill>
                  <a:srgbClr val="226666"/>
                </a:solidFill>
                <a:latin typeface="Segoe UI Light" panose="020B0502040204020203" pitchFamily="34" charset="0"/>
                <a:ea typeface="ＭＳ Ｐゴシック" panose="020B0600070205080204" pitchFamily="34" charset="-128"/>
                <a:cs typeface="Segoe UI Light" panose="020B0502040204020203" pitchFamily="34" charset="0"/>
              </a:rPr>
              <a:t> gerais </a:t>
            </a:r>
            <a:r>
              <a:rPr lang="pt-BR" b="1" kern="0" dirty="0">
                <a:solidFill>
                  <a:srgbClr val="226666"/>
                </a:solidFill>
                <a:latin typeface="Segoe UI Light" panose="020B0502040204020203" pitchFamily="34" charset="0"/>
                <a:ea typeface="ＭＳ Ｐゴシック" panose="020B0600070205080204" pitchFamily="34" charset="-128"/>
                <a:cs typeface="Segoe UI Light" panose="020B0502040204020203" pitchFamily="34" charset="0"/>
              </a:rPr>
              <a:t>de cada área e aqueles que não se enquadram nas características das prioridades anteriores</a:t>
            </a:r>
            <a:endParaRPr lang="pt-BR" dirty="0"/>
          </a:p>
        </p:txBody>
      </p:sp>
      <p:pic>
        <p:nvPicPr>
          <p:cNvPr id="11" name="Picture 2" descr="Resultado de imagem para cesta">
            <a:extLst>
              <a:ext uri="{FF2B5EF4-FFF2-40B4-BE49-F238E27FC236}">
                <a16:creationId xmlns:a16="http://schemas.microsoft.com/office/drawing/2014/main" id="{7A84E9D7-4E24-4F3F-91AA-6DEDCB084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225" y="1875017"/>
            <a:ext cx="2119423" cy="163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esultado de imagem para cesta">
            <a:extLst>
              <a:ext uri="{FF2B5EF4-FFF2-40B4-BE49-F238E27FC236}">
                <a16:creationId xmlns:a16="http://schemas.microsoft.com/office/drawing/2014/main" id="{752F5765-442A-456B-89B2-A6B1CC557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765" y="1875017"/>
            <a:ext cx="2119423" cy="163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esultado de imagem para cesta">
            <a:extLst>
              <a:ext uri="{FF2B5EF4-FFF2-40B4-BE49-F238E27FC236}">
                <a16:creationId xmlns:a16="http://schemas.microsoft.com/office/drawing/2014/main" id="{2F145701-5815-4205-9FB3-6A7484638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183" y="1875017"/>
            <a:ext cx="2119423" cy="163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52F32A81-D0E7-439E-95B7-6071769B6F83}"/>
              </a:ext>
            </a:extLst>
          </p:cNvPr>
          <p:cNvCxnSpPr/>
          <p:nvPr/>
        </p:nvCxnSpPr>
        <p:spPr>
          <a:xfrm>
            <a:off x="8006316" y="1654778"/>
            <a:ext cx="0" cy="465886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037BBC0C-C0E0-488B-8AE8-4454791D12A7}"/>
              </a:ext>
            </a:extLst>
          </p:cNvPr>
          <p:cNvCxnSpPr/>
          <p:nvPr/>
        </p:nvCxnSpPr>
        <p:spPr>
          <a:xfrm>
            <a:off x="4104171" y="1654778"/>
            <a:ext cx="0" cy="465886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935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" name="Imagem 453">
            <a:extLst>
              <a:ext uri="{FF2B5EF4-FFF2-40B4-BE49-F238E27FC236}">
                <a16:creationId xmlns:a16="http://schemas.microsoft.com/office/drawing/2014/main" id="{AF13E935-940A-C14E-8BC7-65E863768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791" y="5444431"/>
            <a:ext cx="2341719" cy="494090"/>
          </a:xfrm>
          <a:prstGeom prst="rect">
            <a:avLst/>
          </a:prstGeom>
        </p:spPr>
      </p:pic>
      <p:pic>
        <p:nvPicPr>
          <p:cNvPr id="453" name="Imagem 452">
            <a:extLst>
              <a:ext uri="{FF2B5EF4-FFF2-40B4-BE49-F238E27FC236}">
                <a16:creationId xmlns:a16="http://schemas.microsoft.com/office/drawing/2014/main" id="{BF573F1F-FB8C-CA43-B4BE-CC9C264E7F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4151" y="5338415"/>
            <a:ext cx="2328600" cy="615102"/>
          </a:xfrm>
          <a:prstGeom prst="rect">
            <a:avLst/>
          </a:prstGeom>
        </p:spPr>
      </p:pic>
      <p:pic>
        <p:nvPicPr>
          <p:cNvPr id="452" name="Imagem 451">
            <a:extLst>
              <a:ext uri="{FF2B5EF4-FFF2-40B4-BE49-F238E27FC236}">
                <a16:creationId xmlns:a16="http://schemas.microsoft.com/office/drawing/2014/main" id="{EA80FBAB-AA68-3040-8863-F9133D9902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7339" y="3170468"/>
            <a:ext cx="2363372" cy="619249"/>
          </a:xfrm>
          <a:prstGeom prst="rect">
            <a:avLst/>
          </a:prstGeom>
        </p:spPr>
      </p:pic>
      <p:pic>
        <p:nvPicPr>
          <p:cNvPr id="451" name="Imagem 450">
            <a:extLst>
              <a:ext uri="{FF2B5EF4-FFF2-40B4-BE49-F238E27FC236}">
                <a16:creationId xmlns:a16="http://schemas.microsoft.com/office/drawing/2014/main" id="{BE1A9779-D58D-8A43-8DFE-C05ACE6970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5087" y="2008511"/>
            <a:ext cx="2339768" cy="618560"/>
          </a:xfrm>
          <a:prstGeom prst="rect">
            <a:avLst/>
          </a:prstGeom>
        </p:spPr>
      </p:pic>
      <p:pic>
        <p:nvPicPr>
          <p:cNvPr id="270" name="Imagem 269">
            <a:extLst>
              <a:ext uri="{FF2B5EF4-FFF2-40B4-BE49-F238E27FC236}">
                <a16:creationId xmlns:a16="http://schemas.microsoft.com/office/drawing/2014/main" id="{919EF457-E0D6-0344-AAA6-066850DFE5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934" y="4248048"/>
            <a:ext cx="2339202" cy="665918"/>
          </a:xfrm>
          <a:prstGeom prst="rect">
            <a:avLst/>
          </a:prstGeom>
        </p:spPr>
      </p:pic>
      <p:pic>
        <p:nvPicPr>
          <p:cNvPr id="257" name="Imagem 256">
            <a:extLst>
              <a:ext uri="{FF2B5EF4-FFF2-40B4-BE49-F238E27FC236}">
                <a16:creationId xmlns:a16="http://schemas.microsoft.com/office/drawing/2014/main" id="{228A98E1-BC95-D243-A167-C6FE9B0504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1934" y="3166195"/>
            <a:ext cx="2335371" cy="633354"/>
          </a:xfrm>
          <a:prstGeom prst="rect">
            <a:avLst/>
          </a:prstGeom>
        </p:spPr>
      </p:pic>
      <p:pic>
        <p:nvPicPr>
          <p:cNvPr id="256" name="Imagem 255">
            <a:extLst>
              <a:ext uri="{FF2B5EF4-FFF2-40B4-BE49-F238E27FC236}">
                <a16:creationId xmlns:a16="http://schemas.microsoft.com/office/drawing/2014/main" id="{4C68E400-DCD9-024C-A843-B3F8226E14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1404" y="2038371"/>
            <a:ext cx="2220490" cy="603316"/>
          </a:xfrm>
          <a:prstGeom prst="rect">
            <a:avLst/>
          </a:prstGeom>
        </p:spPr>
      </p:pic>
      <p:pic>
        <p:nvPicPr>
          <p:cNvPr id="255" name="Imagem 254">
            <a:extLst>
              <a:ext uri="{FF2B5EF4-FFF2-40B4-BE49-F238E27FC236}">
                <a16:creationId xmlns:a16="http://schemas.microsoft.com/office/drawing/2014/main" id="{7B9B6FF3-8AA8-0F4D-9EC4-3059F5B9B53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00168" y="2035408"/>
            <a:ext cx="2365074" cy="609243"/>
          </a:xfrm>
          <a:prstGeom prst="rect">
            <a:avLst/>
          </a:prstGeom>
        </p:spPr>
      </p:pic>
      <p:pic>
        <p:nvPicPr>
          <p:cNvPr id="140" name="Imagem 139">
            <a:extLst>
              <a:ext uri="{FF2B5EF4-FFF2-40B4-BE49-F238E27FC236}">
                <a16:creationId xmlns:a16="http://schemas.microsoft.com/office/drawing/2014/main" id="{9C547E95-9EA9-4741-BDDB-889EB77D0D7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28589" y="4273460"/>
            <a:ext cx="2343103" cy="646765"/>
          </a:xfrm>
          <a:prstGeom prst="rect">
            <a:avLst/>
          </a:prstGeom>
        </p:spPr>
      </p:pic>
      <p:sp>
        <p:nvSpPr>
          <p:cNvPr id="149" name="Oval 148">
            <a:extLst>
              <a:ext uri="{FF2B5EF4-FFF2-40B4-BE49-F238E27FC236}">
                <a16:creationId xmlns:a16="http://schemas.microsoft.com/office/drawing/2014/main" id="{697C23D8-6E66-854A-BC59-EF246C58F1CF}"/>
              </a:ext>
            </a:extLst>
          </p:cNvPr>
          <p:cNvSpPr/>
          <p:nvPr/>
        </p:nvSpPr>
        <p:spPr>
          <a:xfrm>
            <a:off x="6470639" y="4609738"/>
            <a:ext cx="252732" cy="252499"/>
          </a:xfrm>
          <a:prstGeom prst="ellipse">
            <a:avLst/>
          </a:prstGeom>
          <a:solidFill>
            <a:srgbClr val="7F7F7F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0" name="CaixaDeTexto 149">
            <a:hlinkClick r:id="" action="ppaction://noaction"/>
            <a:extLst>
              <a:ext uri="{FF2B5EF4-FFF2-40B4-BE49-F238E27FC236}">
                <a16:creationId xmlns:a16="http://schemas.microsoft.com/office/drawing/2014/main" id="{2E84C476-055D-214E-89F8-D373E62203BE}"/>
              </a:ext>
            </a:extLst>
          </p:cNvPr>
          <p:cNvSpPr txBox="1"/>
          <p:nvPr/>
        </p:nvSpPr>
        <p:spPr>
          <a:xfrm>
            <a:off x="6426649" y="4585238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53" name="Balão de Linha 2 (Sem Bordas) 152">
            <a:extLst>
              <a:ext uri="{FF2B5EF4-FFF2-40B4-BE49-F238E27FC236}">
                <a16:creationId xmlns:a16="http://schemas.microsoft.com/office/drawing/2014/main" id="{B0F9B282-227A-F743-BF00-3CEA541473BE}"/>
              </a:ext>
            </a:extLst>
          </p:cNvPr>
          <p:cNvSpPr/>
          <p:nvPr/>
        </p:nvSpPr>
        <p:spPr>
          <a:xfrm rot="10800000">
            <a:off x="6911696" y="4501376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179"/>
              <a:gd name="adj6" fmla="val 117715"/>
            </a:avLst>
          </a:prstGeom>
          <a:solidFill>
            <a:srgbClr val="7F7F7F"/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4" name="CaixaDeTexto 153">
            <a:extLst>
              <a:ext uri="{FF2B5EF4-FFF2-40B4-BE49-F238E27FC236}">
                <a16:creationId xmlns:a16="http://schemas.microsoft.com/office/drawing/2014/main" id="{D968991A-090C-8147-936D-D13FE7FF4178}"/>
              </a:ext>
            </a:extLst>
          </p:cNvPr>
          <p:cNvSpPr txBox="1"/>
          <p:nvPr/>
        </p:nvSpPr>
        <p:spPr>
          <a:xfrm>
            <a:off x="6912336" y="4498099"/>
            <a:ext cx="1111247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Mecanismos inovadores</a:t>
            </a:r>
          </a:p>
          <a:p>
            <a:r>
              <a:rPr lang="pt-BR" sz="700">
                <a:solidFill>
                  <a:srgbClr val="FFFFFF"/>
                </a:solidFill>
              </a:rPr>
              <a:t>(SFC) (100%)</a:t>
            </a: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BF38A944-132F-3641-89A8-E8E1533CCECF}"/>
              </a:ext>
            </a:extLst>
          </p:cNvPr>
          <p:cNvSpPr/>
          <p:nvPr/>
        </p:nvSpPr>
        <p:spPr>
          <a:xfrm>
            <a:off x="6412510" y="4264712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6" name="CaixaDeTexto 155">
            <a:hlinkClick r:id="" action="ppaction://noaction"/>
            <a:extLst>
              <a:ext uri="{FF2B5EF4-FFF2-40B4-BE49-F238E27FC236}">
                <a16:creationId xmlns:a16="http://schemas.microsoft.com/office/drawing/2014/main" id="{A71A6728-7B88-E047-A9CF-907A0EDDB619}"/>
              </a:ext>
            </a:extLst>
          </p:cNvPr>
          <p:cNvSpPr txBox="1"/>
          <p:nvPr/>
        </p:nvSpPr>
        <p:spPr>
          <a:xfrm>
            <a:off x="6362473" y="4240211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157" name="Balão de Linha 2 (Sem Bordas) 156">
            <a:extLst>
              <a:ext uri="{FF2B5EF4-FFF2-40B4-BE49-F238E27FC236}">
                <a16:creationId xmlns:a16="http://schemas.microsoft.com/office/drawing/2014/main" id="{935662FC-CAE3-A24C-8069-CB6815A15A5E}"/>
              </a:ext>
            </a:extLst>
          </p:cNvPr>
          <p:cNvSpPr/>
          <p:nvPr/>
        </p:nvSpPr>
        <p:spPr>
          <a:xfrm rot="10800000">
            <a:off x="6911696" y="4160856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0067"/>
              <a:gd name="adj6" fmla="val 124022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8" name="CaixaDeTexto 157">
            <a:extLst>
              <a:ext uri="{FF2B5EF4-FFF2-40B4-BE49-F238E27FC236}">
                <a16:creationId xmlns:a16="http://schemas.microsoft.com/office/drawing/2014/main" id="{354675DC-C86B-7440-B90B-99D0756ACE7E}"/>
              </a:ext>
            </a:extLst>
          </p:cNvPr>
          <p:cNvSpPr txBox="1"/>
          <p:nvPr/>
        </p:nvSpPr>
        <p:spPr>
          <a:xfrm>
            <a:off x="6912336" y="4143285"/>
            <a:ext cx="1051871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Programas de </a:t>
            </a:r>
            <a:r>
              <a:rPr lang="pt-BR" sz="700" err="1">
                <a:solidFill>
                  <a:srgbClr val="00162F"/>
                </a:solidFill>
              </a:rPr>
              <a:t>Integrid</a:t>
            </a:r>
            <a:endParaRPr lang="pt-BR" sz="700" err="1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(STPC) 0% (45%)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pic>
        <p:nvPicPr>
          <p:cNvPr id="159" name="Imagem 158">
            <a:extLst>
              <a:ext uri="{FF2B5EF4-FFF2-40B4-BE49-F238E27FC236}">
                <a16:creationId xmlns:a16="http://schemas.microsoft.com/office/drawing/2014/main" id="{456B61FA-0AD6-A145-903B-768E6E6CFA4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98871" y="3166867"/>
            <a:ext cx="2372821" cy="624126"/>
          </a:xfrm>
          <a:prstGeom prst="rect">
            <a:avLst/>
          </a:prstGeom>
        </p:spPr>
      </p:pic>
      <p:sp>
        <p:nvSpPr>
          <p:cNvPr id="160" name="Oval 159">
            <a:extLst>
              <a:ext uri="{FF2B5EF4-FFF2-40B4-BE49-F238E27FC236}">
                <a16:creationId xmlns:a16="http://schemas.microsoft.com/office/drawing/2014/main" id="{6916C66D-AABF-504D-AD3B-2FF1C67FB963}"/>
              </a:ext>
            </a:extLst>
          </p:cNvPr>
          <p:cNvSpPr/>
          <p:nvPr/>
        </p:nvSpPr>
        <p:spPr>
          <a:xfrm>
            <a:off x="6470639" y="3187087"/>
            <a:ext cx="252732" cy="252499"/>
          </a:xfrm>
          <a:prstGeom prst="ellipse">
            <a:avLst/>
          </a:prstGeom>
          <a:solidFill>
            <a:srgbClr val="7F7F7F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1" name="CaixaDeTexto 160">
            <a:hlinkClick r:id="" action="ppaction://noaction"/>
            <a:extLst>
              <a:ext uri="{FF2B5EF4-FFF2-40B4-BE49-F238E27FC236}">
                <a16:creationId xmlns:a16="http://schemas.microsoft.com/office/drawing/2014/main" id="{2FE3D318-FC9F-CD49-BBD0-07CAF7F3C76A}"/>
              </a:ext>
            </a:extLst>
          </p:cNvPr>
          <p:cNvSpPr txBox="1"/>
          <p:nvPr/>
        </p:nvSpPr>
        <p:spPr>
          <a:xfrm>
            <a:off x="6426649" y="3162587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162" name="Balão de Linha 2 (Sem Bordas) 161">
            <a:extLst>
              <a:ext uri="{FF2B5EF4-FFF2-40B4-BE49-F238E27FC236}">
                <a16:creationId xmlns:a16="http://schemas.microsoft.com/office/drawing/2014/main" id="{B2A3793C-6A81-C742-967A-53CC9C07A161}"/>
              </a:ext>
            </a:extLst>
          </p:cNvPr>
          <p:cNvSpPr/>
          <p:nvPr/>
        </p:nvSpPr>
        <p:spPr>
          <a:xfrm rot="10800000">
            <a:off x="6911696" y="3078725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179"/>
              <a:gd name="adj6" fmla="val 117715"/>
            </a:avLst>
          </a:prstGeom>
          <a:solidFill>
            <a:srgbClr val="7F7F7F"/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3" name="CaixaDeTexto 162">
            <a:extLst>
              <a:ext uri="{FF2B5EF4-FFF2-40B4-BE49-F238E27FC236}">
                <a16:creationId xmlns:a16="http://schemas.microsoft.com/office/drawing/2014/main" id="{944E85A8-EEBA-0F40-90A9-C58183C48FCA}"/>
              </a:ext>
            </a:extLst>
          </p:cNvPr>
          <p:cNvSpPr txBox="1"/>
          <p:nvPr/>
        </p:nvSpPr>
        <p:spPr>
          <a:xfrm>
            <a:off x="6912336" y="3075448"/>
            <a:ext cx="1051871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IA-CM</a:t>
            </a:r>
          </a:p>
          <a:p>
            <a:r>
              <a:rPr lang="pt-BR" sz="700">
                <a:solidFill>
                  <a:srgbClr val="FFFFFF"/>
                </a:solidFill>
              </a:rPr>
              <a:t>(SFC) 25% (20%)</a:t>
            </a: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BB05742F-1F86-FA48-868D-65224E4AF263}"/>
              </a:ext>
            </a:extLst>
          </p:cNvPr>
          <p:cNvSpPr/>
          <p:nvPr/>
        </p:nvSpPr>
        <p:spPr>
          <a:xfrm>
            <a:off x="6412510" y="3540717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5" name="CaixaDeTexto 164">
            <a:hlinkClick r:id="" action="ppaction://noaction"/>
            <a:extLst>
              <a:ext uri="{FF2B5EF4-FFF2-40B4-BE49-F238E27FC236}">
                <a16:creationId xmlns:a16="http://schemas.microsoft.com/office/drawing/2014/main" id="{A591D094-FA89-BB41-A855-B11BD90F2971}"/>
              </a:ext>
            </a:extLst>
          </p:cNvPr>
          <p:cNvSpPr txBox="1"/>
          <p:nvPr/>
        </p:nvSpPr>
        <p:spPr>
          <a:xfrm>
            <a:off x="6375612" y="3514540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166" name="Balão de Linha 2 (Sem Bordas) 165">
            <a:extLst>
              <a:ext uri="{FF2B5EF4-FFF2-40B4-BE49-F238E27FC236}">
                <a16:creationId xmlns:a16="http://schemas.microsoft.com/office/drawing/2014/main" id="{122F52CC-D726-314E-AC81-51027D674544}"/>
              </a:ext>
            </a:extLst>
          </p:cNvPr>
          <p:cNvSpPr/>
          <p:nvPr/>
        </p:nvSpPr>
        <p:spPr>
          <a:xfrm rot="10800000">
            <a:off x="6911696" y="3436861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1714"/>
              <a:gd name="adj6" fmla="val 122638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7" name="CaixaDeTexto 166">
            <a:extLst>
              <a:ext uri="{FF2B5EF4-FFF2-40B4-BE49-F238E27FC236}">
                <a16:creationId xmlns:a16="http://schemas.microsoft.com/office/drawing/2014/main" id="{FCD4D5D6-EEB9-144C-924A-268DD080FBAC}"/>
              </a:ext>
            </a:extLst>
          </p:cNvPr>
          <p:cNvSpPr txBox="1"/>
          <p:nvPr/>
        </p:nvSpPr>
        <p:spPr>
          <a:xfrm>
            <a:off x="6912336" y="3419290"/>
            <a:ext cx="1051871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Recomendações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(SFC) 20% (25%)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B8830857-BADC-3044-8919-D6F6418E1C5F}"/>
              </a:ext>
            </a:extLst>
          </p:cNvPr>
          <p:cNvSpPr/>
          <p:nvPr/>
        </p:nvSpPr>
        <p:spPr>
          <a:xfrm>
            <a:off x="6470639" y="2332396"/>
            <a:ext cx="252732" cy="252499"/>
          </a:xfrm>
          <a:prstGeom prst="ellipse">
            <a:avLst/>
          </a:prstGeom>
          <a:solidFill>
            <a:srgbClr val="7F7F7F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0" name="CaixaDeTexto 169">
            <a:hlinkClick r:id="" action="ppaction://noaction"/>
            <a:extLst>
              <a:ext uri="{FF2B5EF4-FFF2-40B4-BE49-F238E27FC236}">
                <a16:creationId xmlns:a16="http://schemas.microsoft.com/office/drawing/2014/main" id="{B49BA852-F6F2-A448-98D4-90826C2FB656}"/>
              </a:ext>
            </a:extLst>
          </p:cNvPr>
          <p:cNvSpPr txBox="1"/>
          <p:nvPr/>
        </p:nvSpPr>
        <p:spPr>
          <a:xfrm>
            <a:off x="6426649" y="2307896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 6</a:t>
            </a:r>
          </a:p>
        </p:txBody>
      </p:sp>
      <p:sp>
        <p:nvSpPr>
          <p:cNvPr id="171" name="Balão de Linha 2 (Sem Bordas) 170">
            <a:extLst>
              <a:ext uri="{FF2B5EF4-FFF2-40B4-BE49-F238E27FC236}">
                <a16:creationId xmlns:a16="http://schemas.microsoft.com/office/drawing/2014/main" id="{5B4437FB-BA0A-7442-B369-754946F0B98A}"/>
              </a:ext>
            </a:extLst>
          </p:cNvPr>
          <p:cNvSpPr/>
          <p:nvPr/>
        </p:nvSpPr>
        <p:spPr>
          <a:xfrm rot="10800000">
            <a:off x="6911696" y="2224034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179"/>
              <a:gd name="adj6" fmla="val 117715"/>
            </a:avLst>
          </a:prstGeom>
          <a:solidFill>
            <a:srgbClr val="7F7F7F"/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2" name="CaixaDeTexto 171">
            <a:extLst>
              <a:ext uri="{FF2B5EF4-FFF2-40B4-BE49-F238E27FC236}">
                <a16:creationId xmlns:a16="http://schemas.microsoft.com/office/drawing/2014/main" id="{2D0624E9-1248-B24A-B9D9-7BFD548A4286}"/>
              </a:ext>
            </a:extLst>
          </p:cNvPr>
          <p:cNvSpPr txBox="1"/>
          <p:nvPr/>
        </p:nvSpPr>
        <p:spPr>
          <a:xfrm>
            <a:off x="6912336" y="2220757"/>
            <a:ext cx="1051871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Percepção do Gestor</a:t>
            </a:r>
          </a:p>
          <a:p>
            <a:r>
              <a:rPr lang="pt-BR" sz="700">
                <a:solidFill>
                  <a:srgbClr val="FFFFFF"/>
                </a:solidFill>
              </a:rPr>
              <a:t>(SFC) --- (&gt;=68%)</a:t>
            </a: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4E6970DE-B3D1-9049-94FD-A88794C08102}"/>
              </a:ext>
            </a:extLst>
          </p:cNvPr>
          <p:cNvSpPr/>
          <p:nvPr/>
        </p:nvSpPr>
        <p:spPr>
          <a:xfrm>
            <a:off x="6412510" y="1987370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4" name="CaixaDeTexto 173">
            <a:hlinkClick r:id="" action="ppaction://noaction"/>
            <a:extLst>
              <a:ext uri="{FF2B5EF4-FFF2-40B4-BE49-F238E27FC236}">
                <a16:creationId xmlns:a16="http://schemas.microsoft.com/office/drawing/2014/main" id="{65F70B83-CFC1-DF4B-B889-680184E1CD8E}"/>
              </a:ext>
            </a:extLst>
          </p:cNvPr>
          <p:cNvSpPr txBox="1"/>
          <p:nvPr/>
        </p:nvSpPr>
        <p:spPr>
          <a:xfrm>
            <a:off x="6412510" y="1972909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76" name="Balão de Linha 2 (Sem Bordas) 175">
            <a:extLst>
              <a:ext uri="{FF2B5EF4-FFF2-40B4-BE49-F238E27FC236}">
                <a16:creationId xmlns:a16="http://schemas.microsoft.com/office/drawing/2014/main" id="{B9EEC45B-523D-A342-B8E0-F45FDE4DBABA}"/>
              </a:ext>
            </a:extLst>
          </p:cNvPr>
          <p:cNvSpPr/>
          <p:nvPr/>
        </p:nvSpPr>
        <p:spPr>
          <a:xfrm rot="10800000">
            <a:off x="6911696" y="1883514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830"/>
              <a:gd name="adj6" fmla="val 123527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7" name="CaixaDeTexto 176">
            <a:extLst>
              <a:ext uri="{FF2B5EF4-FFF2-40B4-BE49-F238E27FC236}">
                <a16:creationId xmlns:a16="http://schemas.microsoft.com/office/drawing/2014/main" id="{5CA3F1C1-DECB-1447-9D36-0A8B039C7427}"/>
              </a:ext>
            </a:extLst>
          </p:cNvPr>
          <p:cNvSpPr txBox="1"/>
          <p:nvPr/>
        </p:nvSpPr>
        <p:spPr>
          <a:xfrm>
            <a:off x="6912336" y="1885735"/>
            <a:ext cx="1051871" cy="310000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Benefícios Não </a:t>
            </a:r>
            <a:r>
              <a:rPr lang="pt-BR" sz="700" err="1">
                <a:solidFill>
                  <a:srgbClr val="00162F"/>
                </a:solidFill>
              </a:rPr>
              <a:t>Financ</a:t>
            </a:r>
            <a:endParaRPr lang="pt-BR" sz="700" err="1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(SFC) 6,7 (0,41)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6FBDA8F6-4DDC-3048-AE67-CE61A28E4CB4}"/>
              </a:ext>
            </a:extLst>
          </p:cNvPr>
          <p:cNvSpPr/>
          <p:nvPr/>
        </p:nvSpPr>
        <p:spPr>
          <a:xfrm>
            <a:off x="5971634" y="1883249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1" name="CaixaDeTexto 180">
            <a:hlinkClick r:id="" action="ppaction://noaction"/>
            <a:extLst>
              <a:ext uri="{FF2B5EF4-FFF2-40B4-BE49-F238E27FC236}">
                <a16:creationId xmlns:a16="http://schemas.microsoft.com/office/drawing/2014/main" id="{E8AEAC7F-A123-2344-83EB-2A2F2889F160}"/>
              </a:ext>
            </a:extLst>
          </p:cNvPr>
          <p:cNvSpPr txBox="1"/>
          <p:nvPr/>
        </p:nvSpPr>
        <p:spPr>
          <a:xfrm>
            <a:off x="5966600" y="1858749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2" name="Balão de Linha 2 (Sem Bordas) 181">
            <a:extLst>
              <a:ext uri="{FF2B5EF4-FFF2-40B4-BE49-F238E27FC236}">
                <a16:creationId xmlns:a16="http://schemas.microsoft.com/office/drawing/2014/main" id="{995C8D6A-4EF0-8A4B-B3AE-30A4635C0CC9}"/>
              </a:ext>
            </a:extLst>
          </p:cNvPr>
          <p:cNvSpPr/>
          <p:nvPr/>
        </p:nvSpPr>
        <p:spPr>
          <a:xfrm rot="10800000">
            <a:off x="6910415" y="1539156"/>
            <a:ext cx="1071662" cy="300104"/>
          </a:xfrm>
          <a:prstGeom prst="callout2">
            <a:avLst>
              <a:gd name="adj1" fmla="val 52898"/>
              <a:gd name="adj2" fmla="val 100246"/>
              <a:gd name="adj3" fmla="val -7397"/>
              <a:gd name="adj4" fmla="val 121975"/>
              <a:gd name="adj5" fmla="val -17219"/>
              <a:gd name="adj6" fmla="val 170989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3" name="CaixaDeTexto 182">
            <a:extLst>
              <a:ext uri="{FF2B5EF4-FFF2-40B4-BE49-F238E27FC236}">
                <a16:creationId xmlns:a16="http://schemas.microsoft.com/office/drawing/2014/main" id="{DDF1B293-2CCB-4746-878F-A9E70FE93D7D}"/>
              </a:ext>
            </a:extLst>
          </p:cNvPr>
          <p:cNvSpPr txBox="1"/>
          <p:nvPr/>
        </p:nvSpPr>
        <p:spPr>
          <a:xfrm>
            <a:off x="6911055" y="1541377"/>
            <a:ext cx="1051871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Benefícios Financeiros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(SFC) 18,19 (18,25)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pic>
        <p:nvPicPr>
          <p:cNvPr id="184" name="Imagem 183">
            <a:extLst>
              <a:ext uri="{FF2B5EF4-FFF2-40B4-BE49-F238E27FC236}">
                <a16:creationId xmlns:a16="http://schemas.microsoft.com/office/drawing/2014/main" id="{96483941-6814-184B-A0B7-12E15F574D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28589" y="5409446"/>
            <a:ext cx="1642440" cy="603231"/>
          </a:xfrm>
          <a:prstGeom prst="rect">
            <a:avLst/>
          </a:prstGeom>
        </p:spPr>
      </p:pic>
      <p:sp>
        <p:nvSpPr>
          <p:cNvPr id="195" name="Oval 194">
            <a:extLst>
              <a:ext uri="{FF2B5EF4-FFF2-40B4-BE49-F238E27FC236}">
                <a16:creationId xmlns:a16="http://schemas.microsoft.com/office/drawing/2014/main" id="{47533EEC-634F-764A-8443-5579751B2D83}"/>
              </a:ext>
            </a:extLst>
          </p:cNvPr>
          <p:cNvSpPr/>
          <p:nvPr/>
        </p:nvSpPr>
        <p:spPr>
          <a:xfrm>
            <a:off x="5771807" y="5722825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6" name="CaixaDeTexto 195">
            <a:hlinkClick r:id="" action="ppaction://noaction"/>
            <a:extLst>
              <a:ext uri="{FF2B5EF4-FFF2-40B4-BE49-F238E27FC236}">
                <a16:creationId xmlns:a16="http://schemas.microsoft.com/office/drawing/2014/main" id="{62375B73-23F1-804A-8AE8-DE876F756551}"/>
              </a:ext>
            </a:extLst>
          </p:cNvPr>
          <p:cNvSpPr txBox="1"/>
          <p:nvPr/>
        </p:nvSpPr>
        <p:spPr>
          <a:xfrm>
            <a:off x="5736758" y="5710574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26</a:t>
            </a:r>
          </a:p>
        </p:txBody>
      </p:sp>
      <p:sp>
        <p:nvSpPr>
          <p:cNvPr id="197" name="Balão de Linha 2 (Sem Bordas) 196">
            <a:extLst>
              <a:ext uri="{FF2B5EF4-FFF2-40B4-BE49-F238E27FC236}">
                <a16:creationId xmlns:a16="http://schemas.microsoft.com/office/drawing/2014/main" id="{2E2BCAFA-4046-844A-A754-E5B60E948DB9}"/>
              </a:ext>
            </a:extLst>
          </p:cNvPr>
          <p:cNvSpPr/>
          <p:nvPr/>
        </p:nvSpPr>
        <p:spPr>
          <a:xfrm rot="10800000">
            <a:off x="6270993" y="5640952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830"/>
              <a:gd name="adj6" fmla="val 123527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E9D1ADAA-26B3-134B-9327-ACD3EC022038}"/>
              </a:ext>
            </a:extLst>
          </p:cNvPr>
          <p:cNvSpPr txBox="1"/>
          <p:nvPr/>
        </p:nvSpPr>
        <p:spPr>
          <a:xfrm>
            <a:off x="6281529" y="5633277"/>
            <a:ext cx="1121143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 err="1">
                <a:solidFill>
                  <a:srgbClr val="00162F"/>
                </a:solidFill>
              </a:rPr>
              <a:t>Capacit</a:t>
            </a:r>
            <a:r>
              <a:rPr lang="pt-BR" sz="700">
                <a:solidFill>
                  <a:srgbClr val="00162F"/>
                </a:solidFill>
              </a:rPr>
              <a:t> </a:t>
            </a:r>
            <a:r>
              <a:rPr lang="pt-BR" sz="700" err="1">
                <a:solidFill>
                  <a:srgbClr val="00162F"/>
                </a:solidFill>
              </a:rPr>
              <a:t>Prog</a:t>
            </a:r>
            <a:r>
              <a:rPr lang="pt-BR" sz="700">
                <a:solidFill>
                  <a:srgbClr val="00162F"/>
                </a:solidFill>
              </a:rPr>
              <a:t> prioritários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(SE) 92% (60%)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DCE078C9-154E-ED43-93F9-3E7F4A9BE634}"/>
              </a:ext>
            </a:extLst>
          </p:cNvPr>
          <p:cNvSpPr/>
          <p:nvPr/>
        </p:nvSpPr>
        <p:spPr>
          <a:xfrm>
            <a:off x="5706965" y="5422154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0" name="CaixaDeTexto 199">
            <a:hlinkClick r:id="" action="ppaction://noaction"/>
            <a:extLst>
              <a:ext uri="{FF2B5EF4-FFF2-40B4-BE49-F238E27FC236}">
                <a16:creationId xmlns:a16="http://schemas.microsoft.com/office/drawing/2014/main" id="{87285549-EEB8-ED45-9E16-EE90B7E707AA}"/>
              </a:ext>
            </a:extLst>
          </p:cNvPr>
          <p:cNvSpPr txBox="1"/>
          <p:nvPr/>
        </p:nvSpPr>
        <p:spPr>
          <a:xfrm>
            <a:off x="5676958" y="5404686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25</a:t>
            </a:r>
          </a:p>
        </p:txBody>
      </p:sp>
      <p:sp>
        <p:nvSpPr>
          <p:cNvPr id="201" name="Balão de Linha 2 (Sem Bordas) 200">
            <a:extLst>
              <a:ext uri="{FF2B5EF4-FFF2-40B4-BE49-F238E27FC236}">
                <a16:creationId xmlns:a16="http://schemas.microsoft.com/office/drawing/2014/main" id="{533F9B3B-C8D5-F142-8B3E-4EE2D7EEF0B1}"/>
              </a:ext>
            </a:extLst>
          </p:cNvPr>
          <p:cNvSpPr/>
          <p:nvPr/>
        </p:nvSpPr>
        <p:spPr>
          <a:xfrm rot="10800000">
            <a:off x="6276966" y="5279110"/>
            <a:ext cx="1042432" cy="299591"/>
          </a:xfrm>
          <a:prstGeom prst="callout2">
            <a:avLst>
              <a:gd name="adj1" fmla="val 52898"/>
              <a:gd name="adj2" fmla="val 100246"/>
              <a:gd name="adj3" fmla="val 1393"/>
              <a:gd name="adj4" fmla="val 113770"/>
              <a:gd name="adj5" fmla="val 10613"/>
              <a:gd name="adj6" fmla="val 128326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43CC3BF0-CCB4-654B-828B-C8F796EED05D}"/>
              </a:ext>
            </a:extLst>
          </p:cNvPr>
          <p:cNvSpPr txBox="1"/>
          <p:nvPr/>
        </p:nvSpPr>
        <p:spPr>
          <a:xfrm>
            <a:off x="6280247" y="5275274"/>
            <a:ext cx="1039151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Servidores capacitados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(SE) 21% (40%)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FA701C81-7BE2-0D4C-9E1E-75EA78A532B4}"/>
              </a:ext>
            </a:extLst>
          </p:cNvPr>
          <p:cNvSpPr/>
          <p:nvPr/>
        </p:nvSpPr>
        <p:spPr>
          <a:xfrm>
            <a:off x="2686252" y="4609738"/>
            <a:ext cx="252732" cy="252499"/>
          </a:xfrm>
          <a:prstGeom prst="ellipse">
            <a:avLst/>
          </a:prstGeom>
          <a:solidFill>
            <a:srgbClr val="7F7F7F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5" name="CaixaDeTexto 204">
            <a:hlinkClick r:id="" action="ppaction://noaction"/>
            <a:extLst>
              <a:ext uri="{FF2B5EF4-FFF2-40B4-BE49-F238E27FC236}">
                <a16:creationId xmlns:a16="http://schemas.microsoft.com/office/drawing/2014/main" id="{75ABEBB5-CB27-D842-96FF-FAC944E266EF}"/>
              </a:ext>
            </a:extLst>
          </p:cNvPr>
          <p:cNvSpPr txBox="1"/>
          <p:nvPr/>
        </p:nvSpPr>
        <p:spPr>
          <a:xfrm>
            <a:off x="2642262" y="4585238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206" name="Balão de Linha 2 (Sem Bordas) 205">
            <a:extLst>
              <a:ext uri="{FF2B5EF4-FFF2-40B4-BE49-F238E27FC236}">
                <a16:creationId xmlns:a16="http://schemas.microsoft.com/office/drawing/2014/main" id="{FA2E38EB-E24B-084C-B7BA-20EF4B6112F5}"/>
              </a:ext>
            </a:extLst>
          </p:cNvPr>
          <p:cNvSpPr/>
          <p:nvPr/>
        </p:nvSpPr>
        <p:spPr>
          <a:xfrm rot="10800000">
            <a:off x="3127309" y="4501376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179"/>
              <a:gd name="adj6" fmla="val 117715"/>
            </a:avLst>
          </a:prstGeom>
          <a:solidFill>
            <a:srgbClr val="7F7F7F"/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E17C8501-7034-114C-B8E7-EBF299A7BD76}"/>
              </a:ext>
            </a:extLst>
          </p:cNvPr>
          <p:cNvSpPr txBox="1"/>
          <p:nvPr/>
        </p:nvSpPr>
        <p:spPr>
          <a:xfrm>
            <a:off x="3127949" y="4498099"/>
            <a:ext cx="1111247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Percepção do Dirigente</a:t>
            </a:r>
          </a:p>
          <a:p>
            <a:r>
              <a:rPr lang="pt-BR" sz="700">
                <a:solidFill>
                  <a:srgbClr val="FFFFFF"/>
                </a:solidFill>
              </a:rPr>
              <a:t>(SFC) (88%)</a:t>
            </a: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176C32D9-F704-6540-9C00-318D648C7059}"/>
              </a:ext>
            </a:extLst>
          </p:cNvPr>
          <p:cNvSpPr/>
          <p:nvPr/>
        </p:nvSpPr>
        <p:spPr>
          <a:xfrm>
            <a:off x="2628123" y="4264712"/>
            <a:ext cx="252732" cy="252499"/>
          </a:xfrm>
          <a:prstGeom prst="ellipse">
            <a:avLst/>
          </a:prstGeom>
          <a:solidFill>
            <a:srgbClr val="FF00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9" name="CaixaDeTexto 208">
            <a:hlinkClick r:id="" action="ppaction://noaction"/>
            <a:extLst>
              <a:ext uri="{FF2B5EF4-FFF2-40B4-BE49-F238E27FC236}">
                <a16:creationId xmlns:a16="http://schemas.microsoft.com/office/drawing/2014/main" id="{5A21E1FD-949F-FC4B-BA31-89F256910772}"/>
              </a:ext>
            </a:extLst>
          </p:cNvPr>
          <p:cNvSpPr txBox="1"/>
          <p:nvPr/>
        </p:nvSpPr>
        <p:spPr>
          <a:xfrm>
            <a:off x="2588669" y="4240212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17</a:t>
            </a:r>
          </a:p>
        </p:txBody>
      </p:sp>
      <p:sp>
        <p:nvSpPr>
          <p:cNvPr id="210" name="Balão de Linha 2 (Sem Bordas) 209">
            <a:extLst>
              <a:ext uri="{FF2B5EF4-FFF2-40B4-BE49-F238E27FC236}">
                <a16:creationId xmlns:a16="http://schemas.microsoft.com/office/drawing/2014/main" id="{C58C328F-DD83-FE4F-BDDC-2D42298513DE}"/>
              </a:ext>
            </a:extLst>
          </p:cNvPr>
          <p:cNvSpPr/>
          <p:nvPr/>
        </p:nvSpPr>
        <p:spPr>
          <a:xfrm rot="10800000">
            <a:off x="3127309" y="4160856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0067"/>
              <a:gd name="adj6" fmla="val 124022"/>
            </a:avLst>
          </a:prstGeom>
          <a:solidFill>
            <a:srgbClr val="FF0400"/>
          </a:solidFill>
          <a:ln>
            <a:solidFill>
              <a:srgbClr val="FF0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1" name="CaixaDeTexto 210">
            <a:extLst>
              <a:ext uri="{FF2B5EF4-FFF2-40B4-BE49-F238E27FC236}">
                <a16:creationId xmlns:a16="http://schemas.microsoft.com/office/drawing/2014/main" id="{133FE155-0A74-9D4B-A48F-614A8EF76A39}"/>
              </a:ext>
            </a:extLst>
          </p:cNvPr>
          <p:cNvSpPr txBox="1"/>
          <p:nvPr/>
        </p:nvSpPr>
        <p:spPr>
          <a:xfrm>
            <a:off x="3127949" y="4143285"/>
            <a:ext cx="1111247" cy="313292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Tempestividade SISOUV</a:t>
            </a:r>
          </a:p>
          <a:p>
            <a:r>
              <a:rPr lang="pt-BR" sz="700">
                <a:solidFill>
                  <a:srgbClr val="FFFFFF"/>
                </a:solidFill>
              </a:rPr>
              <a:t>(OGU) 1,11% (7%)</a:t>
            </a:r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95D28B21-5FC6-9A4C-BC37-4FC7763271DA}"/>
              </a:ext>
            </a:extLst>
          </p:cNvPr>
          <p:cNvSpPr/>
          <p:nvPr/>
        </p:nvSpPr>
        <p:spPr>
          <a:xfrm>
            <a:off x="2181437" y="1946125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4" name="CaixaDeTexto 243">
            <a:hlinkClick r:id="" action="ppaction://noaction"/>
            <a:extLst>
              <a:ext uri="{FF2B5EF4-FFF2-40B4-BE49-F238E27FC236}">
                <a16:creationId xmlns:a16="http://schemas.microsoft.com/office/drawing/2014/main" id="{FB10FB58-E6C7-7D4F-8503-53A717D46671}"/>
              </a:ext>
            </a:extLst>
          </p:cNvPr>
          <p:cNvSpPr txBox="1"/>
          <p:nvPr/>
        </p:nvSpPr>
        <p:spPr>
          <a:xfrm>
            <a:off x="2176403" y="1921625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45" name="Balão de Linha 2 (Sem Bordas) 244">
            <a:extLst>
              <a:ext uri="{FF2B5EF4-FFF2-40B4-BE49-F238E27FC236}">
                <a16:creationId xmlns:a16="http://schemas.microsoft.com/office/drawing/2014/main" id="{D7C5C708-751F-1243-AC1A-5C8334E3AD64}"/>
              </a:ext>
            </a:extLst>
          </p:cNvPr>
          <p:cNvSpPr/>
          <p:nvPr/>
        </p:nvSpPr>
        <p:spPr>
          <a:xfrm rot="10800000">
            <a:off x="3120218" y="1602032"/>
            <a:ext cx="1071662" cy="300104"/>
          </a:xfrm>
          <a:prstGeom prst="callout2">
            <a:avLst>
              <a:gd name="adj1" fmla="val 52898"/>
              <a:gd name="adj2" fmla="val 100246"/>
              <a:gd name="adj3" fmla="val -7397"/>
              <a:gd name="adj4" fmla="val 121975"/>
              <a:gd name="adj5" fmla="val -17219"/>
              <a:gd name="adj6" fmla="val 170989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6" name="CaixaDeTexto 245">
            <a:extLst>
              <a:ext uri="{FF2B5EF4-FFF2-40B4-BE49-F238E27FC236}">
                <a16:creationId xmlns:a16="http://schemas.microsoft.com/office/drawing/2014/main" id="{30CE4D4B-F9FF-A040-AAFD-7E402FF7507D}"/>
              </a:ext>
            </a:extLst>
          </p:cNvPr>
          <p:cNvSpPr txBox="1"/>
          <p:nvPr/>
        </p:nvSpPr>
        <p:spPr>
          <a:xfrm>
            <a:off x="3120858" y="1604253"/>
            <a:ext cx="1051871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 err="1">
                <a:solidFill>
                  <a:srgbClr val="00162F"/>
                </a:solidFill>
              </a:rPr>
              <a:t>Instânc</a:t>
            </a:r>
            <a:r>
              <a:rPr lang="pt-BR" sz="700">
                <a:solidFill>
                  <a:srgbClr val="00162F"/>
                </a:solidFill>
              </a:rPr>
              <a:t> Recursal da LAI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(OGU) 100% (93%)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3CD4DE1D-C0A5-5948-B9FA-3114679A7C6C}"/>
              </a:ext>
            </a:extLst>
          </p:cNvPr>
          <p:cNvSpPr/>
          <p:nvPr/>
        </p:nvSpPr>
        <p:spPr>
          <a:xfrm>
            <a:off x="2686252" y="2071241"/>
            <a:ext cx="252732" cy="252499"/>
          </a:xfrm>
          <a:prstGeom prst="ellipse">
            <a:avLst/>
          </a:prstGeom>
          <a:solidFill>
            <a:srgbClr val="7F7F7F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8" name="CaixaDeTexto 247">
            <a:hlinkClick r:id="" action="ppaction://noaction"/>
            <a:extLst>
              <a:ext uri="{FF2B5EF4-FFF2-40B4-BE49-F238E27FC236}">
                <a16:creationId xmlns:a16="http://schemas.microsoft.com/office/drawing/2014/main" id="{58941C53-44C2-5549-B1B9-7B8A8F25BE8D}"/>
              </a:ext>
            </a:extLst>
          </p:cNvPr>
          <p:cNvSpPr txBox="1"/>
          <p:nvPr/>
        </p:nvSpPr>
        <p:spPr>
          <a:xfrm>
            <a:off x="2642262" y="2046741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 2</a:t>
            </a:r>
          </a:p>
        </p:txBody>
      </p:sp>
      <p:sp>
        <p:nvSpPr>
          <p:cNvPr id="249" name="Balão de Linha 2 (Sem Bordas) 248">
            <a:extLst>
              <a:ext uri="{FF2B5EF4-FFF2-40B4-BE49-F238E27FC236}">
                <a16:creationId xmlns:a16="http://schemas.microsoft.com/office/drawing/2014/main" id="{7D961496-2EFE-7B4B-9367-3611D0BDF736}"/>
              </a:ext>
            </a:extLst>
          </p:cNvPr>
          <p:cNvSpPr/>
          <p:nvPr/>
        </p:nvSpPr>
        <p:spPr>
          <a:xfrm rot="10800000">
            <a:off x="3127309" y="1962879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179"/>
              <a:gd name="adj6" fmla="val 117715"/>
            </a:avLst>
          </a:prstGeom>
          <a:solidFill>
            <a:srgbClr val="7F7F7F"/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0" name="CaixaDeTexto 249">
            <a:extLst>
              <a:ext uri="{FF2B5EF4-FFF2-40B4-BE49-F238E27FC236}">
                <a16:creationId xmlns:a16="http://schemas.microsoft.com/office/drawing/2014/main" id="{7B660E04-5DF2-5B49-8834-DF0B88F9D6F4}"/>
              </a:ext>
            </a:extLst>
          </p:cNvPr>
          <p:cNvSpPr txBox="1"/>
          <p:nvPr/>
        </p:nvSpPr>
        <p:spPr>
          <a:xfrm>
            <a:off x="3127949" y="1959602"/>
            <a:ext cx="1081559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SISOUV (IOuvf)</a:t>
            </a:r>
          </a:p>
          <a:p>
            <a:r>
              <a:rPr lang="pt-BR" sz="700">
                <a:solidFill>
                  <a:srgbClr val="FFFFFF"/>
                </a:solidFill>
              </a:rPr>
              <a:t>(OGU) --- (0,029)</a:t>
            </a: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FEAFD20E-78D6-824F-90D2-D5FCF7C6D426}"/>
              </a:ext>
            </a:extLst>
          </p:cNvPr>
          <p:cNvSpPr/>
          <p:nvPr/>
        </p:nvSpPr>
        <p:spPr>
          <a:xfrm>
            <a:off x="2630941" y="2350745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2" name="CaixaDeTexto 251">
            <a:hlinkClick r:id="" action="ppaction://noaction"/>
            <a:extLst>
              <a:ext uri="{FF2B5EF4-FFF2-40B4-BE49-F238E27FC236}">
                <a16:creationId xmlns:a16="http://schemas.microsoft.com/office/drawing/2014/main" id="{3C30ECCB-A8EA-C444-90E7-F5E794EAD544}"/>
              </a:ext>
            </a:extLst>
          </p:cNvPr>
          <p:cNvSpPr txBox="1"/>
          <p:nvPr/>
        </p:nvSpPr>
        <p:spPr>
          <a:xfrm>
            <a:off x="2630715" y="2342053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53" name="Balão de Linha 2 (Sem Bordas) 252">
            <a:extLst>
              <a:ext uri="{FF2B5EF4-FFF2-40B4-BE49-F238E27FC236}">
                <a16:creationId xmlns:a16="http://schemas.microsoft.com/office/drawing/2014/main" id="{D942AFC0-F4A8-2C49-AC8D-A8A6AC6C9662}"/>
              </a:ext>
            </a:extLst>
          </p:cNvPr>
          <p:cNvSpPr/>
          <p:nvPr/>
        </p:nvSpPr>
        <p:spPr>
          <a:xfrm rot="10800000">
            <a:off x="3126027" y="2332995"/>
            <a:ext cx="1071662" cy="300104"/>
          </a:xfrm>
          <a:prstGeom prst="callout2">
            <a:avLst>
              <a:gd name="adj1" fmla="val 52898"/>
              <a:gd name="adj2" fmla="val 100246"/>
              <a:gd name="adj3" fmla="val 26192"/>
              <a:gd name="adj4" fmla="val 108611"/>
              <a:gd name="adj5" fmla="val 40226"/>
              <a:gd name="adj6" fmla="val 122379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4" name="CaixaDeTexto 253">
            <a:extLst>
              <a:ext uri="{FF2B5EF4-FFF2-40B4-BE49-F238E27FC236}">
                <a16:creationId xmlns:a16="http://schemas.microsoft.com/office/drawing/2014/main" id="{67F66FA8-FF73-6A42-9341-A3281FB91B93}"/>
              </a:ext>
            </a:extLst>
          </p:cNvPr>
          <p:cNvSpPr txBox="1"/>
          <p:nvPr/>
        </p:nvSpPr>
        <p:spPr>
          <a:xfrm>
            <a:off x="3116771" y="2325320"/>
            <a:ext cx="1081559" cy="310000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Transparência ativa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(STPC) 57,98% (70%)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ADC5DBAC-0E15-EF41-B5B8-BB7A613DB91F}"/>
              </a:ext>
            </a:extLst>
          </p:cNvPr>
          <p:cNvSpPr/>
          <p:nvPr/>
        </p:nvSpPr>
        <p:spPr>
          <a:xfrm>
            <a:off x="2657714" y="3538317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9" name="CaixaDeTexto 258">
            <a:hlinkClick r:id="" action="ppaction://noaction"/>
            <a:extLst>
              <a:ext uri="{FF2B5EF4-FFF2-40B4-BE49-F238E27FC236}">
                <a16:creationId xmlns:a16="http://schemas.microsoft.com/office/drawing/2014/main" id="{0DB4690C-F768-8C4E-9878-50083E158E62}"/>
              </a:ext>
            </a:extLst>
          </p:cNvPr>
          <p:cNvSpPr txBox="1"/>
          <p:nvPr/>
        </p:nvSpPr>
        <p:spPr>
          <a:xfrm>
            <a:off x="2622665" y="3526066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260" name="Balão de Linha 2 (Sem Bordas) 259">
            <a:extLst>
              <a:ext uri="{FF2B5EF4-FFF2-40B4-BE49-F238E27FC236}">
                <a16:creationId xmlns:a16="http://schemas.microsoft.com/office/drawing/2014/main" id="{D5529D47-CACA-AC42-B0F0-DA56220BD164}"/>
              </a:ext>
            </a:extLst>
          </p:cNvPr>
          <p:cNvSpPr/>
          <p:nvPr/>
        </p:nvSpPr>
        <p:spPr>
          <a:xfrm rot="10800000">
            <a:off x="3120219" y="3421566"/>
            <a:ext cx="1071662" cy="300104"/>
          </a:xfrm>
          <a:prstGeom prst="callout2">
            <a:avLst>
              <a:gd name="adj1" fmla="val 52898"/>
              <a:gd name="adj2" fmla="val 100246"/>
              <a:gd name="adj3" fmla="val 12351"/>
              <a:gd name="adj4" fmla="val 106121"/>
              <a:gd name="adj5" fmla="val 14426"/>
              <a:gd name="adj6" fmla="val 119314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1" name="CaixaDeTexto 260">
            <a:extLst>
              <a:ext uri="{FF2B5EF4-FFF2-40B4-BE49-F238E27FC236}">
                <a16:creationId xmlns:a16="http://schemas.microsoft.com/office/drawing/2014/main" id="{F63C95CE-48FC-CF41-AA53-1357D170AE68}"/>
              </a:ext>
            </a:extLst>
          </p:cNvPr>
          <p:cNvSpPr txBox="1"/>
          <p:nvPr/>
        </p:nvSpPr>
        <p:spPr>
          <a:xfrm>
            <a:off x="3120859" y="3423787"/>
            <a:ext cx="1061767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Portal </a:t>
            </a:r>
            <a:r>
              <a:rPr lang="pt-BR" sz="700" err="1">
                <a:solidFill>
                  <a:srgbClr val="00162F"/>
                </a:solidFill>
              </a:rPr>
              <a:t>Transp</a:t>
            </a:r>
            <a:r>
              <a:rPr lang="pt-BR" sz="700">
                <a:solidFill>
                  <a:srgbClr val="00162F"/>
                </a:solidFill>
              </a:rPr>
              <a:t> e DA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(STPC) -3,3% (5%)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3F9B99E6-6B72-1E47-9215-DBD35097E65F}"/>
              </a:ext>
            </a:extLst>
          </p:cNvPr>
          <p:cNvSpPr/>
          <p:nvPr/>
        </p:nvSpPr>
        <p:spPr>
          <a:xfrm>
            <a:off x="2633098" y="3235150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3" name="CaixaDeTexto 262">
            <a:hlinkClick r:id="" action="ppaction://noaction"/>
            <a:extLst>
              <a:ext uri="{FF2B5EF4-FFF2-40B4-BE49-F238E27FC236}">
                <a16:creationId xmlns:a16="http://schemas.microsoft.com/office/drawing/2014/main" id="{12A74B21-4D65-D443-8650-134B4AC9F3E6}"/>
              </a:ext>
            </a:extLst>
          </p:cNvPr>
          <p:cNvSpPr txBox="1"/>
          <p:nvPr/>
        </p:nvSpPr>
        <p:spPr>
          <a:xfrm>
            <a:off x="2603091" y="3217682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264" name="Balão de Linha 2 (Sem Bordas) 263">
            <a:extLst>
              <a:ext uri="{FF2B5EF4-FFF2-40B4-BE49-F238E27FC236}">
                <a16:creationId xmlns:a16="http://schemas.microsoft.com/office/drawing/2014/main" id="{995701B9-96FA-BB45-8A6C-CF9DFAE9ED67}"/>
              </a:ext>
            </a:extLst>
          </p:cNvPr>
          <p:cNvSpPr/>
          <p:nvPr/>
        </p:nvSpPr>
        <p:spPr>
          <a:xfrm rot="10800000">
            <a:off x="3119578" y="3077870"/>
            <a:ext cx="1071662" cy="300104"/>
          </a:xfrm>
          <a:prstGeom prst="callout2">
            <a:avLst>
              <a:gd name="adj1" fmla="val 52898"/>
              <a:gd name="adj2" fmla="val 100246"/>
              <a:gd name="adj3" fmla="val 14559"/>
              <a:gd name="adj4" fmla="val 110083"/>
              <a:gd name="adj5" fmla="val 4970"/>
              <a:gd name="adj6" fmla="val 120953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5" name="CaixaDeTexto 264">
            <a:extLst>
              <a:ext uri="{FF2B5EF4-FFF2-40B4-BE49-F238E27FC236}">
                <a16:creationId xmlns:a16="http://schemas.microsoft.com/office/drawing/2014/main" id="{0B0D4032-4BA8-EF46-8B78-FFB4E7BEFB07}"/>
              </a:ext>
            </a:extLst>
          </p:cNvPr>
          <p:cNvSpPr txBox="1"/>
          <p:nvPr/>
        </p:nvSpPr>
        <p:spPr>
          <a:xfrm>
            <a:off x="3120218" y="3080092"/>
            <a:ext cx="1080277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LAI – </a:t>
            </a:r>
            <a:r>
              <a:rPr lang="pt-BR" sz="700" err="1">
                <a:solidFill>
                  <a:srgbClr val="00162F"/>
                </a:solidFill>
              </a:rPr>
              <a:t>celerid</a:t>
            </a:r>
            <a:r>
              <a:rPr lang="pt-BR" sz="700">
                <a:solidFill>
                  <a:srgbClr val="00162F"/>
                </a:solidFill>
              </a:rPr>
              <a:t> – </a:t>
            </a:r>
            <a:r>
              <a:rPr lang="pt-BR" sz="700" err="1">
                <a:solidFill>
                  <a:srgbClr val="00162F"/>
                </a:solidFill>
              </a:rPr>
              <a:t>inst</a:t>
            </a:r>
            <a:r>
              <a:rPr lang="pt-BR" sz="700">
                <a:solidFill>
                  <a:srgbClr val="00162F"/>
                </a:solidFill>
              </a:rPr>
              <a:t> </a:t>
            </a:r>
            <a:r>
              <a:rPr lang="pt-BR" sz="700" err="1">
                <a:solidFill>
                  <a:srgbClr val="00162F"/>
                </a:solidFill>
              </a:rPr>
              <a:t>recur</a:t>
            </a:r>
            <a:endParaRPr lang="pt-BR" sz="700" err="1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(OGU) 34% (8%)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56093CDD-0E10-DC40-8CC0-B91A5EC4B03E}"/>
              </a:ext>
            </a:extLst>
          </p:cNvPr>
          <p:cNvSpPr/>
          <p:nvPr/>
        </p:nvSpPr>
        <p:spPr>
          <a:xfrm>
            <a:off x="2339026" y="3076543"/>
            <a:ext cx="252732" cy="252499"/>
          </a:xfrm>
          <a:prstGeom prst="ellipse">
            <a:avLst/>
          </a:prstGeom>
          <a:solidFill>
            <a:srgbClr val="FF00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7" name="CaixaDeTexto 266">
            <a:hlinkClick r:id="" action="ppaction://noaction"/>
            <a:extLst>
              <a:ext uri="{FF2B5EF4-FFF2-40B4-BE49-F238E27FC236}">
                <a16:creationId xmlns:a16="http://schemas.microsoft.com/office/drawing/2014/main" id="{B4B32E47-BF2B-6E42-B738-B8F111B0B793}"/>
              </a:ext>
            </a:extLst>
          </p:cNvPr>
          <p:cNvSpPr txBox="1"/>
          <p:nvPr/>
        </p:nvSpPr>
        <p:spPr>
          <a:xfrm>
            <a:off x="2299572" y="3052043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68" name="Balão de Linha 2 (Sem Bordas) 267">
            <a:extLst>
              <a:ext uri="{FF2B5EF4-FFF2-40B4-BE49-F238E27FC236}">
                <a16:creationId xmlns:a16="http://schemas.microsoft.com/office/drawing/2014/main" id="{13E84B96-2853-5844-AB3B-652933A02C63}"/>
              </a:ext>
            </a:extLst>
          </p:cNvPr>
          <p:cNvSpPr/>
          <p:nvPr/>
        </p:nvSpPr>
        <p:spPr>
          <a:xfrm rot="10800000">
            <a:off x="3118937" y="2729677"/>
            <a:ext cx="1071662" cy="300104"/>
          </a:xfrm>
          <a:prstGeom prst="callout2">
            <a:avLst>
              <a:gd name="adj1" fmla="val 52898"/>
              <a:gd name="adj2" fmla="val 100246"/>
              <a:gd name="adj3" fmla="val -12099"/>
              <a:gd name="adj4" fmla="val 116128"/>
              <a:gd name="adj5" fmla="val -19431"/>
              <a:gd name="adj6" fmla="val 160364"/>
            </a:avLst>
          </a:prstGeom>
          <a:solidFill>
            <a:srgbClr val="FF0400"/>
          </a:solidFill>
          <a:ln>
            <a:solidFill>
              <a:srgbClr val="FF0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9" name="CaixaDeTexto 268">
            <a:extLst>
              <a:ext uri="{FF2B5EF4-FFF2-40B4-BE49-F238E27FC236}">
                <a16:creationId xmlns:a16="http://schemas.microsoft.com/office/drawing/2014/main" id="{70429B9C-B69B-EB47-8EBA-D8A898A75DEF}"/>
              </a:ext>
            </a:extLst>
          </p:cNvPr>
          <p:cNvSpPr txBox="1"/>
          <p:nvPr/>
        </p:nvSpPr>
        <p:spPr>
          <a:xfrm>
            <a:off x="3119577" y="2731898"/>
            <a:ext cx="1061767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Participação de Alunos</a:t>
            </a:r>
          </a:p>
          <a:p>
            <a:r>
              <a:rPr lang="pt-BR" sz="700">
                <a:solidFill>
                  <a:srgbClr val="FFFFFF"/>
                </a:solidFill>
              </a:rPr>
              <a:t>(STPC) 7,52% (22%)</a:t>
            </a:r>
          </a:p>
        </p:txBody>
      </p:sp>
      <p:pic>
        <p:nvPicPr>
          <p:cNvPr id="292" name="Imagem 291">
            <a:extLst>
              <a:ext uri="{FF2B5EF4-FFF2-40B4-BE49-F238E27FC236}">
                <a16:creationId xmlns:a16="http://schemas.microsoft.com/office/drawing/2014/main" id="{8F5D5643-1545-CC4C-B830-CFB721207B2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87074" y="4250219"/>
            <a:ext cx="2339768" cy="648141"/>
          </a:xfrm>
          <a:prstGeom prst="rect">
            <a:avLst/>
          </a:prstGeom>
        </p:spPr>
      </p:pic>
      <p:sp>
        <p:nvSpPr>
          <p:cNvPr id="346" name="Oval 345">
            <a:extLst>
              <a:ext uri="{FF2B5EF4-FFF2-40B4-BE49-F238E27FC236}">
                <a16:creationId xmlns:a16="http://schemas.microsoft.com/office/drawing/2014/main" id="{59D66B8A-0114-4348-AE65-A3309A885F0A}"/>
              </a:ext>
            </a:extLst>
          </p:cNvPr>
          <p:cNvSpPr/>
          <p:nvPr/>
        </p:nvSpPr>
        <p:spPr>
          <a:xfrm>
            <a:off x="10342635" y="4675324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7" name="CaixaDeTexto 346">
            <a:hlinkClick r:id="" action="ppaction://noaction"/>
            <a:extLst>
              <a:ext uri="{FF2B5EF4-FFF2-40B4-BE49-F238E27FC236}">
                <a16:creationId xmlns:a16="http://schemas.microsoft.com/office/drawing/2014/main" id="{B0A6141E-E178-4143-AA69-DDA5B38FB753}"/>
              </a:ext>
            </a:extLst>
          </p:cNvPr>
          <p:cNvSpPr txBox="1"/>
          <p:nvPr/>
        </p:nvSpPr>
        <p:spPr>
          <a:xfrm>
            <a:off x="10307894" y="4650824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23</a:t>
            </a:r>
          </a:p>
        </p:txBody>
      </p:sp>
      <p:sp>
        <p:nvSpPr>
          <p:cNvPr id="348" name="Balão de Linha 2 (Sem Bordas) 347">
            <a:extLst>
              <a:ext uri="{FF2B5EF4-FFF2-40B4-BE49-F238E27FC236}">
                <a16:creationId xmlns:a16="http://schemas.microsoft.com/office/drawing/2014/main" id="{FB1CB3CA-00A1-E045-AD1B-BAF865B6EABF}"/>
              </a:ext>
            </a:extLst>
          </p:cNvPr>
          <p:cNvSpPr/>
          <p:nvPr/>
        </p:nvSpPr>
        <p:spPr>
          <a:xfrm rot="10800000">
            <a:off x="10783692" y="4566962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179"/>
              <a:gd name="adj6" fmla="val 117715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9" name="CaixaDeTexto 348">
            <a:extLst>
              <a:ext uri="{FF2B5EF4-FFF2-40B4-BE49-F238E27FC236}">
                <a16:creationId xmlns:a16="http://schemas.microsoft.com/office/drawing/2014/main" id="{D63B3353-2199-0A45-B493-2E68E743E0CD}"/>
              </a:ext>
            </a:extLst>
          </p:cNvPr>
          <p:cNvSpPr txBox="1"/>
          <p:nvPr/>
        </p:nvSpPr>
        <p:spPr>
          <a:xfrm>
            <a:off x="10784332" y="4563685"/>
            <a:ext cx="1081559" cy="310000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Ciências de dados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(SCC) 75% (75%)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350" name="Oval 349">
            <a:extLst>
              <a:ext uri="{FF2B5EF4-FFF2-40B4-BE49-F238E27FC236}">
                <a16:creationId xmlns:a16="http://schemas.microsoft.com/office/drawing/2014/main" id="{3BA7B66E-5EEF-A049-9A69-B5332C35FC28}"/>
              </a:ext>
            </a:extLst>
          </p:cNvPr>
          <p:cNvSpPr/>
          <p:nvPr/>
        </p:nvSpPr>
        <p:spPr>
          <a:xfrm>
            <a:off x="10284506" y="4349838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1" name="CaixaDeTexto 350">
            <a:hlinkClick r:id="" action="ppaction://noaction"/>
            <a:extLst>
              <a:ext uri="{FF2B5EF4-FFF2-40B4-BE49-F238E27FC236}">
                <a16:creationId xmlns:a16="http://schemas.microsoft.com/office/drawing/2014/main" id="{3CFCD1F0-25A2-3C4E-95C0-501FEEFA32D6}"/>
              </a:ext>
            </a:extLst>
          </p:cNvPr>
          <p:cNvSpPr txBox="1"/>
          <p:nvPr/>
        </p:nvSpPr>
        <p:spPr>
          <a:xfrm>
            <a:off x="10241606" y="4331846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22</a:t>
            </a:r>
          </a:p>
        </p:txBody>
      </p:sp>
      <p:sp>
        <p:nvSpPr>
          <p:cNvPr id="352" name="Balão de Linha 2 (Sem Bordas) 351">
            <a:extLst>
              <a:ext uri="{FF2B5EF4-FFF2-40B4-BE49-F238E27FC236}">
                <a16:creationId xmlns:a16="http://schemas.microsoft.com/office/drawing/2014/main" id="{921463AA-B095-2441-BA5F-D574481FD69C}"/>
              </a:ext>
            </a:extLst>
          </p:cNvPr>
          <p:cNvSpPr/>
          <p:nvPr/>
        </p:nvSpPr>
        <p:spPr>
          <a:xfrm rot="10800000">
            <a:off x="10781164" y="4247195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830"/>
              <a:gd name="adj6" fmla="val 123527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3" name="CaixaDeTexto 352">
            <a:extLst>
              <a:ext uri="{FF2B5EF4-FFF2-40B4-BE49-F238E27FC236}">
                <a16:creationId xmlns:a16="http://schemas.microsoft.com/office/drawing/2014/main" id="{3F4F0A0A-0A8D-5B4B-824B-9DCA9CC61710}"/>
              </a:ext>
            </a:extLst>
          </p:cNvPr>
          <p:cNvSpPr txBox="1"/>
          <p:nvPr/>
        </p:nvSpPr>
        <p:spPr>
          <a:xfrm>
            <a:off x="10781804" y="4238432"/>
            <a:ext cx="1081559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Operações especiais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(SCC) 41,30% (35%)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354" name="Oval 353">
            <a:extLst>
              <a:ext uri="{FF2B5EF4-FFF2-40B4-BE49-F238E27FC236}">
                <a16:creationId xmlns:a16="http://schemas.microsoft.com/office/drawing/2014/main" id="{CB597483-60A7-3A47-86DA-850808464618}"/>
              </a:ext>
            </a:extLst>
          </p:cNvPr>
          <p:cNvSpPr/>
          <p:nvPr/>
        </p:nvSpPr>
        <p:spPr>
          <a:xfrm>
            <a:off x="9968048" y="4147752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5" name="CaixaDeTexto 354">
            <a:hlinkClick r:id="" action="ppaction://noaction"/>
            <a:extLst>
              <a:ext uri="{FF2B5EF4-FFF2-40B4-BE49-F238E27FC236}">
                <a16:creationId xmlns:a16="http://schemas.microsoft.com/office/drawing/2014/main" id="{E17FEE99-AE86-F84D-AAC1-B911865AD7C4}"/>
              </a:ext>
            </a:extLst>
          </p:cNvPr>
          <p:cNvSpPr txBox="1"/>
          <p:nvPr/>
        </p:nvSpPr>
        <p:spPr>
          <a:xfrm>
            <a:off x="9924289" y="4122121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21</a:t>
            </a:r>
          </a:p>
        </p:txBody>
      </p:sp>
      <p:sp>
        <p:nvSpPr>
          <p:cNvPr id="356" name="Balão de Linha 2 (Sem Bordas) 355">
            <a:extLst>
              <a:ext uri="{FF2B5EF4-FFF2-40B4-BE49-F238E27FC236}">
                <a16:creationId xmlns:a16="http://schemas.microsoft.com/office/drawing/2014/main" id="{92BB0798-78A1-A740-844B-68B28A8028F8}"/>
              </a:ext>
            </a:extLst>
          </p:cNvPr>
          <p:cNvSpPr/>
          <p:nvPr/>
        </p:nvSpPr>
        <p:spPr>
          <a:xfrm rot="10800000">
            <a:off x="10801842" y="3803102"/>
            <a:ext cx="1096674" cy="406952"/>
          </a:xfrm>
          <a:prstGeom prst="callout2">
            <a:avLst>
              <a:gd name="adj1" fmla="val 52898"/>
              <a:gd name="adj2" fmla="val 100246"/>
              <a:gd name="adj3" fmla="val 250"/>
              <a:gd name="adj4" fmla="val 115386"/>
              <a:gd name="adj5" fmla="val -7544"/>
              <a:gd name="adj6" fmla="val 153856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7" name="CaixaDeTexto 356">
            <a:extLst>
              <a:ext uri="{FF2B5EF4-FFF2-40B4-BE49-F238E27FC236}">
                <a16:creationId xmlns:a16="http://schemas.microsoft.com/office/drawing/2014/main" id="{3340BE41-544F-D54C-BB08-53F3290F3266}"/>
              </a:ext>
            </a:extLst>
          </p:cNvPr>
          <p:cNvSpPr txBox="1"/>
          <p:nvPr/>
        </p:nvSpPr>
        <p:spPr>
          <a:xfrm>
            <a:off x="10804522" y="3796123"/>
            <a:ext cx="1143474" cy="415498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Acordo de Leniência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 err="1">
                <a:solidFill>
                  <a:srgbClr val="00162F"/>
                </a:solidFill>
              </a:rPr>
              <a:t>Desemp</a:t>
            </a:r>
            <a:r>
              <a:rPr lang="pt-BR" sz="700">
                <a:solidFill>
                  <a:srgbClr val="00162F"/>
                </a:solidFill>
              </a:rPr>
              <a:t> prazo comissões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(SCC) 0,64% (1,5%)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359" name="Oval 358">
            <a:extLst>
              <a:ext uri="{FF2B5EF4-FFF2-40B4-BE49-F238E27FC236}">
                <a16:creationId xmlns:a16="http://schemas.microsoft.com/office/drawing/2014/main" id="{2AF17232-A85E-4344-9A3E-C8C0131FA7C8}"/>
              </a:ext>
            </a:extLst>
          </p:cNvPr>
          <p:cNvSpPr/>
          <p:nvPr/>
        </p:nvSpPr>
        <p:spPr>
          <a:xfrm>
            <a:off x="9592209" y="5700861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0" name="CaixaDeTexto 359">
            <a:hlinkClick r:id="" action="ppaction://noaction"/>
            <a:extLst>
              <a:ext uri="{FF2B5EF4-FFF2-40B4-BE49-F238E27FC236}">
                <a16:creationId xmlns:a16="http://schemas.microsoft.com/office/drawing/2014/main" id="{BDA8741E-0959-0643-83AF-6CF9DF38DFD4}"/>
              </a:ext>
            </a:extLst>
          </p:cNvPr>
          <p:cNvSpPr txBox="1"/>
          <p:nvPr/>
        </p:nvSpPr>
        <p:spPr>
          <a:xfrm>
            <a:off x="9533189" y="5680886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 29</a:t>
            </a:r>
          </a:p>
        </p:txBody>
      </p:sp>
      <p:sp>
        <p:nvSpPr>
          <p:cNvPr id="361" name="Balão de Linha 2 (Sem Bordas) 360">
            <a:extLst>
              <a:ext uri="{FF2B5EF4-FFF2-40B4-BE49-F238E27FC236}">
                <a16:creationId xmlns:a16="http://schemas.microsoft.com/office/drawing/2014/main" id="{DB23E6B5-B97C-794A-8535-6B1C9312FBC6}"/>
              </a:ext>
            </a:extLst>
          </p:cNvPr>
          <p:cNvSpPr/>
          <p:nvPr/>
        </p:nvSpPr>
        <p:spPr>
          <a:xfrm rot="10800000">
            <a:off x="10043162" y="5638993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31786"/>
              <a:gd name="adj6" fmla="val 119161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2" name="CaixaDeTexto 361">
            <a:extLst>
              <a:ext uri="{FF2B5EF4-FFF2-40B4-BE49-F238E27FC236}">
                <a16:creationId xmlns:a16="http://schemas.microsoft.com/office/drawing/2014/main" id="{E8831CC3-4A5F-3D46-95FC-3E445EC621D1}"/>
              </a:ext>
            </a:extLst>
          </p:cNvPr>
          <p:cNvSpPr txBox="1"/>
          <p:nvPr/>
        </p:nvSpPr>
        <p:spPr>
          <a:xfrm>
            <a:off x="10073490" y="5645612"/>
            <a:ext cx="1121143" cy="319896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Sistemas Críticos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(SE) 97,48% (98%)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363" name="Oval 362">
            <a:extLst>
              <a:ext uri="{FF2B5EF4-FFF2-40B4-BE49-F238E27FC236}">
                <a16:creationId xmlns:a16="http://schemas.microsoft.com/office/drawing/2014/main" id="{85897320-90D0-D246-8297-5DC53F0F2628}"/>
              </a:ext>
            </a:extLst>
          </p:cNvPr>
          <p:cNvSpPr/>
          <p:nvPr/>
        </p:nvSpPr>
        <p:spPr>
          <a:xfrm>
            <a:off x="9543976" y="5381665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4" name="CaixaDeTexto 363">
            <a:hlinkClick r:id="" action="ppaction://noaction"/>
            <a:extLst>
              <a:ext uri="{FF2B5EF4-FFF2-40B4-BE49-F238E27FC236}">
                <a16:creationId xmlns:a16="http://schemas.microsoft.com/office/drawing/2014/main" id="{89D20D49-F65D-964E-B88F-0CB341FC651B}"/>
              </a:ext>
            </a:extLst>
          </p:cNvPr>
          <p:cNvSpPr txBox="1"/>
          <p:nvPr/>
        </p:nvSpPr>
        <p:spPr>
          <a:xfrm>
            <a:off x="9507268" y="5366880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28</a:t>
            </a:r>
          </a:p>
        </p:txBody>
      </p:sp>
      <p:sp>
        <p:nvSpPr>
          <p:cNvPr id="365" name="Balão de Linha 2 (Sem Bordas) 364">
            <a:extLst>
              <a:ext uri="{FF2B5EF4-FFF2-40B4-BE49-F238E27FC236}">
                <a16:creationId xmlns:a16="http://schemas.microsoft.com/office/drawing/2014/main" id="{4E029BF3-F8D1-DF40-AAEB-159403E7F719}"/>
              </a:ext>
            </a:extLst>
          </p:cNvPr>
          <p:cNvSpPr/>
          <p:nvPr/>
        </p:nvSpPr>
        <p:spPr>
          <a:xfrm rot="10800000">
            <a:off x="10043159" y="5277806"/>
            <a:ext cx="1186584" cy="325782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830"/>
              <a:gd name="adj6" fmla="val 123527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6" name="CaixaDeTexto 365">
            <a:extLst>
              <a:ext uri="{FF2B5EF4-FFF2-40B4-BE49-F238E27FC236}">
                <a16:creationId xmlns:a16="http://schemas.microsoft.com/office/drawing/2014/main" id="{6F85640E-2472-9F4F-A295-B995F24E3342}"/>
              </a:ext>
            </a:extLst>
          </p:cNvPr>
          <p:cNvSpPr txBox="1"/>
          <p:nvPr/>
        </p:nvSpPr>
        <p:spPr>
          <a:xfrm>
            <a:off x="10068227" y="5278773"/>
            <a:ext cx="1255859" cy="317673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Satisfação do demandantes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(SE) 67 (33)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367" name="Oval 366">
            <a:extLst>
              <a:ext uri="{FF2B5EF4-FFF2-40B4-BE49-F238E27FC236}">
                <a16:creationId xmlns:a16="http://schemas.microsoft.com/office/drawing/2014/main" id="{8885E403-F2D5-6A43-B278-C49CB75CEE14}"/>
              </a:ext>
            </a:extLst>
          </p:cNvPr>
          <p:cNvSpPr/>
          <p:nvPr/>
        </p:nvSpPr>
        <p:spPr>
          <a:xfrm>
            <a:off x="9103100" y="5277544"/>
            <a:ext cx="252732" cy="252499"/>
          </a:xfrm>
          <a:prstGeom prst="ellipse">
            <a:avLst/>
          </a:prstGeom>
          <a:solidFill>
            <a:srgbClr val="7F7F7F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8" name="CaixaDeTexto 367">
            <a:hlinkClick r:id="" action="ppaction://noaction"/>
            <a:extLst>
              <a:ext uri="{FF2B5EF4-FFF2-40B4-BE49-F238E27FC236}">
                <a16:creationId xmlns:a16="http://schemas.microsoft.com/office/drawing/2014/main" id="{BB4740A9-698E-994D-ACF1-15748346D453}"/>
              </a:ext>
            </a:extLst>
          </p:cNvPr>
          <p:cNvSpPr txBox="1"/>
          <p:nvPr/>
        </p:nvSpPr>
        <p:spPr>
          <a:xfrm>
            <a:off x="9052290" y="5247762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27</a:t>
            </a:r>
          </a:p>
        </p:txBody>
      </p:sp>
      <p:sp>
        <p:nvSpPr>
          <p:cNvPr id="369" name="Balão de Linha 2 (Sem Bordas) 368">
            <a:extLst>
              <a:ext uri="{FF2B5EF4-FFF2-40B4-BE49-F238E27FC236}">
                <a16:creationId xmlns:a16="http://schemas.microsoft.com/office/drawing/2014/main" id="{EE025A22-78DD-434B-9CD2-9326D4DB2DD1}"/>
              </a:ext>
            </a:extLst>
          </p:cNvPr>
          <p:cNvSpPr/>
          <p:nvPr/>
        </p:nvSpPr>
        <p:spPr>
          <a:xfrm rot="10800000">
            <a:off x="10041881" y="4948949"/>
            <a:ext cx="1071662" cy="300104"/>
          </a:xfrm>
          <a:prstGeom prst="callout2">
            <a:avLst>
              <a:gd name="adj1" fmla="val 52898"/>
              <a:gd name="adj2" fmla="val 100246"/>
              <a:gd name="adj3" fmla="val -7397"/>
              <a:gd name="adj4" fmla="val 121975"/>
              <a:gd name="adj5" fmla="val -17219"/>
              <a:gd name="adj6" fmla="val 170989"/>
            </a:avLst>
          </a:prstGeom>
          <a:solidFill>
            <a:srgbClr val="7F7F7F"/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0" name="CaixaDeTexto 369">
            <a:extLst>
              <a:ext uri="{FF2B5EF4-FFF2-40B4-BE49-F238E27FC236}">
                <a16:creationId xmlns:a16="http://schemas.microsoft.com/office/drawing/2014/main" id="{9B9E7961-7EAE-1B47-BF3D-574E9C0B6865}"/>
              </a:ext>
            </a:extLst>
          </p:cNvPr>
          <p:cNvSpPr txBox="1"/>
          <p:nvPr/>
        </p:nvSpPr>
        <p:spPr>
          <a:xfrm>
            <a:off x="10012833" y="4966232"/>
            <a:ext cx="1071663" cy="230832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Instalações físicas</a:t>
            </a:r>
          </a:p>
          <a:p>
            <a:r>
              <a:rPr lang="pt-BR" sz="700">
                <a:solidFill>
                  <a:srgbClr val="FFFFFF"/>
                </a:solidFill>
              </a:rPr>
              <a:t>(SE) (50%)</a:t>
            </a:r>
          </a:p>
        </p:txBody>
      </p:sp>
      <p:sp>
        <p:nvSpPr>
          <p:cNvPr id="372" name="Oval 371">
            <a:extLst>
              <a:ext uri="{FF2B5EF4-FFF2-40B4-BE49-F238E27FC236}">
                <a16:creationId xmlns:a16="http://schemas.microsoft.com/office/drawing/2014/main" id="{8E94B9F6-F8C1-634D-836A-B9646FC6A09A}"/>
              </a:ext>
            </a:extLst>
          </p:cNvPr>
          <p:cNvSpPr/>
          <p:nvPr/>
        </p:nvSpPr>
        <p:spPr>
          <a:xfrm>
            <a:off x="2684329" y="5673567"/>
            <a:ext cx="252732" cy="252499"/>
          </a:xfrm>
          <a:prstGeom prst="ellipse">
            <a:avLst/>
          </a:prstGeom>
          <a:solidFill>
            <a:srgbClr val="03B0F2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3" name="CaixaDeTexto 372">
            <a:hlinkClick r:id="" action="ppaction://noaction"/>
            <a:extLst>
              <a:ext uri="{FF2B5EF4-FFF2-40B4-BE49-F238E27FC236}">
                <a16:creationId xmlns:a16="http://schemas.microsoft.com/office/drawing/2014/main" id="{A9C2FD10-AAAB-ED42-B71C-3FE678D3037A}"/>
              </a:ext>
            </a:extLst>
          </p:cNvPr>
          <p:cNvSpPr txBox="1"/>
          <p:nvPr/>
        </p:nvSpPr>
        <p:spPr>
          <a:xfrm>
            <a:off x="2640715" y="5649067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24</a:t>
            </a:r>
          </a:p>
        </p:txBody>
      </p:sp>
      <p:sp>
        <p:nvSpPr>
          <p:cNvPr id="374" name="Balão de Linha 2 (Sem Bordas) 373">
            <a:extLst>
              <a:ext uri="{FF2B5EF4-FFF2-40B4-BE49-F238E27FC236}">
                <a16:creationId xmlns:a16="http://schemas.microsoft.com/office/drawing/2014/main" id="{6069E5B2-62C6-3C42-A09D-9D5DA25E84D0}"/>
              </a:ext>
            </a:extLst>
          </p:cNvPr>
          <p:cNvSpPr/>
          <p:nvPr/>
        </p:nvSpPr>
        <p:spPr>
          <a:xfrm rot="10800000">
            <a:off x="3125386" y="5565205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179"/>
              <a:gd name="adj6" fmla="val 117715"/>
            </a:avLst>
          </a:prstGeom>
          <a:solidFill>
            <a:srgbClr val="03B0F2"/>
          </a:solidFill>
          <a:ln>
            <a:solidFill>
              <a:srgbClr val="03B0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5" name="CaixaDeTexto 374">
            <a:extLst>
              <a:ext uri="{FF2B5EF4-FFF2-40B4-BE49-F238E27FC236}">
                <a16:creationId xmlns:a16="http://schemas.microsoft.com/office/drawing/2014/main" id="{4641B637-8BB9-5348-BB6B-AD276BCC87D5}"/>
              </a:ext>
            </a:extLst>
          </p:cNvPr>
          <p:cNvSpPr txBox="1"/>
          <p:nvPr/>
        </p:nvSpPr>
        <p:spPr>
          <a:xfrm>
            <a:off x="3116130" y="5561928"/>
            <a:ext cx="1081559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Clima Institucional</a:t>
            </a:r>
          </a:p>
          <a:p>
            <a:r>
              <a:rPr lang="pt-BR" sz="700">
                <a:solidFill>
                  <a:srgbClr val="FFFFFF"/>
                </a:solidFill>
              </a:rPr>
              <a:t>(SE)</a:t>
            </a:r>
          </a:p>
        </p:txBody>
      </p:sp>
      <p:sp>
        <p:nvSpPr>
          <p:cNvPr id="381" name="Oval 380">
            <a:extLst>
              <a:ext uri="{FF2B5EF4-FFF2-40B4-BE49-F238E27FC236}">
                <a16:creationId xmlns:a16="http://schemas.microsoft.com/office/drawing/2014/main" id="{16E4746A-8572-B94F-94B3-B0AD5E987CCB}"/>
              </a:ext>
            </a:extLst>
          </p:cNvPr>
          <p:cNvSpPr/>
          <p:nvPr/>
        </p:nvSpPr>
        <p:spPr>
          <a:xfrm>
            <a:off x="10358842" y="3187087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2" name="CaixaDeTexto 381">
            <a:hlinkClick r:id="" action="ppaction://noaction"/>
            <a:extLst>
              <a:ext uri="{FF2B5EF4-FFF2-40B4-BE49-F238E27FC236}">
                <a16:creationId xmlns:a16="http://schemas.microsoft.com/office/drawing/2014/main" id="{24147835-CDDD-8D49-90B6-ED59E5D5268E}"/>
              </a:ext>
            </a:extLst>
          </p:cNvPr>
          <p:cNvSpPr txBox="1"/>
          <p:nvPr/>
        </p:nvSpPr>
        <p:spPr>
          <a:xfrm>
            <a:off x="10313251" y="3161923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383" name="Balão de Linha 2 (Sem Bordas) 382">
            <a:extLst>
              <a:ext uri="{FF2B5EF4-FFF2-40B4-BE49-F238E27FC236}">
                <a16:creationId xmlns:a16="http://schemas.microsoft.com/office/drawing/2014/main" id="{BF681135-C80C-2746-9A7C-915DF3EDDBC4}"/>
              </a:ext>
            </a:extLst>
          </p:cNvPr>
          <p:cNvSpPr/>
          <p:nvPr/>
        </p:nvSpPr>
        <p:spPr>
          <a:xfrm rot="10800000">
            <a:off x="10799899" y="3078725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179"/>
              <a:gd name="adj6" fmla="val 117715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4" name="CaixaDeTexto 383">
            <a:extLst>
              <a:ext uri="{FF2B5EF4-FFF2-40B4-BE49-F238E27FC236}">
                <a16:creationId xmlns:a16="http://schemas.microsoft.com/office/drawing/2014/main" id="{E8A75A3F-29BF-5D48-96A6-5B08718BEB88}"/>
              </a:ext>
            </a:extLst>
          </p:cNvPr>
          <p:cNvSpPr txBox="1"/>
          <p:nvPr/>
        </p:nvSpPr>
        <p:spPr>
          <a:xfrm>
            <a:off x="10800539" y="3075448"/>
            <a:ext cx="1061767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 err="1">
                <a:solidFill>
                  <a:srgbClr val="00162F"/>
                </a:solidFill>
              </a:rPr>
              <a:t>TACs</a:t>
            </a:r>
            <a:endParaRPr lang="pt-BR" sz="700" err="1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(CRG) 41,90% (60%)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385" name="Oval 384">
            <a:extLst>
              <a:ext uri="{FF2B5EF4-FFF2-40B4-BE49-F238E27FC236}">
                <a16:creationId xmlns:a16="http://schemas.microsoft.com/office/drawing/2014/main" id="{726990CB-486B-3F49-8BFA-1334D820256C}"/>
              </a:ext>
            </a:extLst>
          </p:cNvPr>
          <p:cNvSpPr/>
          <p:nvPr/>
        </p:nvSpPr>
        <p:spPr>
          <a:xfrm>
            <a:off x="10300713" y="3540717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6" name="CaixaDeTexto 385">
            <a:hlinkClick r:id="" action="ppaction://noaction"/>
            <a:extLst>
              <a:ext uri="{FF2B5EF4-FFF2-40B4-BE49-F238E27FC236}">
                <a16:creationId xmlns:a16="http://schemas.microsoft.com/office/drawing/2014/main" id="{09AEFCA7-1298-F949-BC71-FA228949C13A}"/>
              </a:ext>
            </a:extLst>
          </p:cNvPr>
          <p:cNvSpPr txBox="1"/>
          <p:nvPr/>
        </p:nvSpPr>
        <p:spPr>
          <a:xfrm>
            <a:off x="10263815" y="3514540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16</a:t>
            </a:r>
          </a:p>
        </p:txBody>
      </p:sp>
      <p:sp>
        <p:nvSpPr>
          <p:cNvPr id="387" name="Balão de Linha 2 (Sem Bordas) 386">
            <a:extLst>
              <a:ext uri="{FF2B5EF4-FFF2-40B4-BE49-F238E27FC236}">
                <a16:creationId xmlns:a16="http://schemas.microsoft.com/office/drawing/2014/main" id="{9F708FF5-52C9-1940-BDD6-8B1F199C72F6}"/>
              </a:ext>
            </a:extLst>
          </p:cNvPr>
          <p:cNvSpPr/>
          <p:nvPr/>
        </p:nvSpPr>
        <p:spPr>
          <a:xfrm rot="10800000">
            <a:off x="10799899" y="3436861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1714"/>
              <a:gd name="adj6" fmla="val 122638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8" name="CaixaDeTexto 387">
            <a:extLst>
              <a:ext uri="{FF2B5EF4-FFF2-40B4-BE49-F238E27FC236}">
                <a16:creationId xmlns:a16="http://schemas.microsoft.com/office/drawing/2014/main" id="{1EAAD12E-0767-0F4F-BA49-51DF55D553DE}"/>
              </a:ext>
            </a:extLst>
          </p:cNvPr>
          <p:cNvSpPr txBox="1"/>
          <p:nvPr/>
        </p:nvSpPr>
        <p:spPr>
          <a:xfrm>
            <a:off x="10800539" y="3419290"/>
            <a:ext cx="1061767" cy="310000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Admissibilidade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(CRG) 38,80% (45%)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sp>
        <p:nvSpPr>
          <p:cNvPr id="390" name="Oval 389">
            <a:extLst>
              <a:ext uri="{FF2B5EF4-FFF2-40B4-BE49-F238E27FC236}">
                <a16:creationId xmlns:a16="http://schemas.microsoft.com/office/drawing/2014/main" id="{1FC3D6C9-BEEE-584A-A5D8-75F535978AE3}"/>
              </a:ext>
            </a:extLst>
          </p:cNvPr>
          <p:cNvSpPr/>
          <p:nvPr/>
        </p:nvSpPr>
        <p:spPr>
          <a:xfrm>
            <a:off x="10358842" y="2332396"/>
            <a:ext cx="252732" cy="252499"/>
          </a:xfrm>
          <a:prstGeom prst="ellipse">
            <a:avLst/>
          </a:prstGeom>
          <a:solidFill>
            <a:srgbClr val="7F7F7F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1" name="CaixaDeTexto 390">
            <a:hlinkClick r:id="" action="ppaction://noaction"/>
            <a:extLst>
              <a:ext uri="{FF2B5EF4-FFF2-40B4-BE49-F238E27FC236}">
                <a16:creationId xmlns:a16="http://schemas.microsoft.com/office/drawing/2014/main" id="{84093B16-486E-3543-897B-1CCFF852331D}"/>
              </a:ext>
            </a:extLst>
          </p:cNvPr>
          <p:cNvSpPr txBox="1"/>
          <p:nvPr/>
        </p:nvSpPr>
        <p:spPr>
          <a:xfrm>
            <a:off x="10314852" y="2307896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 9</a:t>
            </a:r>
          </a:p>
        </p:txBody>
      </p:sp>
      <p:sp>
        <p:nvSpPr>
          <p:cNvPr id="392" name="Balão de Linha 2 (Sem Bordas) 391">
            <a:extLst>
              <a:ext uri="{FF2B5EF4-FFF2-40B4-BE49-F238E27FC236}">
                <a16:creationId xmlns:a16="http://schemas.microsoft.com/office/drawing/2014/main" id="{1E53BF77-B874-914B-B07C-1BD81F09EE6D}"/>
              </a:ext>
            </a:extLst>
          </p:cNvPr>
          <p:cNvSpPr/>
          <p:nvPr/>
        </p:nvSpPr>
        <p:spPr>
          <a:xfrm rot="10800000">
            <a:off x="10803153" y="2329278"/>
            <a:ext cx="1071662" cy="300104"/>
          </a:xfrm>
          <a:prstGeom prst="callout2">
            <a:avLst>
              <a:gd name="adj1" fmla="val 52898"/>
              <a:gd name="adj2" fmla="val 100246"/>
              <a:gd name="adj3" fmla="val 78716"/>
              <a:gd name="adj4" fmla="val 108532"/>
              <a:gd name="adj5" fmla="val 70889"/>
              <a:gd name="adj6" fmla="val 118322"/>
            </a:avLst>
          </a:prstGeom>
          <a:solidFill>
            <a:srgbClr val="7F7F7F"/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3" name="CaixaDeTexto 392">
            <a:extLst>
              <a:ext uri="{FF2B5EF4-FFF2-40B4-BE49-F238E27FC236}">
                <a16:creationId xmlns:a16="http://schemas.microsoft.com/office/drawing/2014/main" id="{9A43028B-D0D8-D640-9DAF-970E2EDE4D7F}"/>
              </a:ext>
            </a:extLst>
          </p:cNvPr>
          <p:cNvSpPr txBox="1"/>
          <p:nvPr/>
        </p:nvSpPr>
        <p:spPr>
          <a:xfrm>
            <a:off x="10800539" y="2322776"/>
            <a:ext cx="1061767" cy="313292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Maturidade Correcional</a:t>
            </a:r>
          </a:p>
          <a:p>
            <a:r>
              <a:rPr lang="pt-BR" sz="700">
                <a:solidFill>
                  <a:srgbClr val="FFFFFF"/>
                </a:solidFill>
              </a:rPr>
              <a:t>(CRG) (55%)</a:t>
            </a:r>
          </a:p>
        </p:txBody>
      </p:sp>
      <p:sp>
        <p:nvSpPr>
          <p:cNvPr id="394" name="Oval 393">
            <a:extLst>
              <a:ext uri="{FF2B5EF4-FFF2-40B4-BE49-F238E27FC236}">
                <a16:creationId xmlns:a16="http://schemas.microsoft.com/office/drawing/2014/main" id="{955A503F-139E-3D46-B99C-29746E8FF1F3}"/>
              </a:ext>
            </a:extLst>
          </p:cNvPr>
          <p:cNvSpPr/>
          <p:nvPr/>
        </p:nvSpPr>
        <p:spPr>
          <a:xfrm>
            <a:off x="10300713" y="1987370"/>
            <a:ext cx="252732" cy="252499"/>
          </a:xfrm>
          <a:prstGeom prst="ellipse">
            <a:avLst/>
          </a:prstGeom>
          <a:solidFill>
            <a:srgbClr val="7F7F7F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5" name="CaixaDeTexto 394">
            <a:hlinkClick r:id="" action="ppaction://noaction"/>
            <a:extLst>
              <a:ext uri="{FF2B5EF4-FFF2-40B4-BE49-F238E27FC236}">
                <a16:creationId xmlns:a16="http://schemas.microsoft.com/office/drawing/2014/main" id="{8DD5BB82-67FD-914C-87D1-B478C3809219}"/>
              </a:ext>
            </a:extLst>
          </p:cNvPr>
          <p:cNvSpPr txBox="1"/>
          <p:nvPr/>
        </p:nvSpPr>
        <p:spPr>
          <a:xfrm>
            <a:off x="10296080" y="1968266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396" name="Balão de Linha 2 (Sem Bordas) 395">
            <a:extLst>
              <a:ext uri="{FF2B5EF4-FFF2-40B4-BE49-F238E27FC236}">
                <a16:creationId xmlns:a16="http://schemas.microsoft.com/office/drawing/2014/main" id="{106D7F8B-7F61-EA45-ACCA-D4CC2B80E7B8}"/>
              </a:ext>
            </a:extLst>
          </p:cNvPr>
          <p:cNvSpPr/>
          <p:nvPr/>
        </p:nvSpPr>
        <p:spPr>
          <a:xfrm rot="10800000">
            <a:off x="10799898" y="1883513"/>
            <a:ext cx="1219450" cy="407823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23830"/>
              <a:gd name="adj6" fmla="val 123527"/>
            </a:avLst>
          </a:prstGeom>
          <a:solidFill>
            <a:srgbClr val="7F7F7F"/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7" name="CaixaDeTexto 396">
            <a:extLst>
              <a:ext uri="{FF2B5EF4-FFF2-40B4-BE49-F238E27FC236}">
                <a16:creationId xmlns:a16="http://schemas.microsoft.com/office/drawing/2014/main" id="{FBD459D0-7D51-484D-8B31-CB7DA479A6DF}"/>
              </a:ext>
            </a:extLst>
          </p:cNvPr>
          <p:cNvSpPr txBox="1"/>
          <p:nvPr/>
        </p:nvSpPr>
        <p:spPr>
          <a:xfrm>
            <a:off x="10800539" y="1885735"/>
            <a:ext cx="1259035" cy="415498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Acordo de Leniência</a:t>
            </a:r>
          </a:p>
          <a:p>
            <a:r>
              <a:rPr lang="pt-BR" sz="700">
                <a:solidFill>
                  <a:srgbClr val="FFFFFF"/>
                </a:solidFill>
              </a:rPr>
              <a:t>Recup de valores</a:t>
            </a:r>
          </a:p>
          <a:p>
            <a:r>
              <a:rPr lang="pt-BR" sz="700">
                <a:solidFill>
                  <a:srgbClr val="FFFFFF"/>
                </a:solidFill>
              </a:rPr>
              <a:t>(SCC) (100%)</a:t>
            </a:r>
          </a:p>
        </p:txBody>
      </p:sp>
      <p:sp>
        <p:nvSpPr>
          <p:cNvPr id="398" name="Oval 397">
            <a:extLst>
              <a:ext uri="{FF2B5EF4-FFF2-40B4-BE49-F238E27FC236}">
                <a16:creationId xmlns:a16="http://schemas.microsoft.com/office/drawing/2014/main" id="{A38C1B01-37FD-D14A-931E-3E9AA6DE668A}"/>
              </a:ext>
            </a:extLst>
          </p:cNvPr>
          <p:cNvSpPr/>
          <p:nvPr/>
        </p:nvSpPr>
        <p:spPr>
          <a:xfrm>
            <a:off x="9859837" y="1883249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9" name="CaixaDeTexto 398">
            <a:hlinkClick r:id="" action="ppaction://noaction"/>
            <a:extLst>
              <a:ext uri="{FF2B5EF4-FFF2-40B4-BE49-F238E27FC236}">
                <a16:creationId xmlns:a16="http://schemas.microsoft.com/office/drawing/2014/main" id="{634E4C64-C151-A647-92FC-18B873B9E819}"/>
              </a:ext>
            </a:extLst>
          </p:cNvPr>
          <p:cNvSpPr txBox="1"/>
          <p:nvPr/>
        </p:nvSpPr>
        <p:spPr>
          <a:xfrm>
            <a:off x="9854803" y="1858749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400" name="Balão de Linha 2 (Sem Bordas) 399">
            <a:extLst>
              <a:ext uri="{FF2B5EF4-FFF2-40B4-BE49-F238E27FC236}">
                <a16:creationId xmlns:a16="http://schemas.microsoft.com/office/drawing/2014/main" id="{E82CB7EF-821B-C445-9841-8E1143430628}"/>
              </a:ext>
            </a:extLst>
          </p:cNvPr>
          <p:cNvSpPr/>
          <p:nvPr/>
        </p:nvSpPr>
        <p:spPr>
          <a:xfrm rot="10800000">
            <a:off x="10798618" y="1539156"/>
            <a:ext cx="1136126" cy="303380"/>
          </a:xfrm>
          <a:prstGeom prst="callout2">
            <a:avLst>
              <a:gd name="adj1" fmla="val 52898"/>
              <a:gd name="adj2" fmla="val 100246"/>
              <a:gd name="adj3" fmla="val -7397"/>
              <a:gd name="adj4" fmla="val 121975"/>
              <a:gd name="adj5" fmla="val -17219"/>
              <a:gd name="adj6" fmla="val 170989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1" name="CaixaDeTexto 400">
            <a:extLst>
              <a:ext uri="{FF2B5EF4-FFF2-40B4-BE49-F238E27FC236}">
                <a16:creationId xmlns:a16="http://schemas.microsoft.com/office/drawing/2014/main" id="{3D0953CC-0899-B442-B511-708C61060FF7}"/>
              </a:ext>
            </a:extLst>
          </p:cNvPr>
          <p:cNvSpPr txBox="1"/>
          <p:nvPr/>
        </p:nvSpPr>
        <p:spPr>
          <a:xfrm>
            <a:off x="10799258" y="1541377"/>
            <a:ext cx="1146022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Prescrição de penalidades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(SE) 8,60% (16%)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pic>
        <p:nvPicPr>
          <p:cNvPr id="403" name="Imagem 402">
            <a:extLst>
              <a:ext uri="{FF2B5EF4-FFF2-40B4-BE49-F238E27FC236}">
                <a16:creationId xmlns:a16="http://schemas.microsoft.com/office/drawing/2014/main" id="{36F7BAD9-DF8F-8F4A-9149-C1301CA1C56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96509" y="6212091"/>
            <a:ext cx="6133669" cy="310876"/>
          </a:xfrm>
          <a:prstGeom prst="rect">
            <a:avLst/>
          </a:prstGeom>
        </p:spPr>
      </p:pic>
      <p:sp>
        <p:nvSpPr>
          <p:cNvPr id="410" name="Oval 409">
            <a:extLst>
              <a:ext uri="{FF2B5EF4-FFF2-40B4-BE49-F238E27FC236}">
                <a16:creationId xmlns:a16="http://schemas.microsoft.com/office/drawing/2014/main" id="{57E75AEA-590E-084B-B487-F900BD83E2D1}"/>
              </a:ext>
            </a:extLst>
          </p:cNvPr>
          <p:cNvSpPr/>
          <p:nvPr/>
        </p:nvSpPr>
        <p:spPr>
          <a:xfrm>
            <a:off x="6816857" y="6330624"/>
            <a:ext cx="252732" cy="252499"/>
          </a:xfrm>
          <a:prstGeom prst="ellipse">
            <a:avLst/>
          </a:prstGeom>
          <a:solidFill>
            <a:srgbClr val="00FA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1" name="CaixaDeTexto 410">
            <a:hlinkClick r:id="" action="ppaction://noaction"/>
            <a:extLst>
              <a:ext uri="{FF2B5EF4-FFF2-40B4-BE49-F238E27FC236}">
                <a16:creationId xmlns:a16="http://schemas.microsoft.com/office/drawing/2014/main" id="{3616C91B-64FF-8C44-81DC-60C85C9C98AF}"/>
              </a:ext>
            </a:extLst>
          </p:cNvPr>
          <p:cNvSpPr txBox="1"/>
          <p:nvPr/>
        </p:nvSpPr>
        <p:spPr>
          <a:xfrm>
            <a:off x="6781808" y="6318373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412" name="Balão de Linha 2 (Sem Bordas) 411">
            <a:extLst>
              <a:ext uri="{FF2B5EF4-FFF2-40B4-BE49-F238E27FC236}">
                <a16:creationId xmlns:a16="http://schemas.microsoft.com/office/drawing/2014/main" id="{B0322A43-08F4-8A4A-B704-ADCFF0383FFF}"/>
              </a:ext>
            </a:extLst>
          </p:cNvPr>
          <p:cNvSpPr/>
          <p:nvPr/>
        </p:nvSpPr>
        <p:spPr>
          <a:xfrm rot="10800000">
            <a:off x="7890101" y="6072488"/>
            <a:ext cx="1071662" cy="300104"/>
          </a:xfrm>
          <a:prstGeom prst="callout2">
            <a:avLst>
              <a:gd name="adj1" fmla="val 52898"/>
              <a:gd name="adj2" fmla="val 100246"/>
              <a:gd name="adj3" fmla="val 17994"/>
              <a:gd name="adj4" fmla="val 108228"/>
              <a:gd name="adj5" fmla="val -23219"/>
              <a:gd name="adj6" fmla="val 144858"/>
            </a:avLst>
          </a:prstGeom>
          <a:solidFill>
            <a:srgbClr val="FF0400"/>
          </a:solidFill>
          <a:ln>
            <a:solidFill>
              <a:srgbClr val="FF0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3" name="CaixaDeTexto 412">
            <a:extLst>
              <a:ext uri="{FF2B5EF4-FFF2-40B4-BE49-F238E27FC236}">
                <a16:creationId xmlns:a16="http://schemas.microsoft.com/office/drawing/2014/main" id="{A856A785-9BF2-F047-A5F1-5CF57FBC7C61}"/>
              </a:ext>
            </a:extLst>
          </p:cNvPr>
          <p:cNvSpPr txBox="1"/>
          <p:nvPr/>
        </p:nvSpPr>
        <p:spPr>
          <a:xfrm>
            <a:off x="7900637" y="6074709"/>
            <a:ext cx="1041975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Recursos Humanos</a:t>
            </a:r>
          </a:p>
          <a:p>
            <a:r>
              <a:rPr lang="pt-BR" sz="700">
                <a:solidFill>
                  <a:srgbClr val="FFFFFF"/>
                </a:solidFill>
              </a:rPr>
              <a:t>(SE) 72,30% (80%)</a:t>
            </a:r>
          </a:p>
        </p:txBody>
      </p:sp>
      <p:sp>
        <p:nvSpPr>
          <p:cNvPr id="414" name="Oval 413">
            <a:extLst>
              <a:ext uri="{FF2B5EF4-FFF2-40B4-BE49-F238E27FC236}">
                <a16:creationId xmlns:a16="http://schemas.microsoft.com/office/drawing/2014/main" id="{4582E93C-2EEB-5647-9B4B-D0756E3D0EFE}"/>
              </a:ext>
            </a:extLst>
          </p:cNvPr>
          <p:cNvSpPr/>
          <p:nvPr/>
        </p:nvSpPr>
        <p:spPr>
          <a:xfrm>
            <a:off x="7158400" y="6329252"/>
            <a:ext cx="252732" cy="252499"/>
          </a:xfrm>
          <a:prstGeom prst="ellipse">
            <a:avLst/>
          </a:prstGeom>
          <a:solidFill>
            <a:srgbClr val="FF04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5" name="CaixaDeTexto 414">
            <a:hlinkClick r:id="" action="ppaction://noaction"/>
            <a:extLst>
              <a:ext uri="{FF2B5EF4-FFF2-40B4-BE49-F238E27FC236}">
                <a16:creationId xmlns:a16="http://schemas.microsoft.com/office/drawing/2014/main" id="{C8E81851-52E6-314B-BB40-06D9D1028B5B}"/>
              </a:ext>
            </a:extLst>
          </p:cNvPr>
          <p:cNvSpPr txBox="1"/>
          <p:nvPr/>
        </p:nvSpPr>
        <p:spPr>
          <a:xfrm>
            <a:off x="7118868" y="6310864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31</a:t>
            </a:r>
          </a:p>
        </p:txBody>
      </p:sp>
      <p:sp>
        <p:nvSpPr>
          <p:cNvPr id="416" name="Balão de Linha 2 (Sem Bordas) 415">
            <a:extLst>
              <a:ext uri="{FF2B5EF4-FFF2-40B4-BE49-F238E27FC236}">
                <a16:creationId xmlns:a16="http://schemas.microsoft.com/office/drawing/2014/main" id="{F98B1C63-82CF-6E47-971F-2E2857ECFBEF}"/>
              </a:ext>
            </a:extLst>
          </p:cNvPr>
          <p:cNvSpPr/>
          <p:nvPr/>
        </p:nvSpPr>
        <p:spPr>
          <a:xfrm rot="10800000">
            <a:off x="7907023" y="6398067"/>
            <a:ext cx="1042432" cy="299591"/>
          </a:xfrm>
          <a:prstGeom prst="callout2">
            <a:avLst>
              <a:gd name="adj1" fmla="val 52898"/>
              <a:gd name="adj2" fmla="val 100246"/>
              <a:gd name="adj3" fmla="val 7457"/>
              <a:gd name="adj4" fmla="val 141073"/>
              <a:gd name="adj5" fmla="val 39788"/>
              <a:gd name="adj6" fmla="val 188600"/>
            </a:avLst>
          </a:prstGeom>
          <a:solidFill>
            <a:srgbClr val="00FA00"/>
          </a:solidFill>
          <a:ln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7" name="CaixaDeTexto 416">
            <a:extLst>
              <a:ext uri="{FF2B5EF4-FFF2-40B4-BE49-F238E27FC236}">
                <a16:creationId xmlns:a16="http://schemas.microsoft.com/office/drawing/2014/main" id="{C5DF6D3F-0781-DE4A-8C40-F91FB2187673}"/>
              </a:ext>
            </a:extLst>
          </p:cNvPr>
          <p:cNvSpPr txBox="1"/>
          <p:nvPr/>
        </p:nvSpPr>
        <p:spPr>
          <a:xfrm>
            <a:off x="7910304" y="6394231"/>
            <a:ext cx="1039151" cy="310000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00162F"/>
                </a:solidFill>
              </a:rPr>
              <a:t>Orçamento</a:t>
            </a:r>
            <a:endParaRPr lang="pt-BR" sz="700">
              <a:solidFill>
                <a:srgbClr val="00162F"/>
              </a:solidFill>
              <a:cs typeface="Calibri"/>
            </a:endParaRPr>
          </a:p>
          <a:p>
            <a:r>
              <a:rPr lang="pt-BR" sz="700">
                <a:solidFill>
                  <a:srgbClr val="00162F"/>
                </a:solidFill>
              </a:rPr>
              <a:t>(SE) 85,32% (85%)</a:t>
            </a:r>
            <a:endParaRPr lang="pt-BR" sz="700">
              <a:solidFill>
                <a:srgbClr val="00162F"/>
              </a:solidFill>
              <a:cs typeface="Calibri"/>
            </a:endParaRPr>
          </a:p>
        </p:txBody>
      </p:sp>
      <p:pic>
        <p:nvPicPr>
          <p:cNvPr id="418" name="Imagem 417">
            <a:extLst>
              <a:ext uri="{FF2B5EF4-FFF2-40B4-BE49-F238E27FC236}">
                <a16:creationId xmlns:a16="http://schemas.microsoft.com/office/drawing/2014/main" id="{2ADBBBAD-DE0E-824F-9E0D-F29BB1893E5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907707" y="100587"/>
            <a:ext cx="1415805" cy="1358518"/>
          </a:xfrm>
          <a:prstGeom prst="rect">
            <a:avLst/>
          </a:prstGeom>
        </p:spPr>
      </p:pic>
      <p:sp>
        <p:nvSpPr>
          <p:cNvPr id="435" name="Oval 434">
            <a:extLst>
              <a:ext uri="{FF2B5EF4-FFF2-40B4-BE49-F238E27FC236}">
                <a16:creationId xmlns:a16="http://schemas.microsoft.com/office/drawing/2014/main" id="{2A850541-095D-6341-A896-D223A9AA8AED}"/>
              </a:ext>
            </a:extLst>
          </p:cNvPr>
          <p:cNvSpPr/>
          <p:nvPr/>
        </p:nvSpPr>
        <p:spPr>
          <a:xfrm>
            <a:off x="10139955" y="774169"/>
            <a:ext cx="252732" cy="252499"/>
          </a:xfrm>
          <a:prstGeom prst="ellipse">
            <a:avLst/>
          </a:prstGeom>
          <a:solidFill>
            <a:srgbClr val="FF04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6" name="CaixaDeTexto 435">
            <a:hlinkClick r:id="" action="ppaction://noaction"/>
            <a:extLst>
              <a:ext uri="{FF2B5EF4-FFF2-40B4-BE49-F238E27FC236}">
                <a16:creationId xmlns:a16="http://schemas.microsoft.com/office/drawing/2014/main" id="{19B73B70-7718-A349-96F6-FDA151D4419E}"/>
              </a:ext>
            </a:extLst>
          </p:cNvPr>
          <p:cNvSpPr txBox="1"/>
          <p:nvPr/>
        </p:nvSpPr>
        <p:spPr>
          <a:xfrm>
            <a:off x="10069099" y="758496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 34</a:t>
            </a:r>
          </a:p>
        </p:txBody>
      </p:sp>
      <p:sp>
        <p:nvSpPr>
          <p:cNvPr id="437" name="Balão de Linha 2 (Sem Bordas) 436">
            <a:extLst>
              <a:ext uri="{FF2B5EF4-FFF2-40B4-BE49-F238E27FC236}">
                <a16:creationId xmlns:a16="http://schemas.microsoft.com/office/drawing/2014/main" id="{2CA692F2-FE73-8942-A76E-AA6D2D2D6211}"/>
              </a:ext>
            </a:extLst>
          </p:cNvPr>
          <p:cNvSpPr/>
          <p:nvPr/>
        </p:nvSpPr>
        <p:spPr>
          <a:xfrm rot="10800000">
            <a:off x="10827331" y="764404"/>
            <a:ext cx="1071662" cy="300104"/>
          </a:xfrm>
          <a:prstGeom prst="callout2">
            <a:avLst>
              <a:gd name="adj1" fmla="val 52898"/>
              <a:gd name="adj2" fmla="val 100246"/>
              <a:gd name="adj3" fmla="val 92674"/>
              <a:gd name="adj4" fmla="val 120776"/>
              <a:gd name="adj5" fmla="val 53051"/>
              <a:gd name="adj6" fmla="val 141138"/>
            </a:avLst>
          </a:prstGeom>
          <a:solidFill>
            <a:srgbClr val="FF0400"/>
          </a:solidFill>
          <a:ln>
            <a:solidFill>
              <a:srgbClr val="FF0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8" name="CaixaDeTexto 437">
            <a:extLst>
              <a:ext uri="{FF2B5EF4-FFF2-40B4-BE49-F238E27FC236}">
                <a16:creationId xmlns:a16="http://schemas.microsoft.com/office/drawing/2014/main" id="{9594CA04-A81D-C24D-9E7F-83C09C9A5D21}"/>
              </a:ext>
            </a:extLst>
          </p:cNvPr>
          <p:cNvSpPr txBox="1"/>
          <p:nvPr/>
        </p:nvSpPr>
        <p:spPr>
          <a:xfrm>
            <a:off x="10827971" y="761127"/>
            <a:ext cx="1071663" cy="311624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Gestão de Riscos</a:t>
            </a:r>
          </a:p>
          <a:p>
            <a:r>
              <a:rPr lang="pt-BR" sz="700">
                <a:solidFill>
                  <a:srgbClr val="FFFFFF"/>
                </a:solidFill>
              </a:rPr>
              <a:t>(SE) 15 (30%)</a:t>
            </a:r>
            <a:endParaRPr lang="pt-BR" sz="700">
              <a:solidFill>
                <a:srgbClr val="FFFFFF"/>
              </a:solidFill>
              <a:cs typeface="Calibri"/>
            </a:endParaRPr>
          </a:p>
          <a:p>
            <a:endParaRPr lang="pt-BR" sz="700">
              <a:solidFill>
                <a:srgbClr val="FFFFFF"/>
              </a:solidFill>
            </a:endParaRPr>
          </a:p>
        </p:txBody>
      </p:sp>
      <p:sp>
        <p:nvSpPr>
          <p:cNvPr id="439" name="Oval 438">
            <a:extLst>
              <a:ext uri="{FF2B5EF4-FFF2-40B4-BE49-F238E27FC236}">
                <a16:creationId xmlns:a16="http://schemas.microsoft.com/office/drawing/2014/main" id="{D887C7E4-8402-4641-8E1B-E23F259D0266}"/>
              </a:ext>
            </a:extLst>
          </p:cNvPr>
          <p:cNvSpPr/>
          <p:nvPr/>
        </p:nvSpPr>
        <p:spPr>
          <a:xfrm>
            <a:off x="10139380" y="438093"/>
            <a:ext cx="252732" cy="252499"/>
          </a:xfrm>
          <a:prstGeom prst="ellipse">
            <a:avLst/>
          </a:prstGeom>
          <a:solidFill>
            <a:srgbClr val="FF00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0" name="CaixaDeTexto 439">
            <a:hlinkClick r:id="" action="ppaction://noaction"/>
            <a:extLst>
              <a:ext uri="{FF2B5EF4-FFF2-40B4-BE49-F238E27FC236}">
                <a16:creationId xmlns:a16="http://schemas.microsoft.com/office/drawing/2014/main" id="{C592613E-715E-354F-861A-AB6FDEC8B84E}"/>
              </a:ext>
            </a:extLst>
          </p:cNvPr>
          <p:cNvSpPr txBox="1"/>
          <p:nvPr/>
        </p:nvSpPr>
        <p:spPr>
          <a:xfrm>
            <a:off x="10085335" y="452207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33</a:t>
            </a:r>
          </a:p>
        </p:txBody>
      </p:sp>
      <p:sp>
        <p:nvSpPr>
          <p:cNvPr id="441" name="Balão de Linha 2 (Sem Bordas) 440">
            <a:extLst>
              <a:ext uri="{FF2B5EF4-FFF2-40B4-BE49-F238E27FC236}">
                <a16:creationId xmlns:a16="http://schemas.microsoft.com/office/drawing/2014/main" id="{459D994C-3EF9-644B-9004-0C2DFEB7B3B5}"/>
              </a:ext>
            </a:extLst>
          </p:cNvPr>
          <p:cNvSpPr/>
          <p:nvPr/>
        </p:nvSpPr>
        <p:spPr>
          <a:xfrm rot="10800000">
            <a:off x="10827331" y="423884"/>
            <a:ext cx="1071662" cy="300104"/>
          </a:xfrm>
          <a:prstGeom prst="callout2">
            <a:avLst>
              <a:gd name="adj1" fmla="val 52898"/>
              <a:gd name="adj2" fmla="val 100246"/>
              <a:gd name="adj3" fmla="val 80725"/>
              <a:gd name="adj4" fmla="val 122449"/>
              <a:gd name="adj5" fmla="val 47727"/>
              <a:gd name="adj6" fmla="val 140257"/>
            </a:avLst>
          </a:prstGeom>
          <a:solidFill>
            <a:srgbClr val="00FA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2" name="CaixaDeTexto 441">
            <a:extLst>
              <a:ext uri="{FF2B5EF4-FFF2-40B4-BE49-F238E27FC236}">
                <a16:creationId xmlns:a16="http://schemas.microsoft.com/office/drawing/2014/main" id="{AE917424-83AB-CA4A-8823-B1A635DE0E37}"/>
              </a:ext>
            </a:extLst>
          </p:cNvPr>
          <p:cNvSpPr txBox="1"/>
          <p:nvPr/>
        </p:nvSpPr>
        <p:spPr>
          <a:xfrm>
            <a:off x="10798283" y="426105"/>
            <a:ext cx="1101351" cy="310000"/>
          </a:xfrm>
          <a:prstGeom prst="rect">
            <a:avLst/>
          </a:prstGeom>
          <a:solidFill>
            <a:srgbClr val="FF0400"/>
          </a:solidFill>
          <a:ln>
            <a:solidFill>
              <a:srgbClr val="949DA7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Canais eletrônicos</a:t>
            </a:r>
          </a:p>
          <a:p>
            <a:r>
              <a:rPr lang="pt-BR" sz="700">
                <a:solidFill>
                  <a:srgbClr val="FFFFFF"/>
                </a:solidFill>
              </a:rPr>
              <a:t>(SE) 1,24 (2)</a:t>
            </a:r>
            <a:endParaRPr lang="pt-BR" sz="700">
              <a:solidFill>
                <a:srgbClr val="FFFFFF"/>
              </a:solidFill>
              <a:cs typeface="Calibri"/>
            </a:endParaRPr>
          </a:p>
        </p:txBody>
      </p:sp>
      <p:sp>
        <p:nvSpPr>
          <p:cNvPr id="443" name="Oval 442">
            <a:extLst>
              <a:ext uri="{FF2B5EF4-FFF2-40B4-BE49-F238E27FC236}">
                <a16:creationId xmlns:a16="http://schemas.microsoft.com/office/drawing/2014/main" id="{A4995500-302F-5641-8B5F-ECE227C2402C}"/>
              </a:ext>
            </a:extLst>
          </p:cNvPr>
          <p:cNvSpPr/>
          <p:nvPr/>
        </p:nvSpPr>
        <p:spPr>
          <a:xfrm>
            <a:off x="10101477" y="134519"/>
            <a:ext cx="252732" cy="252499"/>
          </a:xfrm>
          <a:prstGeom prst="ellipse">
            <a:avLst/>
          </a:prstGeom>
          <a:solidFill>
            <a:srgbClr val="FF0000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4" name="CaixaDeTexto 443">
            <a:hlinkClick r:id="" action="ppaction://noaction"/>
            <a:extLst>
              <a:ext uri="{FF2B5EF4-FFF2-40B4-BE49-F238E27FC236}">
                <a16:creationId xmlns:a16="http://schemas.microsoft.com/office/drawing/2014/main" id="{BF6E508A-76F0-0646-A6AF-F832CB7E0842}"/>
              </a:ext>
            </a:extLst>
          </p:cNvPr>
          <p:cNvSpPr txBox="1"/>
          <p:nvPr/>
        </p:nvSpPr>
        <p:spPr>
          <a:xfrm>
            <a:off x="10064090" y="110019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32</a:t>
            </a:r>
          </a:p>
        </p:txBody>
      </p:sp>
      <p:sp>
        <p:nvSpPr>
          <p:cNvPr id="445" name="Balão de Linha 2 (Sem Bordas) 444">
            <a:extLst>
              <a:ext uri="{FF2B5EF4-FFF2-40B4-BE49-F238E27FC236}">
                <a16:creationId xmlns:a16="http://schemas.microsoft.com/office/drawing/2014/main" id="{41005623-90AF-A046-A849-C9ADE735E171}"/>
              </a:ext>
            </a:extLst>
          </p:cNvPr>
          <p:cNvSpPr/>
          <p:nvPr/>
        </p:nvSpPr>
        <p:spPr>
          <a:xfrm rot="10800000">
            <a:off x="10826050" y="79526"/>
            <a:ext cx="1071662" cy="300104"/>
          </a:xfrm>
          <a:prstGeom prst="callout2">
            <a:avLst>
              <a:gd name="adj1" fmla="val 52898"/>
              <a:gd name="adj2" fmla="val 100246"/>
              <a:gd name="adj3" fmla="val 70270"/>
              <a:gd name="adj4" fmla="val 124485"/>
              <a:gd name="adj5" fmla="val 39538"/>
              <a:gd name="adj6" fmla="val 143384"/>
            </a:avLst>
          </a:prstGeom>
          <a:solidFill>
            <a:srgbClr val="FF0000"/>
          </a:solidFill>
          <a:ln>
            <a:solidFill>
              <a:srgbClr val="FF2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6" name="CaixaDeTexto 445">
            <a:extLst>
              <a:ext uri="{FF2B5EF4-FFF2-40B4-BE49-F238E27FC236}">
                <a16:creationId xmlns:a16="http://schemas.microsoft.com/office/drawing/2014/main" id="{D6541B3A-C9FF-DC4D-B992-0FFCEB651C6F}"/>
              </a:ext>
            </a:extLst>
          </p:cNvPr>
          <p:cNvSpPr txBox="1"/>
          <p:nvPr/>
        </p:nvSpPr>
        <p:spPr>
          <a:xfrm>
            <a:off x="10826690" y="71851"/>
            <a:ext cx="1071663" cy="253916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Governança</a:t>
            </a:r>
          </a:p>
          <a:p>
            <a:r>
              <a:rPr lang="pt-BR" sz="700">
                <a:solidFill>
                  <a:srgbClr val="FFFFFF"/>
                </a:solidFill>
              </a:rPr>
              <a:t>(SE) 19 (22)</a:t>
            </a:r>
          </a:p>
        </p:txBody>
      </p:sp>
      <p:sp>
        <p:nvSpPr>
          <p:cNvPr id="447" name="Oval 446">
            <a:extLst>
              <a:ext uri="{FF2B5EF4-FFF2-40B4-BE49-F238E27FC236}">
                <a16:creationId xmlns:a16="http://schemas.microsoft.com/office/drawing/2014/main" id="{1A528FDD-F8EF-0148-A61A-29FC8B804E74}"/>
              </a:ext>
            </a:extLst>
          </p:cNvPr>
          <p:cNvSpPr/>
          <p:nvPr/>
        </p:nvSpPr>
        <p:spPr>
          <a:xfrm>
            <a:off x="10139955" y="1117983"/>
            <a:ext cx="252732" cy="252499"/>
          </a:xfrm>
          <a:prstGeom prst="ellipse">
            <a:avLst/>
          </a:prstGeom>
          <a:solidFill>
            <a:srgbClr val="02B0F2"/>
          </a:solidFill>
          <a:ln>
            <a:solidFill>
              <a:srgbClr val="B8C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8" name="CaixaDeTexto 447">
            <a:hlinkClick r:id="" action="ppaction://noaction"/>
            <a:extLst>
              <a:ext uri="{FF2B5EF4-FFF2-40B4-BE49-F238E27FC236}">
                <a16:creationId xmlns:a16="http://schemas.microsoft.com/office/drawing/2014/main" id="{B29A52DE-9114-8347-9AA2-4D31B9BEBFEE}"/>
              </a:ext>
            </a:extLst>
          </p:cNvPr>
          <p:cNvSpPr txBox="1"/>
          <p:nvPr/>
        </p:nvSpPr>
        <p:spPr>
          <a:xfrm>
            <a:off x="10059315" y="1095760"/>
            <a:ext cx="39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>
                <a:solidFill>
                  <a:schemeClr val="bg1"/>
                </a:solidFill>
              </a:rPr>
              <a:t> 35</a:t>
            </a:r>
          </a:p>
        </p:txBody>
      </p:sp>
      <p:sp>
        <p:nvSpPr>
          <p:cNvPr id="449" name="Balão de Linha 2 (Sem Bordas) 448">
            <a:extLst>
              <a:ext uri="{FF2B5EF4-FFF2-40B4-BE49-F238E27FC236}">
                <a16:creationId xmlns:a16="http://schemas.microsoft.com/office/drawing/2014/main" id="{3F9762AB-0E96-5042-AE64-40420118B936}"/>
              </a:ext>
            </a:extLst>
          </p:cNvPr>
          <p:cNvSpPr/>
          <p:nvPr/>
        </p:nvSpPr>
        <p:spPr>
          <a:xfrm rot="10800000">
            <a:off x="10827331" y="1104506"/>
            <a:ext cx="1071662" cy="300104"/>
          </a:xfrm>
          <a:prstGeom prst="callout2">
            <a:avLst>
              <a:gd name="adj1" fmla="val 52898"/>
              <a:gd name="adj2" fmla="val 100246"/>
              <a:gd name="adj3" fmla="val 89687"/>
              <a:gd name="adj4" fmla="val 121612"/>
              <a:gd name="adj5" fmla="val 50064"/>
              <a:gd name="adj6" fmla="val 139465"/>
            </a:avLst>
          </a:prstGeom>
          <a:solidFill>
            <a:srgbClr val="03B0F2"/>
          </a:solidFill>
          <a:ln>
            <a:solidFill>
              <a:srgbClr val="03B0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0" name="CaixaDeTexto 449">
            <a:extLst>
              <a:ext uri="{FF2B5EF4-FFF2-40B4-BE49-F238E27FC236}">
                <a16:creationId xmlns:a16="http://schemas.microsoft.com/office/drawing/2014/main" id="{B4D04C21-CAE3-9F4D-899F-7A337D5F2BD8}"/>
              </a:ext>
            </a:extLst>
          </p:cNvPr>
          <p:cNvSpPr txBox="1"/>
          <p:nvPr/>
        </p:nvSpPr>
        <p:spPr>
          <a:xfrm>
            <a:off x="10798283" y="1101229"/>
            <a:ext cx="1101351" cy="307777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rgbClr val="FFFFFF"/>
                </a:solidFill>
              </a:rPr>
              <a:t>Segurança Corporativa</a:t>
            </a:r>
          </a:p>
          <a:p>
            <a:r>
              <a:rPr lang="pt-BR" sz="700">
                <a:solidFill>
                  <a:srgbClr val="FFFFFF"/>
                </a:solidFill>
              </a:rPr>
              <a:t>(SE)</a:t>
            </a:r>
          </a:p>
        </p:txBody>
      </p: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2DD88D75-0DAB-9C4E-8ED9-A69EFA53F4A8}"/>
              </a:ext>
            </a:extLst>
          </p:cNvPr>
          <p:cNvCxnSpPr>
            <a:cxnSpLocks/>
          </p:cNvCxnSpPr>
          <p:nvPr/>
        </p:nvCxnSpPr>
        <p:spPr>
          <a:xfrm flipH="1">
            <a:off x="308032" y="4946066"/>
            <a:ext cx="11883968" cy="0"/>
          </a:xfrm>
          <a:prstGeom prst="line">
            <a:avLst/>
          </a:prstGeom>
          <a:ln w="12700">
            <a:solidFill>
              <a:srgbClr val="949D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Conector Reto 456">
            <a:extLst>
              <a:ext uri="{FF2B5EF4-FFF2-40B4-BE49-F238E27FC236}">
                <a16:creationId xmlns:a16="http://schemas.microsoft.com/office/drawing/2014/main" id="{E04EB0E3-9FC2-6C47-A5DF-7500E2C6D1FF}"/>
              </a:ext>
            </a:extLst>
          </p:cNvPr>
          <p:cNvCxnSpPr>
            <a:cxnSpLocks/>
          </p:cNvCxnSpPr>
          <p:nvPr/>
        </p:nvCxnSpPr>
        <p:spPr>
          <a:xfrm flipH="1">
            <a:off x="308032" y="2688662"/>
            <a:ext cx="11883968" cy="0"/>
          </a:xfrm>
          <a:prstGeom prst="line">
            <a:avLst/>
          </a:prstGeom>
          <a:ln w="12700">
            <a:solidFill>
              <a:srgbClr val="949D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Conector Reto 457">
            <a:extLst>
              <a:ext uri="{FF2B5EF4-FFF2-40B4-BE49-F238E27FC236}">
                <a16:creationId xmlns:a16="http://schemas.microsoft.com/office/drawing/2014/main" id="{BEADABEE-1658-3A4E-8728-FBAACF437089}"/>
              </a:ext>
            </a:extLst>
          </p:cNvPr>
          <p:cNvCxnSpPr>
            <a:cxnSpLocks/>
          </p:cNvCxnSpPr>
          <p:nvPr/>
        </p:nvCxnSpPr>
        <p:spPr>
          <a:xfrm flipH="1">
            <a:off x="308032" y="1473114"/>
            <a:ext cx="11883968" cy="0"/>
          </a:xfrm>
          <a:prstGeom prst="line">
            <a:avLst/>
          </a:prstGeom>
          <a:ln w="12700">
            <a:solidFill>
              <a:srgbClr val="949D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D225D1D9-8E93-1A4D-98D8-A3EE3017DBF8}"/>
              </a:ext>
            </a:extLst>
          </p:cNvPr>
          <p:cNvSpPr txBox="1"/>
          <p:nvPr/>
        </p:nvSpPr>
        <p:spPr>
          <a:xfrm rot="16200000">
            <a:off x="-269036" y="5658430"/>
            <a:ext cx="9109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>
                <a:solidFill>
                  <a:srgbClr val="1A1919"/>
                </a:solidFill>
              </a:rPr>
              <a:t>RECURSOS</a:t>
            </a:r>
          </a:p>
        </p:txBody>
      </p:sp>
      <p:sp>
        <p:nvSpPr>
          <p:cNvPr id="459" name="CaixaDeTexto 458">
            <a:extLst>
              <a:ext uri="{FF2B5EF4-FFF2-40B4-BE49-F238E27FC236}">
                <a16:creationId xmlns:a16="http://schemas.microsoft.com/office/drawing/2014/main" id="{475A26A5-2025-974C-9235-80C3B22D6DDA}"/>
              </a:ext>
            </a:extLst>
          </p:cNvPr>
          <p:cNvSpPr txBox="1"/>
          <p:nvPr/>
        </p:nvSpPr>
        <p:spPr>
          <a:xfrm rot="16200000">
            <a:off x="-613279" y="3680706"/>
            <a:ext cx="15903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>
                <a:solidFill>
                  <a:srgbClr val="1A1919"/>
                </a:solidFill>
              </a:rPr>
              <a:t>PROCESSOS INTERNOS</a:t>
            </a:r>
          </a:p>
        </p:txBody>
      </p:sp>
      <p:sp>
        <p:nvSpPr>
          <p:cNvPr id="460" name="CaixaDeTexto 459">
            <a:extLst>
              <a:ext uri="{FF2B5EF4-FFF2-40B4-BE49-F238E27FC236}">
                <a16:creationId xmlns:a16="http://schemas.microsoft.com/office/drawing/2014/main" id="{34212281-C35E-AB4E-804F-1DCE2CD44F4B}"/>
              </a:ext>
            </a:extLst>
          </p:cNvPr>
          <p:cNvSpPr txBox="1"/>
          <p:nvPr/>
        </p:nvSpPr>
        <p:spPr>
          <a:xfrm rot="16200000">
            <a:off x="-331284" y="1955824"/>
            <a:ext cx="9775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>
                <a:solidFill>
                  <a:srgbClr val="00172F"/>
                </a:solidFill>
              </a:rPr>
              <a:t>RESULTADOS</a:t>
            </a:r>
          </a:p>
        </p:txBody>
      </p:sp>
      <p:sp>
        <p:nvSpPr>
          <p:cNvPr id="461" name="CaixaDeTexto 460">
            <a:extLst>
              <a:ext uri="{FF2B5EF4-FFF2-40B4-BE49-F238E27FC236}">
                <a16:creationId xmlns:a16="http://schemas.microsoft.com/office/drawing/2014/main" id="{3F4672FF-F3E7-3F48-B750-EFED11342B99}"/>
              </a:ext>
            </a:extLst>
          </p:cNvPr>
          <p:cNvSpPr txBox="1"/>
          <p:nvPr/>
        </p:nvSpPr>
        <p:spPr>
          <a:xfrm rot="16200000">
            <a:off x="8008589" y="533819"/>
            <a:ext cx="1112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>
                <a:solidFill>
                  <a:srgbClr val="00172F"/>
                </a:solidFill>
              </a:rPr>
              <a:t>GESTÃO ESTRATÉGICA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F7FEF761-64E2-044D-BFCB-E44439FD52FD}"/>
              </a:ext>
            </a:extLst>
          </p:cNvPr>
          <p:cNvSpPr txBox="1"/>
          <p:nvPr/>
        </p:nvSpPr>
        <p:spPr>
          <a:xfrm>
            <a:off x="3302758" y="71184"/>
            <a:ext cx="2530573" cy="842538"/>
          </a:xfrm>
          <a:prstGeom prst="rect">
            <a:avLst/>
          </a:prstGeom>
          <a:noFill/>
          <a:ln>
            <a:solidFill>
              <a:srgbClr val="4E6778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pt-BR">
                <a:solidFill>
                  <a:srgbClr val="00172F"/>
                </a:solidFill>
              </a:rPr>
              <a:t>Monitoramento</a:t>
            </a:r>
          </a:p>
          <a:p>
            <a:pPr algn="r"/>
            <a:r>
              <a:rPr lang="pt-BR" sz="2400" b="1">
                <a:solidFill>
                  <a:srgbClr val="00172F"/>
                </a:solidFill>
              </a:rPr>
              <a:t>ESTRATÉGICO</a:t>
            </a:r>
          </a:p>
          <a:p>
            <a:pPr algn="r"/>
            <a:r>
              <a:rPr lang="pt-BR" sz="1200">
                <a:solidFill>
                  <a:srgbClr val="03B0F2"/>
                </a:solidFill>
              </a:rPr>
              <a:t>CONTROLADORIA-GERAL DA UNIÃO</a:t>
            </a:r>
          </a:p>
          <a:p>
            <a:pPr algn="r"/>
            <a:r>
              <a:rPr lang="pt-BR" sz="1100">
                <a:solidFill>
                  <a:srgbClr val="00172F"/>
                </a:solidFill>
              </a:rPr>
              <a:t>01º semestre de 2021</a:t>
            </a:r>
          </a:p>
        </p:txBody>
      </p:sp>
      <p:grpSp>
        <p:nvGrpSpPr>
          <p:cNvPr id="56" name="Agrupar 55">
            <a:extLst>
              <a:ext uri="{FF2B5EF4-FFF2-40B4-BE49-F238E27FC236}">
                <a16:creationId xmlns:a16="http://schemas.microsoft.com/office/drawing/2014/main" id="{6DF595FF-953F-C946-8075-11329BA21A73}"/>
              </a:ext>
            </a:extLst>
          </p:cNvPr>
          <p:cNvGrpSpPr/>
          <p:nvPr/>
        </p:nvGrpSpPr>
        <p:grpSpPr>
          <a:xfrm>
            <a:off x="189392" y="502344"/>
            <a:ext cx="163580" cy="718143"/>
            <a:chOff x="13881646" y="464497"/>
            <a:chExt cx="253307" cy="1112062"/>
          </a:xfrm>
        </p:grpSpPr>
        <p:sp>
          <p:nvSpPr>
            <p:cNvPr id="463" name="Oval 462">
              <a:extLst>
                <a:ext uri="{FF2B5EF4-FFF2-40B4-BE49-F238E27FC236}">
                  <a16:creationId xmlns:a16="http://schemas.microsoft.com/office/drawing/2014/main" id="{FB2FC681-7BA5-7B47-AACC-8105982BF7BC}"/>
                </a:ext>
              </a:extLst>
            </p:cNvPr>
            <p:cNvSpPr/>
            <p:nvPr/>
          </p:nvSpPr>
          <p:spPr>
            <a:xfrm>
              <a:off x="13882221" y="751373"/>
              <a:ext cx="252732" cy="252499"/>
            </a:xfrm>
            <a:prstGeom prst="ellipse">
              <a:avLst/>
            </a:prstGeom>
            <a:solidFill>
              <a:srgbClr val="FF0400"/>
            </a:solidFill>
            <a:ln>
              <a:solidFill>
                <a:srgbClr val="B8C3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65" name="Oval 464">
              <a:extLst>
                <a:ext uri="{FF2B5EF4-FFF2-40B4-BE49-F238E27FC236}">
                  <a16:creationId xmlns:a16="http://schemas.microsoft.com/office/drawing/2014/main" id="{82E93470-4E00-5B40-88FB-8DF4E14A18E3}"/>
                </a:ext>
              </a:extLst>
            </p:cNvPr>
            <p:cNvSpPr/>
            <p:nvPr/>
          </p:nvSpPr>
          <p:spPr>
            <a:xfrm>
              <a:off x="13881646" y="464497"/>
              <a:ext cx="252732" cy="252499"/>
            </a:xfrm>
            <a:prstGeom prst="ellipse">
              <a:avLst/>
            </a:prstGeom>
            <a:solidFill>
              <a:srgbClr val="00FA00"/>
            </a:solidFill>
            <a:ln>
              <a:solidFill>
                <a:srgbClr val="B8C3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69" name="Oval 468">
              <a:extLst>
                <a:ext uri="{FF2B5EF4-FFF2-40B4-BE49-F238E27FC236}">
                  <a16:creationId xmlns:a16="http://schemas.microsoft.com/office/drawing/2014/main" id="{913AC18F-CF96-4A45-A7D7-342EEBFCD467}"/>
                </a:ext>
              </a:extLst>
            </p:cNvPr>
            <p:cNvSpPr/>
            <p:nvPr/>
          </p:nvSpPr>
          <p:spPr>
            <a:xfrm>
              <a:off x="13882221" y="1324060"/>
              <a:ext cx="252732" cy="252499"/>
            </a:xfrm>
            <a:prstGeom prst="ellipse">
              <a:avLst/>
            </a:prstGeom>
            <a:solidFill>
              <a:srgbClr val="02B0F2"/>
            </a:solidFill>
            <a:ln>
              <a:solidFill>
                <a:srgbClr val="B8C3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73" name="Oval 472">
              <a:extLst>
                <a:ext uri="{FF2B5EF4-FFF2-40B4-BE49-F238E27FC236}">
                  <a16:creationId xmlns:a16="http://schemas.microsoft.com/office/drawing/2014/main" id="{DC517A1B-2791-944F-BE94-2C1FE8145AF1}"/>
                </a:ext>
              </a:extLst>
            </p:cNvPr>
            <p:cNvSpPr/>
            <p:nvPr/>
          </p:nvSpPr>
          <p:spPr>
            <a:xfrm>
              <a:off x="13882099" y="1037658"/>
              <a:ext cx="252732" cy="252499"/>
            </a:xfrm>
            <a:prstGeom prst="ellipse">
              <a:avLst/>
            </a:prstGeom>
            <a:solidFill>
              <a:srgbClr val="7F7F7F"/>
            </a:solidFill>
            <a:ln>
              <a:solidFill>
                <a:srgbClr val="B8C3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F0459FCB-9CDD-A642-8102-0E0D193E056A}"/>
              </a:ext>
            </a:extLst>
          </p:cNvPr>
          <p:cNvSpPr txBox="1"/>
          <p:nvPr/>
        </p:nvSpPr>
        <p:spPr>
          <a:xfrm>
            <a:off x="273591" y="494458"/>
            <a:ext cx="734055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/>
              <a:t>Meta alcançada</a:t>
            </a:r>
          </a:p>
        </p:txBody>
      </p:sp>
      <p:sp>
        <p:nvSpPr>
          <p:cNvPr id="475" name="CaixaDeTexto 474">
            <a:extLst>
              <a:ext uri="{FF2B5EF4-FFF2-40B4-BE49-F238E27FC236}">
                <a16:creationId xmlns:a16="http://schemas.microsoft.com/office/drawing/2014/main" id="{FB1D25EC-6F39-4B49-8C63-76E4B3D254B5}"/>
              </a:ext>
            </a:extLst>
          </p:cNvPr>
          <p:cNvSpPr txBox="1"/>
          <p:nvPr/>
        </p:nvSpPr>
        <p:spPr>
          <a:xfrm>
            <a:off x="273591" y="673248"/>
            <a:ext cx="926504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/>
              <a:t>Meta não alcançada</a:t>
            </a:r>
          </a:p>
        </p:txBody>
      </p:sp>
      <p:sp>
        <p:nvSpPr>
          <p:cNvPr id="476" name="CaixaDeTexto 475">
            <a:extLst>
              <a:ext uri="{FF2B5EF4-FFF2-40B4-BE49-F238E27FC236}">
                <a16:creationId xmlns:a16="http://schemas.microsoft.com/office/drawing/2014/main" id="{AD489E1F-B89F-CF4B-8B14-CF4128CD1900}"/>
              </a:ext>
            </a:extLst>
          </p:cNvPr>
          <p:cNvSpPr txBox="1"/>
          <p:nvPr/>
        </p:nvSpPr>
        <p:spPr>
          <a:xfrm>
            <a:off x="273591" y="859781"/>
            <a:ext cx="926504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/>
              <a:t>Resultado não aferido</a:t>
            </a:r>
          </a:p>
        </p:txBody>
      </p:sp>
      <p:sp>
        <p:nvSpPr>
          <p:cNvPr id="477" name="CaixaDeTexto 476">
            <a:extLst>
              <a:ext uri="{FF2B5EF4-FFF2-40B4-BE49-F238E27FC236}">
                <a16:creationId xmlns:a16="http://schemas.microsoft.com/office/drawing/2014/main" id="{05293B2A-CBBA-524B-96A2-1A0439FC304B}"/>
              </a:ext>
            </a:extLst>
          </p:cNvPr>
          <p:cNvSpPr txBox="1"/>
          <p:nvPr/>
        </p:nvSpPr>
        <p:spPr>
          <a:xfrm>
            <a:off x="273591" y="1033249"/>
            <a:ext cx="926504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/>
              <a:t>Indicador sem meta</a:t>
            </a:r>
          </a:p>
        </p:txBody>
      </p:sp>
      <p:sp>
        <p:nvSpPr>
          <p:cNvPr id="178" name="CaixaDeTexto 177">
            <a:extLst>
              <a:ext uri="{FF2B5EF4-FFF2-40B4-BE49-F238E27FC236}">
                <a16:creationId xmlns:a16="http://schemas.microsoft.com/office/drawing/2014/main" id="{DE2DA287-B5A2-2346-9998-FF70C84E8D0A}"/>
              </a:ext>
            </a:extLst>
          </p:cNvPr>
          <p:cNvSpPr txBox="1"/>
          <p:nvPr/>
        </p:nvSpPr>
        <p:spPr>
          <a:xfrm>
            <a:off x="187873" y="164089"/>
            <a:ext cx="1109115" cy="230832"/>
          </a:xfrm>
          <a:prstGeom prst="rect">
            <a:avLst/>
          </a:prstGeom>
          <a:noFill/>
          <a:ln>
            <a:solidFill>
              <a:srgbClr val="949DA7"/>
            </a:solidFill>
          </a:ln>
        </p:spPr>
        <p:txBody>
          <a:bodyPr wrap="square" rtlCol="0">
            <a:spAutoFit/>
          </a:bodyPr>
          <a:lstStyle/>
          <a:p>
            <a:r>
              <a:rPr lang="pt-BR" sz="600">
                <a:solidFill>
                  <a:srgbClr val="131212"/>
                </a:solidFill>
              </a:rPr>
              <a:t>Nome do Indicador</a:t>
            </a:r>
          </a:p>
          <a:p>
            <a:r>
              <a:rPr lang="pt-BR" sz="600">
                <a:solidFill>
                  <a:srgbClr val="131212"/>
                </a:solidFill>
              </a:rPr>
              <a:t>(Secretaria) Resultado (Meta)</a:t>
            </a:r>
          </a:p>
        </p:txBody>
      </p:sp>
      <p:sp>
        <p:nvSpPr>
          <p:cNvPr id="179" name="CaixaDeTexto 178">
            <a:extLst>
              <a:ext uri="{FF2B5EF4-FFF2-40B4-BE49-F238E27FC236}">
                <a16:creationId xmlns:a16="http://schemas.microsoft.com/office/drawing/2014/main" id="{21981DB2-55D2-7B4D-91B2-0FF97B6CDC96}"/>
              </a:ext>
            </a:extLst>
          </p:cNvPr>
          <p:cNvSpPr txBox="1"/>
          <p:nvPr/>
        </p:nvSpPr>
        <p:spPr>
          <a:xfrm>
            <a:off x="104621" y="0"/>
            <a:ext cx="447313" cy="1615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600">
                <a:solidFill>
                  <a:srgbClr val="131212"/>
                </a:solidFill>
              </a:rPr>
              <a:t>Legenda</a:t>
            </a:r>
          </a:p>
        </p:txBody>
      </p:sp>
      <p:pic>
        <p:nvPicPr>
          <p:cNvPr id="3" name="Gráfico 2" descr="Aviso com preenchimento sólido">
            <a:extLst>
              <a:ext uri="{FF2B5EF4-FFF2-40B4-BE49-F238E27FC236}">
                <a16:creationId xmlns:a16="http://schemas.microsoft.com/office/drawing/2014/main" id="{85601E1E-470E-2E40-8E59-6D3CC60522C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892296" y="1911326"/>
            <a:ext cx="290782" cy="290782"/>
          </a:xfrm>
          <a:prstGeom prst="rect">
            <a:avLst/>
          </a:prstGeom>
        </p:spPr>
      </p:pic>
      <p:pic>
        <p:nvPicPr>
          <p:cNvPr id="188" name="Gráfico 187" descr="Aviso com preenchimento sólido">
            <a:extLst>
              <a:ext uri="{FF2B5EF4-FFF2-40B4-BE49-F238E27FC236}">
                <a16:creationId xmlns:a16="http://schemas.microsoft.com/office/drawing/2014/main" id="{4ECFC00B-771A-4342-A615-81AE9D70235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941916" y="4199430"/>
            <a:ext cx="248681" cy="248681"/>
          </a:xfrm>
          <a:prstGeom prst="rect">
            <a:avLst/>
          </a:prstGeom>
        </p:spPr>
      </p:pic>
      <p:pic>
        <p:nvPicPr>
          <p:cNvPr id="189" name="Gráfico 188" descr="Aviso com preenchimento sólido">
            <a:extLst>
              <a:ext uri="{FF2B5EF4-FFF2-40B4-BE49-F238E27FC236}">
                <a16:creationId xmlns:a16="http://schemas.microsoft.com/office/drawing/2014/main" id="{F8A2D178-577B-044A-B4AC-9E4CAACAD85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731773" y="4210054"/>
            <a:ext cx="238057" cy="238057"/>
          </a:xfrm>
          <a:prstGeom prst="rect">
            <a:avLst/>
          </a:prstGeom>
        </p:spPr>
      </p:pic>
      <p:pic>
        <p:nvPicPr>
          <p:cNvPr id="190" name="Gráfico 189" descr="Aviso com preenchimento sólido">
            <a:extLst>
              <a:ext uri="{FF2B5EF4-FFF2-40B4-BE49-F238E27FC236}">
                <a16:creationId xmlns:a16="http://schemas.microsoft.com/office/drawing/2014/main" id="{E2601C4A-88F4-1A48-8172-C354AD22FB5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615791" y="72415"/>
            <a:ext cx="237034" cy="237034"/>
          </a:xfrm>
          <a:prstGeom prst="rect">
            <a:avLst/>
          </a:prstGeom>
        </p:spPr>
      </p:pic>
      <p:pic>
        <p:nvPicPr>
          <p:cNvPr id="191" name="Gráfico 190" descr="Aviso com preenchimento sólido">
            <a:extLst>
              <a:ext uri="{FF2B5EF4-FFF2-40B4-BE49-F238E27FC236}">
                <a16:creationId xmlns:a16="http://schemas.microsoft.com/office/drawing/2014/main" id="{B056485C-893A-4847-AF16-C0236DF8A6C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615790" y="810435"/>
            <a:ext cx="237035" cy="237035"/>
          </a:xfrm>
          <a:prstGeom prst="rect">
            <a:avLst/>
          </a:prstGeom>
        </p:spPr>
      </p:pic>
      <p:pic>
        <p:nvPicPr>
          <p:cNvPr id="185" name="Gráfico 184" descr="Aviso com preenchimento sólido">
            <a:extLst>
              <a:ext uri="{FF2B5EF4-FFF2-40B4-BE49-F238E27FC236}">
                <a16:creationId xmlns:a16="http://schemas.microsoft.com/office/drawing/2014/main" id="{5523C106-39C9-4D82-94C5-CBA8559C0B6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760224" y="3977603"/>
            <a:ext cx="238057" cy="238057"/>
          </a:xfrm>
          <a:prstGeom prst="rect">
            <a:avLst/>
          </a:prstGeom>
        </p:spPr>
      </p:pic>
      <p:pic>
        <p:nvPicPr>
          <p:cNvPr id="194" name="Gráfico 193" descr="Aviso com preenchimento sólido">
            <a:extLst>
              <a:ext uri="{FF2B5EF4-FFF2-40B4-BE49-F238E27FC236}">
                <a16:creationId xmlns:a16="http://schemas.microsoft.com/office/drawing/2014/main" id="{D58D3B3F-42A2-4FF4-8355-C9B8A297036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733797" y="4598945"/>
            <a:ext cx="238057" cy="238057"/>
          </a:xfrm>
          <a:prstGeom prst="rect">
            <a:avLst/>
          </a:prstGeom>
        </p:spPr>
      </p:pic>
      <p:pic>
        <p:nvPicPr>
          <p:cNvPr id="203" name="Gráfico 202" descr="Aviso com preenchimento sólido">
            <a:extLst>
              <a:ext uri="{FF2B5EF4-FFF2-40B4-BE49-F238E27FC236}">
                <a16:creationId xmlns:a16="http://schemas.microsoft.com/office/drawing/2014/main" id="{686BA891-1399-4437-8C5E-1AD9B48EAAC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981693" y="4984634"/>
            <a:ext cx="215466" cy="215466"/>
          </a:xfrm>
          <a:prstGeom prst="rect">
            <a:avLst/>
          </a:prstGeom>
        </p:spPr>
      </p:pic>
      <p:pic>
        <p:nvPicPr>
          <p:cNvPr id="212" name="Gráfico 211" descr="Aviso com preenchimento sólido">
            <a:extLst>
              <a:ext uri="{FF2B5EF4-FFF2-40B4-BE49-F238E27FC236}">
                <a16:creationId xmlns:a16="http://schemas.microsoft.com/office/drawing/2014/main" id="{F62CA30B-7138-47E0-8A6E-62D5B4D4AA6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649263" y="431442"/>
            <a:ext cx="216383" cy="216383"/>
          </a:xfrm>
          <a:prstGeom prst="rect">
            <a:avLst/>
          </a:prstGeom>
        </p:spPr>
      </p:pic>
      <p:pic>
        <p:nvPicPr>
          <p:cNvPr id="186" name="Gráfico 185" descr="Aviso com preenchimento sólido">
            <a:extLst>
              <a:ext uri="{FF2B5EF4-FFF2-40B4-BE49-F238E27FC236}">
                <a16:creationId xmlns:a16="http://schemas.microsoft.com/office/drawing/2014/main" id="{BB9A18FE-E0FD-477E-9419-960C3CF5141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828562" y="1915679"/>
            <a:ext cx="238057" cy="238057"/>
          </a:xfrm>
          <a:prstGeom prst="rect">
            <a:avLst/>
          </a:prstGeom>
        </p:spPr>
      </p:pic>
      <p:pic>
        <p:nvPicPr>
          <p:cNvPr id="187" name="Gráfico 186" descr="Aviso com preenchimento sólido">
            <a:extLst>
              <a:ext uri="{FF2B5EF4-FFF2-40B4-BE49-F238E27FC236}">
                <a16:creationId xmlns:a16="http://schemas.microsoft.com/office/drawing/2014/main" id="{E293B4D9-AE27-42B2-BD90-B6DC6AEA623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961795" y="3437222"/>
            <a:ext cx="248681" cy="24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7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81CCBC22-D7A9-B840-B183-800A3E178C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43" r="-2" b="16022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36" name="Retângulo Arredondado 35">
            <a:extLst>
              <a:ext uri="{FF2B5EF4-FFF2-40B4-BE49-F238E27FC236}">
                <a16:creationId xmlns:a16="http://schemas.microsoft.com/office/drawing/2014/main" id="{F9998F22-83D7-5142-9C31-686B4DE9D196}"/>
              </a:ext>
            </a:extLst>
          </p:cNvPr>
          <p:cNvSpPr/>
          <p:nvPr/>
        </p:nvSpPr>
        <p:spPr>
          <a:xfrm>
            <a:off x="478196" y="1205113"/>
            <a:ext cx="3661051" cy="4020661"/>
          </a:xfrm>
          <a:prstGeom prst="roundRect">
            <a:avLst/>
          </a:prstGeom>
          <a:solidFill>
            <a:srgbClr val="F9B1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1F41"/>
              </a:solidFill>
            </a:endParaRPr>
          </a:p>
        </p:txBody>
      </p:sp>
      <p:sp>
        <p:nvSpPr>
          <p:cNvPr id="38" name="Retângulo Arredondado 37">
            <a:extLst>
              <a:ext uri="{FF2B5EF4-FFF2-40B4-BE49-F238E27FC236}">
                <a16:creationId xmlns:a16="http://schemas.microsoft.com/office/drawing/2014/main" id="{5F99D1ED-2448-274F-9A1A-F93687B00E00}"/>
              </a:ext>
            </a:extLst>
          </p:cNvPr>
          <p:cNvSpPr/>
          <p:nvPr/>
        </p:nvSpPr>
        <p:spPr>
          <a:xfrm>
            <a:off x="3438106" y="2428999"/>
            <a:ext cx="3661051" cy="4020661"/>
          </a:xfrm>
          <a:prstGeom prst="roundRect">
            <a:avLst/>
          </a:prstGeom>
          <a:solidFill>
            <a:srgbClr val="84BC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1F41"/>
              </a:solidFill>
            </a:endParaRP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4D813B43-9F32-2046-8D27-93C3DDCDAA1A}"/>
              </a:ext>
            </a:extLst>
          </p:cNvPr>
          <p:cNvSpPr txBox="1"/>
          <p:nvPr/>
        </p:nvSpPr>
        <p:spPr>
          <a:xfrm>
            <a:off x="1066539" y="1254141"/>
            <a:ext cx="2847758" cy="4408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200" b="1">
                <a:solidFill>
                  <a:srgbClr val="FEFFE6"/>
                </a:solidFill>
              </a:rPr>
              <a:t>CUMPRIDAS 3</a:t>
            </a:r>
            <a:r>
              <a:rPr lang="pt-BR" sz="2200" b="1" baseline="30000">
                <a:solidFill>
                  <a:srgbClr val="FEFFE6"/>
                </a:solidFill>
              </a:rPr>
              <a:t>o</a:t>
            </a:r>
            <a:r>
              <a:rPr lang="pt-BR" sz="2200" b="1">
                <a:solidFill>
                  <a:srgbClr val="FEFFE6"/>
                </a:solidFill>
              </a:rPr>
              <a:t> TRI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0D3FE9BA-1AE2-274E-9900-A5ED94C2E563}"/>
              </a:ext>
            </a:extLst>
          </p:cNvPr>
          <p:cNvSpPr txBox="1"/>
          <p:nvPr/>
        </p:nvSpPr>
        <p:spPr>
          <a:xfrm>
            <a:off x="3986745" y="2601923"/>
            <a:ext cx="2444582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200" b="1">
                <a:solidFill>
                  <a:srgbClr val="FEFFE6"/>
                </a:solidFill>
              </a:rPr>
              <a:t>PREVISTAS 4</a:t>
            </a:r>
            <a:r>
              <a:rPr lang="pt-BR" sz="2200" b="1" baseline="30000">
                <a:solidFill>
                  <a:schemeClr val="bg1"/>
                </a:solidFill>
              </a:rPr>
              <a:t>o </a:t>
            </a:r>
            <a:r>
              <a:rPr lang="pt-BR" sz="2200" b="1">
                <a:solidFill>
                  <a:schemeClr val="bg1"/>
                </a:solidFill>
              </a:rPr>
              <a:t>TRI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C9091CF9-32E7-B145-8C87-7352A1D48A54}"/>
              </a:ext>
            </a:extLst>
          </p:cNvPr>
          <p:cNvSpPr txBox="1"/>
          <p:nvPr/>
        </p:nvSpPr>
        <p:spPr>
          <a:xfrm>
            <a:off x="3629073" y="4555929"/>
            <a:ext cx="244458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solidFill>
                  <a:srgbClr val="FEFFE6"/>
                </a:solidFill>
              </a:rPr>
              <a:t>Diretrizes do PO 2022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B7E8A659-9E98-C145-BA26-0BB5A9D2C867}"/>
              </a:ext>
            </a:extLst>
          </p:cNvPr>
          <p:cNvSpPr txBox="1"/>
          <p:nvPr/>
        </p:nvSpPr>
        <p:spPr>
          <a:xfrm>
            <a:off x="813341" y="3967057"/>
            <a:ext cx="244458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solidFill>
                  <a:srgbClr val="FEFFE6"/>
                </a:solidFill>
              </a:rPr>
              <a:t>Diagnóstico PO 2021</a:t>
            </a:r>
            <a:endParaRPr lang="pt-BR">
              <a:solidFill>
                <a:srgbClr val="FEFFE6"/>
              </a:solidFill>
              <a:cs typeface="Calibri"/>
            </a:endParaRP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0BA5ED5E-5FA4-314A-8E85-EF1657459074}"/>
              </a:ext>
            </a:extLst>
          </p:cNvPr>
          <p:cNvSpPr txBox="1"/>
          <p:nvPr/>
        </p:nvSpPr>
        <p:spPr>
          <a:xfrm>
            <a:off x="813341" y="3160072"/>
            <a:ext cx="244458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solidFill>
                  <a:srgbClr val="FEFFE6"/>
                </a:solidFill>
                <a:cs typeface="Calibri"/>
              </a:rPr>
              <a:t>Alinhamento com gerentes de programas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21D1DA63-1EEA-4F40-BB28-CFA367E93802}"/>
              </a:ext>
            </a:extLst>
          </p:cNvPr>
          <p:cNvSpPr txBox="1"/>
          <p:nvPr/>
        </p:nvSpPr>
        <p:spPr>
          <a:xfrm>
            <a:off x="842575" y="2675539"/>
            <a:ext cx="259624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solidFill>
                  <a:srgbClr val="FEFFE6"/>
                </a:solidFill>
              </a:rPr>
              <a:t>Monitoramento PPA </a:t>
            </a:r>
          </a:p>
        </p:txBody>
      </p:sp>
      <p:sp>
        <p:nvSpPr>
          <p:cNvPr id="52" name="Retângulo Arredondado 51">
            <a:extLst>
              <a:ext uri="{FF2B5EF4-FFF2-40B4-BE49-F238E27FC236}">
                <a16:creationId xmlns:a16="http://schemas.microsoft.com/office/drawing/2014/main" id="{8A94C230-DE04-3B4F-B3C0-A88AFF459CE0}"/>
              </a:ext>
            </a:extLst>
          </p:cNvPr>
          <p:cNvSpPr/>
          <p:nvPr/>
        </p:nvSpPr>
        <p:spPr>
          <a:xfrm>
            <a:off x="6633439" y="61937"/>
            <a:ext cx="3661051" cy="4020661"/>
          </a:xfrm>
          <a:prstGeom prst="roundRect">
            <a:avLst/>
          </a:prstGeom>
          <a:solidFill>
            <a:srgbClr val="F8F9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1F41"/>
              </a:solidFill>
            </a:endParaRP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F98A5535-3C0A-0643-BD5B-6DDCC7C9EF47}"/>
              </a:ext>
            </a:extLst>
          </p:cNvPr>
          <p:cNvSpPr txBox="1"/>
          <p:nvPr/>
        </p:nvSpPr>
        <p:spPr>
          <a:xfrm>
            <a:off x="7241673" y="58879"/>
            <a:ext cx="2444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/>
              <a:t>RISCOS e DESAFIOS</a:t>
            </a:r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6E8A75D2-B1FE-2041-89BA-C72B9AC9135E}"/>
              </a:ext>
            </a:extLst>
          </p:cNvPr>
          <p:cNvSpPr txBox="1"/>
          <p:nvPr/>
        </p:nvSpPr>
        <p:spPr>
          <a:xfrm>
            <a:off x="-77433" y="182335"/>
            <a:ext cx="366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>
                <a:solidFill>
                  <a:schemeClr val="bg1"/>
                </a:solidFill>
              </a:rPr>
              <a:t>PRINCIPAIS AÇÕES CGPE</a:t>
            </a:r>
          </a:p>
        </p:txBody>
      </p:sp>
      <p:sp>
        <p:nvSpPr>
          <p:cNvPr id="64" name="CaixaDeTexto 63">
            <a:extLst>
              <a:ext uri="{FF2B5EF4-FFF2-40B4-BE49-F238E27FC236}">
                <a16:creationId xmlns:a16="http://schemas.microsoft.com/office/drawing/2014/main" id="{4FD21A03-11C2-ED40-A0BE-E7254E9D485D}"/>
              </a:ext>
            </a:extLst>
          </p:cNvPr>
          <p:cNvSpPr txBox="1"/>
          <p:nvPr/>
        </p:nvSpPr>
        <p:spPr>
          <a:xfrm>
            <a:off x="7916588" y="5545348"/>
            <a:ext cx="3782287" cy="1200329"/>
          </a:xfrm>
          <a:prstGeom prst="rect">
            <a:avLst/>
          </a:prstGeom>
          <a:solidFill>
            <a:srgbClr val="F6CB93"/>
          </a:solidFill>
          <a:ln cap="rnd">
            <a:solidFill>
              <a:schemeClr val="bg1"/>
            </a:solidFill>
          </a:ln>
          <a:effectLst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dirty="0"/>
              <a:t>    Índice Integrado de Governança e Gestão do TCU</a:t>
            </a:r>
          </a:p>
          <a:p>
            <a:pPr algn="ctr"/>
            <a:r>
              <a:rPr lang="pt-BR" sz="2400" b="1"/>
              <a:t>CGU 0,84</a:t>
            </a:r>
            <a:endParaRPr lang="pt-BR" sz="2400" b="1" dirty="0">
              <a:cs typeface="Calibri"/>
            </a:endParaRPr>
          </a:p>
        </p:txBody>
      </p:sp>
      <p:pic>
        <p:nvPicPr>
          <p:cNvPr id="7" name="Gráfico 6" descr="Contorno de rosto rindo com preenchimento sólido">
            <a:extLst>
              <a:ext uri="{FF2B5EF4-FFF2-40B4-BE49-F238E27FC236}">
                <a16:creationId xmlns:a16="http://schemas.microsoft.com/office/drawing/2014/main" id="{0A43F5AB-F0BA-614B-8D02-A2B6F9F810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3613" y="5635938"/>
            <a:ext cx="364340" cy="364340"/>
          </a:xfrm>
          <a:prstGeom prst="rect">
            <a:avLst/>
          </a:prstGeom>
        </p:spPr>
      </p:pic>
      <p:sp>
        <p:nvSpPr>
          <p:cNvPr id="65" name="CaixaDeTexto 64">
            <a:extLst>
              <a:ext uri="{FF2B5EF4-FFF2-40B4-BE49-F238E27FC236}">
                <a16:creationId xmlns:a16="http://schemas.microsoft.com/office/drawing/2014/main" id="{D2BF5832-A3BD-4E6C-9B63-F20F592DF67C}"/>
              </a:ext>
            </a:extLst>
          </p:cNvPr>
          <p:cNvSpPr txBox="1"/>
          <p:nvPr/>
        </p:nvSpPr>
        <p:spPr>
          <a:xfrm>
            <a:off x="6818853" y="742779"/>
            <a:ext cx="338304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latin typeface="SimSun"/>
                <a:ea typeface="SimSun"/>
              </a:rPr>
              <a:t>↑</a:t>
            </a:r>
            <a:r>
              <a:rPr lang="pt-BR"/>
              <a:t>demandas de desenvolvimento do e-</a:t>
            </a:r>
            <a:r>
              <a:rPr lang="pt-BR" err="1"/>
              <a:t>aud</a:t>
            </a:r>
            <a:r>
              <a:rPr lang="pt-BR"/>
              <a:t> e painéis</a:t>
            </a:r>
          </a:p>
        </p:txBody>
      </p:sp>
      <p:sp>
        <p:nvSpPr>
          <p:cNvPr id="66" name="CaixaDeTexto 65">
            <a:extLst>
              <a:ext uri="{FF2B5EF4-FFF2-40B4-BE49-F238E27FC236}">
                <a16:creationId xmlns:a16="http://schemas.microsoft.com/office/drawing/2014/main" id="{FC8FE1ED-90DE-4B50-B387-A1573AFDD50C}"/>
              </a:ext>
            </a:extLst>
          </p:cNvPr>
          <p:cNvSpPr txBox="1"/>
          <p:nvPr/>
        </p:nvSpPr>
        <p:spPr>
          <a:xfrm>
            <a:off x="813342" y="4439329"/>
            <a:ext cx="244458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solidFill>
                  <a:srgbClr val="FEFFE6"/>
                </a:solidFill>
              </a:rPr>
              <a:t>Proposta de Programas para 2022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B801EE31-245F-4FBD-B451-EA7411E01850}"/>
              </a:ext>
            </a:extLst>
          </p:cNvPr>
          <p:cNvSpPr txBox="1"/>
          <p:nvPr/>
        </p:nvSpPr>
        <p:spPr>
          <a:xfrm>
            <a:off x="813341" y="1713266"/>
            <a:ext cx="3099451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solidFill>
                  <a:srgbClr val="FEFFE6"/>
                </a:solidFill>
              </a:rPr>
              <a:t>Proposta de revisão dos Indicadores 2 (OGU), 17 (OGU) e </a:t>
            </a:r>
            <a:r>
              <a:rPr lang="pt-BR">
                <a:solidFill>
                  <a:srgbClr val="FF0000"/>
                </a:solidFill>
              </a:rPr>
              <a:t>21 (SCC) e 23 (SCC)</a:t>
            </a:r>
            <a:r>
              <a:rPr lang="pt-BR">
                <a:solidFill>
                  <a:srgbClr val="FEFFE6"/>
                </a:solidFill>
              </a:rPr>
              <a:t> </a:t>
            </a:r>
          </a:p>
        </p:txBody>
      </p:sp>
      <p:sp>
        <p:nvSpPr>
          <p:cNvPr id="3" name="Balão de Fala: Retângulo com Cantos Arredondados 2">
            <a:extLst>
              <a:ext uri="{FF2B5EF4-FFF2-40B4-BE49-F238E27FC236}">
                <a16:creationId xmlns:a16="http://schemas.microsoft.com/office/drawing/2014/main" id="{7C04653F-8054-49AE-A157-E8B5F6F471ED}"/>
              </a:ext>
            </a:extLst>
          </p:cNvPr>
          <p:cNvSpPr/>
          <p:nvPr/>
        </p:nvSpPr>
        <p:spPr>
          <a:xfrm>
            <a:off x="8010564" y="4380919"/>
            <a:ext cx="3594337" cy="92015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>
                <a:ea typeface="+mn-lt"/>
                <a:cs typeface="+mn-lt"/>
              </a:rPr>
              <a:t>Mais uma vez no topo do IGG </a:t>
            </a:r>
          </a:p>
          <a:p>
            <a:pPr algn="ctr"/>
            <a:r>
              <a:rPr lang="pt-BR">
                <a:cs typeface="Calibri"/>
              </a:rPr>
              <a:t>2º Lugar (atrás apenas 0,01 do 1º)</a:t>
            </a:r>
          </a:p>
        </p:txBody>
      </p:sp>
      <p:sp>
        <p:nvSpPr>
          <p:cNvPr id="55" name="CaixaDeTexto 1">
            <a:extLst>
              <a:ext uri="{FF2B5EF4-FFF2-40B4-BE49-F238E27FC236}">
                <a16:creationId xmlns:a16="http://schemas.microsoft.com/office/drawing/2014/main" id="{AB0FA5B6-E391-4A55-B098-45E6AD55FD14}"/>
              </a:ext>
            </a:extLst>
          </p:cNvPr>
          <p:cNvSpPr txBox="1"/>
          <p:nvPr/>
        </p:nvSpPr>
        <p:spPr>
          <a:xfrm>
            <a:off x="3681747" y="3203137"/>
            <a:ext cx="313710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>
                <a:solidFill>
                  <a:srgbClr val="FEFFE6"/>
                </a:solidFill>
              </a:rPr>
              <a:t>Proposta de revisão dos indicadores: </a:t>
            </a:r>
          </a:p>
          <a:p>
            <a:r>
              <a:rPr lang="pt-BR">
                <a:solidFill>
                  <a:srgbClr val="FF0000"/>
                </a:solidFill>
              </a:rPr>
              <a:t>21 (SCC) e 23 (SCC</a:t>
            </a:r>
            <a:r>
              <a:rPr lang="pt-BR">
                <a:solidFill>
                  <a:srgbClr val="FF0400"/>
                </a:solidFill>
              </a:rPr>
              <a:t>)</a:t>
            </a:r>
            <a:r>
              <a:rPr lang="pt-BR">
                <a:solidFill>
                  <a:srgbClr val="FEFFE6"/>
                </a:solidFill>
              </a:rPr>
              <a:t> 27 (SE), </a:t>
            </a:r>
          </a:p>
          <a:p>
            <a:r>
              <a:rPr lang="pt-BR">
                <a:solidFill>
                  <a:srgbClr val="FEFFE6"/>
                </a:solidFill>
              </a:rPr>
              <a:t>32 (SE), 33 </a:t>
            </a:r>
            <a:r>
              <a:rPr lang="pt-BR">
                <a:solidFill>
                  <a:srgbClr val="FF0000"/>
                </a:solidFill>
              </a:rPr>
              <a:t>(NGRI)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A9A01E2A-312A-441F-AB8D-8708D671A075}"/>
              </a:ext>
            </a:extLst>
          </p:cNvPr>
          <p:cNvSpPr txBox="1"/>
          <p:nvPr/>
        </p:nvSpPr>
        <p:spPr>
          <a:xfrm>
            <a:off x="3636179" y="5092467"/>
            <a:ext cx="244458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solidFill>
                  <a:srgbClr val="FEFFE6"/>
                </a:solidFill>
              </a:rPr>
              <a:t>Elaboração do PO 2022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B50BC951-98D5-49DE-93E5-903274674854}"/>
              </a:ext>
            </a:extLst>
          </p:cNvPr>
          <p:cNvSpPr txBox="1"/>
          <p:nvPr/>
        </p:nvSpPr>
        <p:spPr>
          <a:xfrm>
            <a:off x="6860286" y="1700620"/>
            <a:ext cx="338304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cs typeface="Calibri"/>
              </a:rPr>
              <a:t>Incorporação da Gestão de Riscos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29F686E8-ACD7-46A1-B881-3A66EEF0BCD0}"/>
              </a:ext>
            </a:extLst>
          </p:cNvPr>
          <p:cNvSpPr txBox="1"/>
          <p:nvPr/>
        </p:nvSpPr>
        <p:spPr>
          <a:xfrm>
            <a:off x="6872702" y="2210497"/>
            <a:ext cx="338304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cs typeface="Calibri"/>
              </a:rPr>
              <a:t>Incorporação da Integridade Interna da CGU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3249206A-2608-4F6C-B3C6-7132A658B6C6}"/>
              </a:ext>
            </a:extLst>
          </p:cNvPr>
          <p:cNvSpPr txBox="1"/>
          <p:nvPr/>
        </p:nvSpPr>
        <p:spPr>
          <a:xfrm>
            <a:off x="6941104" y="3076211"/>
            <a:ext cx="338304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cs typeface="Calibri"/>
              </a:rPr>
              <a:t>Trazer Articulação das ações internacionais p/ o CGPE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001FB906-8552-49BD-9CBA-DEEF111E3440}"/>
              </a:ext>
            </a:extLst>
          </p:cNvPr>
          <p:cNvSpPr txBox="1"/>
          <p:nvPr/>
        </p:nvSpPr>
        <p:spPr>
          <a:xfrm>
            <a:off x="3636179" y="5637281"/>
            <a:ext cx="244458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solidFill>
                  <a:srgbClr val="FEFFE6"/>
                </a:solidFill>
              </a:rPr>
              <a:t>Teste do painel de esforço (HH)</a:t>
            </a:r>
          </a:p>
        </p:txBody>
      </p:sp>
    </p:spTree>
    <p:extLst>
      <p:ext uri="{BB962C8B-B14F-4D97-AF65-F5344CB8AC3E}">
        <p14:creationId xmlns:p14="http://schemas.microsoft.com/office/powerpoint/2010/main" val="2143037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D3AED491-0EB0-42F1-A8EA-8076874F2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975360"/>
            <a:ext cx="10905066" cy="490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9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D1BFC0F6-47FF-46CF-9C13-A6EF6D3C7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972" y="0"/>
            <a:ext cx="103700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025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m 16" descr="Ícone&#10;&#10;Descrição gerada automaticamente">
            <a:extLst>
              <a:ext uri="{FF2B5EF4-FFF2-40B4-BE49-F238E27FC236}">
                <a16:creationId xmlns:a16="http://schemas.microsoft.com/office/drawing/2014/main" id="{A7A7457C-13A9-9E4B-8166-8076F1DF65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408" r="2" b="2"/>
          <a:stretch/>
        </p:blipFill>
        <p:spPr>
          <a:xfrm>
            <a:off x="494825" y="227621"/>
            <a:ext cx="6689272" cy="5304302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0A8A2474-4142-FA4E-861C-6077C08E130F}"/>
              </a:ext>
            </a:extLst>
          </p:cNvPr>
          <p:cNvSpPr txBox="1"/>
          <p:nvPr/>
        </p:nvSpPr>
        <p:spPr>
          <a:xfrm>
            <a:off x="8370470" y="1161288"/>
            <a:ext cx="3438144" cy="11247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dirty="0" err="1">
                <a:latin typeface="+mj-lt"/>
                <a:ea typeface="+mj-ea"/>
                <a:cs typeface="+mj-cs"/>
              </a:rPr>
              <a:t>Muito</a:t>
            </a:r>
            <a:r>
              <a:rPr lang="en-US" sz="2800" b="1" dirty="0"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>
                <a:latin typeface="+mj-lt"/>
                <a:ea typeface="+mj-ea"/>
                <a:cs typeface="+mj-cs"/>
              </a:rPr>
              <a:t>obrigado</a:t>
            </a:r>
            <a:r>
              <a:rPr lang="en-US" sz="2800" b="1" dirty="0">
                <a:latin typeface="+mj-lt"/>
                <a:ea typeface="+mj-ea"/>
                <a:cs typeface="+mj-cs"/>
              </a:rPr>
              <a:t>!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36BD0C2F-4A65-EA41-8A34-BBF9EB96EA43}"/>
              </a:ext>
            </a:extLst>
          </p:cNvPr>
          <p:cNvSpPr/>
          <p:nvPr/>
        </p:nvSpPr>
        <p:spPr>
          <a:xfrm>
            <a:off x="8370470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7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digov@cgu.gov.br</a:t>
            </a:r>
            <a:endParaRPr lang="en-US" sz="17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digov.copav@cgu.gov.br</a:t>
            </a: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digov.codin@cgu.gov.br</a:t>
            </a:r>
            <a:endParaRPr lang="en-US" sz="1700" b="1" dirty="0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81243DF7-3090-ED4D-8005-B4C87C58E518}"/>
              </a:ext>
            </a:extLst>
          </p:cNvPr>
          <p:cNvSpPr txBox="1"/>
          <p:nvPr/>
        </p:nvSpPr>
        <p:spPr>
          <a:xfrm>
            <a:off x="772985" y="5014285"/>
            <a:ext cx="4643484" cy="41909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err="1">
                <a:solidFill>
                  <a:srgbClr val="2D2E81"/>
                </a:solidFill>
                <a:latin typeface="+mj-lt"/>
                <a:ea typeface="+mj-ea"/>
                <a:cs typeface="+mj-cs"/>
              </a:rPr>
              <a:t>Diretoria</a:t>
            </a:r>
            <a:r>
              <a:rPr lang="en-US" sz="2400" b="1">
                <a:solidFill>
                  <a:srgbClr val="2D2E81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400" b="1" err="1">
                <a:solidFill>
                  <a:srgbClr val="2D2E81"/>
                </a:solidFill>
                <a:latin typeface="+mj-lt"/>
                <a:ea typeface="+mj-ea"/>
                <a:cs typeface="+mj-cs"/>
              </a:rPr>
              <a:t>Governança</a:t>
            </a:r>
            <a:r>
              <a:rPr lang="en-US" sz="2400" b="1">
                <a:solidFill>
                  <a:srgbClr val="2D2E81"/>
                </a:solidFill>
                <a:latin typeface="+mj-lt"/>
                <a:ea typeface="+mj-ea"/>
                <a:cs typeface="+mj-cs"/>
              </a:rPr>
              <a:t> (DIGOV/SE)</a:t>
            </a:r>
          </a:p>
        </p:txBody>
      </p:sp>
    </p:spTree>
    <p:extLst>
      <p:ext uri="{BB962C8B-B14F-4D97-AF65-F5344CB8AC3E}">
        <p14:creationId xmlns:p14="http://schemas.microsoft.com/office/powerpoint/2010/main" val="95832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7E065F66-1EFE-4531-AF48-748C8AA86896}"/>
              </a:ext>
            </a:extLst>
          </p:cNvPr>
          <p:cNvGrpSpPr/>
          <p:nvPr/>
        </p:nvGrpSpPr>
        <p:grpSpPr>
          <a:xfrm>
            <a:off x="2279106" y="687154"/>
            <a:ext cx="9912894" cy="4680544"/>
            <a:chOff x="33237" y="1143001"/>
            <a:chExt cx="12003178" cy="5334000"/>
          </a:xfrm>
        </p:grpSpPr>
        <p:graphicFrame>
          <p:nvGraphicFramePr>
            <p:cNvPr id="17411" name="Objeto 4">
              <a:extLst>
                <a:ext uri="{FF2B5EF4-FFF2-40B4-BE49-F238E27FC236}">
                  <a16:creationId xmlns:a16="http://schemas.microsoft.com/office/drawing/2014/main" id="{163D13F2-5A74-4224-BD1B-C27050D51C9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237" y="1143001"/>
            <a:ext cx="12003178" cy="533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Image" r:id="rId3" imgW="13726984" imgH="6082540" progId="Photoshop.Image.18">
                    <p:embed/>
                  </p:oleObj>
                </mc:Choice>
                <mc:Fallback>
                  <p:oleObj name="Image" r:id="rId3" imgW="13726984" imgH="6082540" progId="Photoshop.Image.18">
                    <p:embed/>
                    <p:pic>
                      <p:nvPicPr>
                        <p:cNvPr id="17411" name="Objeto 4">
                          <a:extLst>
                            <a:ext uri="{FF2B5EF4-FFF2-40B4-BE49-F238E27FC236}">
                              <a16:creationId xmlns:a16="http://schemas.microsoft.com/office/drawing/2014/main" id="{163D13F2-5A74-4224-BD1B-C27050D51C9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237" y="1143001"/>
                          <a:ext cx="12003178" cy="533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A0BB45C8-C4AA-4387-8791-0D0642E01A28}"/>
                </a:ext>
              </a:extLst>
            </p:cNvPr>
            <p:cNvSpPr/>
            <p:nvPr/>
          </p:nvSpPr>
          <p:spPr>
            <a:xfrm>
              <a:off x="5920603" y="2801643"/>
              <a:ext cx="39232" cy="1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4" name="CaixaDeTexto 3">
            <a:extLst>
              <a:ext uri="{FF2B5EF4-FFF2-40B4-BE49-F238E27FC236}">
                <a16:creationId xmlns:a16="http://schemas.microsoft.com/office/drawing/2014/main" id="{BA786F06-C0B9-42A6-B4D1-7C7E4DC49F32}"/>
              </a:ext>
            </a:extLst>
          </p:cNvPr>
          <p:cNvSpPr txBox="1"/>
          <p:nvPr/>
        </p:nvSpPr>
        <p:spPr>
          <a:xfrm>
            <a:off x="9460005" y="1472204"/>
            <a:ext cx="227119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6000" dirty="0">
                <a:solidFill>
                  <a:srgbClr val="FFFFFF"/>
                </a:solidFill>
                <a:latin typeface="Impact"/>
              </a:rPr>
              <a:t>2100 </a:t>
            </a:r>
            <a:endParaRPr lang="pt-BR" sz="6000" dirty="0">
              <a:solidFill>
                <a:srgbClr val="FFFFFF"/>
              </a:solidFill>
              <a:latin typeface="Impact"/>
              <a:cs typeface="Calibri Light"/>
            </a:endParaRPr>
          </a:p>
        </p:txBody>
      </p:sp>
      <p:sp>
        <p:nvSpPr>
          <p:cNvPr id="8" name="CaixaDeTexto 3">
            <a:extLst>
              <a:ext uri="{FF2B5EF4-FFF2-40B4-BE49-F238E27FC236}">
                <a16:creationId xmlns:a16="http://schemas.microsoft.com/office/drawing/2014/main" id="{B225AA91-7069-4F1C-B9F4-44B95BD9AA59}"/>
              </a:ext>
            </a:extLst>
          </p:cNvPr>
          <p:cNvSpPr txBox="1"/>
          <p:nvPr/>
        </p:nvSpPr>
        <p:spPr>
          <a:xfrm>
            <a:off x="9559261" y="2314536"/>
            <a:ext cx="2130070" cy="4924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600" dirty="0">
                <a:solidFill>
                  <a:srgbClr val="FFFFFF"/>
                </a:solidFill>
                <a:latin typeface="Impact"/>
              </a:rPr>
              <a:t>SERVIDORES</a:t>
            </a:r>
            <a:endParaRPr lang="pt-BR" sz="2600" dirty="0">
              <a:solidFill>
                <a:srgbClr val="FFFFFF"/>
              </a:solidFill>
              <a:latin typeface="Impact"/>
              <a:cs typeface="Calibri Light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7E5C88B-9E3E-4D50-A076-13F15E0FE0BE}"/>
              </a:ext>
            </a:extLst>
          </p:cNvPr>
          <p:cNvSpPr txBox="1"/>
          <p:nvPr/>
        </p:nvSpPr>
        <p:spPr>
          <a:xfrm>
            <a:off x="197295" y="1555593"/>
            <a:ext cx="5898705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000" b="1" dirty="0">
                <a:cs typeface="Arial"/>
              </a:rPr>
              <a:t>Elevar a credibilidade do Estado </a:t>
            </a:r>
            <a:r>
              <a:rPr lang="pt-BR" sz="2000" dirty="0">
                <a:cs typeface="Arial" panose="020B0604020202020204" pitchFamily="34" charset="0"/>
              </a:rPr>
              <a:t>por meio da participação social, do controle interno </a:t>
            </a:r>
          </a:p>
          <a:p>
            <a:r>
              <a:rPr lang="pt-BR" sz="2000" dirty="0">
                <a:cs typeface="Arial" panose="020B0604020202020204" pitchFamily="34" charset="0"/>
              </a:rPr>
              <a:t>governamental e do combate à corrupção </a:t>
            </a:r>
          </a:p>
          <a:p>
            <a:r>
              <a:rPr lang="pt-BR" sz="2000" b="1" dirty="0">
                <a:cs typeface="Arial" panose="020B0604020202020204" pitchFamily="34" charset="0"/>
              </a:rPr>
              <a:t>em defesa da sociedade</a:t>
            </a:r>
            <a:endParaRPr lang="pt-BR" sz="2000" b="1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C177DBD-7B3B-4D65-8B3E-B2905F788868}"/>
              </a:ext>
            </a:extLst>
          </p:cNvPr>
          <p:cNvSpPr txBox="1"/>
          <p:nvPr/>
        </p:nvSpPr>
        <p:spPr>
          <a:xfrm>
            <a:off x="200183" y="5172604"/>
            <a:ext cx="15410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Transparência</a:t>
            </a:r>
          </a:p>
          <a:p>
            <a:r>
              <a:rPr lang="pt-BR" sz="1600" dirty="0"/>
              <a:t>Ética</a:t>
            </a:r>
          </a:p>
          <a:p>
            <a:r>
              <a:rPr lang="pt-BR" sz="1600" dirty="0"/>
              <a:t>Imparcialidade</a:t>
            </a:r>
          </a:p>
          <a:p>
            <a:r>
              <a:rPr lang="pt-BR" sz="1600" dirty="0"/>
              <a:t>Excelência</a:t>
            </a:r>
          </a:p>
          <a:p>
            <a:r>
              <a:rPr lang="pt-BR" sz="1600" dirty="0"/>
              <a:t>Idoneidade</a:t>
            </a:r>
          </a:p>
          <a:p>
            <a:r>
              <a:rPr lang="pt-BR" sz="1600" dirty="0"/>
              <a:t>Foco do cidadão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FF2D8B5B-9611-48B5-83A4-64B97EEA2BB5}"/>
              </a:ext>
            </a:extLst>
          </p:cNvPr>
          <p:cNvSpPr txBox="1"/>
          <p:nvPr/>
        </p:nvSpPr>
        <p:spPr>
          <a:xfrm>
            <a:off x="194788" y="909883"/>
            <a:ext cx="1928733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pt-BR" sz="4400">
                <a:solidFill>
                  <a:schemeClr val="accent1">
                    <a:lumMod val="75000"/>
                  </a:schemeClr>
                </a:solidFill>
                <a:latin typeface="Impact"/>
              </a:rPr>
              <a:t>MISSÃO</a:t>
            </a:r>
            <a:endParaRPr lang="pt-BR" sz="4400">
              <a:solidFill>
                <a:schemeClr val="accent1">
                  <a:lumMod val="75000"/>
                </a:schemeClr>
              </a:solidFill>
              <a:latin typeface="Impact"/>
              <a:cs typeface="Calibri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A70A56B-8353-4F0D-A39F-DC35F0F09134}"/>
              </a:ext>
            </a:extLst>
          </p:cNvPr>
          <p:cNvSpPr txBox="1"/>
          <p:nvPr/>
        </p:nvSpPr>
        <p:spPr>
          <a:xfrm>
            <a:off x="197295" y="3468116"/>
            <a:ext cx="3957879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1600" dirty="0">
                <a:cs typeface="Arial"/>
              </a:rPr>
              <a:t>Ser reconhecida pelo cidadão como</a:t>
            </a:r>
            <a:endParaRPr lang="en-US" sz="1600" dirty="0">
              <a:cs typeface="Arial"/>
            </a:endParaRPr>
          </a:p>
          <a:p>
            <a:r>
              <a:rPr lang="pt-BR" sz="1600" dirty="0">
                <a:cs typeface="Arial"/>
              </a:rPr>
              <a:t>indutora de uma Administração</a:t>
            </a:r>
            <a:endParaRPr lang="pt-BR" sz="1600" dirty="0">
              <a:cs typeface="Calibri" panose="020F0502020204030204"/>
            </a:endParaRPr>
          </a:p>
          <a:p>
            <a:r>
              <a:rPr lang="pt-BR" sz="1600" dirty="0">
                <a:cs typeface="Arial"/>
              </a:rPr>
              <a:t>Pública 100% íntegra, participativa, </a:t>
            </a:r>
          </a:p>
          <a:p>
            <a:r>
              <a:rPr lang="pt-BR" sz="1600" dirty="0">
                <a:cs typeface="Arial"/>
              </a:rPr>
              <a:t>transparente, eficiente e eficaz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9733EBA-4573-425F-8F4B-DFA1C6C98410}"/>
              </a:ext>
            </a:extLst>
          </p:cNvPr>
          <p:cNvSpPr txBox="1"/>
          <p:nvPr/>
        </p:nvSpPr>
        <p:spPr>
          <a:xfrm>
            <a:off x="166707" y="2847440"/>
            <a:ext cx="1527982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pt-BR" sz="4400" dirty="0">
                <a:solidFill>
                  <a:schemeClr val="accent1">
                    <a:lumMod val="75000"/>
                  </a:schemeClr>
                </a:solidFill>
                <a:latin typeface="Impact"/>
              </a:rPr>
              <a:t>VISÃO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3E59D340-63A3-457C-9EC3-29F8DC704FDF}"/>
              </a:ext>
            </a:extLst>
          </p:cNvPr>
          <p:cNvSpPr txBox="1"/>
          <p:nvPr/>
        </p:nvSpPr>
        <p:spPr>
          <a:xfrm>
            <a:off x="200229" y="4557260"/>
            <a:ext cx="2103525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pt-BR" sz="4400" dirty="0">
                <a:solidFill>
                  <a:schemeClr val="accent1">
                    <a:lumMod val="75000"/>
                  </a:schemeClr>
                </a:solidFill>
                <a:latin typeface="Impact"/>
              </a:rPr>
              <a:t>VALORES</a:t>
            </a:r>
            <a:endParaRPr lang="pt-BR" sz="4400" dirty="0">
              <a:solidFill>
                <a:schemeClr val="accent1">
                  <a:lumMod val="75000"/>
                </a:schemeClr>
              </a:solidFill>
              <a:latin typeface="Impact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CD1624F3-3E6D-4ECD-9934-4CACA9D68CA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b="1037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347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9191B2A0-A0C8-404A-918A-E1987EEC6314}"/>
              </a:ext>
            </a:extLst>
          </p:cNvPr>
          <p:cNvGraphicFramePr/>
          <p:nvPr/>
        </p:nvGraphicFramePr>
        <p:xfrm>
          <a:off x="525734" y="1374813"/>
          <a:ext cx="11319880" cy="3063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Agrupar 8">
            <a:extLst>
              <a:ext uri="{FF2B5EF4-FFF2-40B4-BE49-F238E27FC236}">
                <a16:creationId xmlns:a16="http://schemas.microsoft.com/office/drawing/2014/main" id="{38211E45-EAB1-124F-916D-36B1FFD359C7}"/>
              </a:ext>
            </a:extLst>
          </p:cNvPr>
          <p:cNvGrpSpPr/>
          <p:nvPr/>
        </p:nvGrpSpPr>
        <p:grpSpPr>
          <a:xfrm rot="10800000">
            <a:off x="6223626" y="4668379"/>
            <a:ext cx="549794" cy="350916"/>
            <a:chOff x="9480399" y="1016647"/>
            <a:chExt cx="549794" cy="350916"/>
          </a:xfrm>
        </p:grpSpPr>
        <p:sp>
          <p:nvSpPr>
            <p:cNvPr id="10" name="Seta: para a Direita 13">
              <a:extLst>
                <a:ext uri="{FF2B5EF4-FFF2-40B4-BE49-F238E27FC236}">
                  <a16:creationId xmlns:a16="http://schemas.microsoft.com/office/drawing/2014/main" id="{437E2190-0DF5-D746-9C6B-4A1FE8DB1FE1}"/>
                </a:ext>
              </a:extLst>
            </p:cNvPr>
            <p:cNvSpPr/>
            <p:nvPr/>
          </p:nvSpPr>
          <p:spPr>
            <a:xfrm>
              <a:off x="9480399" y="1016647"/>
              <a:ext cx="299976" cy="3509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ED7D31">
                <a:lumMod val="5000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1" name="Seta: para a Direita 4">
              <a:extLst>
                <a:ext uri="{FF2B5EF4-FFF2-40B4-BE49-F238E27FC236}">
                  <a16:creationId xmlns:a16="http://schemas.microsoft.com/office/drawing/2014/main" id="{EADA140E-E1A8-1C4E-B17C-503FF4571149}"/>
                </a:ext>
              </a:extLst>
            </p:cNvPr>
            <p:cNvSpPr txBox="1"/>
            <p:nvPr/>
          </p:nvSpPr>
          <p:spPr>
            <a:xfrm>
              <a:off x="9820210" y="1066235"/>
              <a:ext cx="209983" cy="210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pt-BR" sz="1400" kern="1200">
                <a:solidFill>
                  <a:schemeClr val="bg1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A9FD6497-EB66-1945-BF39-4A8A5836ACA8}"/>
              </a:ext>
            </a:extLst>
          </p:cNvPr>
          <p:cNvGrpSpPr/>
          <p:nvPr/>
        </p:nvGrpSpPr>
        <p:grpSpPr>
          <a:xfrm rot="5400000">
            <a:off x="10832169" y="3685161"/>
            <a:ext cx="299976" cy="350916"/>
            <a:chOff x="9480399" y="1016647"/>
            <a:chExt cx="299976" cy="350916"/>
          </a:xfrm>
        </p:grpSpPr>
        <p:sp>
          <p:nvSpPr>
            <p:cNvPr id="13" name="Seta: para a Direita 16">
              <a:extLst>
                <a:ext uri="{FF2B5EF4-FFF2-40B4-BE49-F238E27FC236}">
                  <a16:creationId xmlns:a16="http://schemas.microsoft.com/office/drawing/2014/main" id="{88FEF9BF-E945-B145-B4C7-8C66D8EF76B5}"/>
                </a:ext>
              </a:extLst>
            </p:cNvPr>
            <p:cNvSpPr/>
            <p:nvPr/>
          </p:nvSpPr>
          <p:spPr>
            <a:xfrm>
              <a:off x="9480399" y="1016647"/>
              <a:ext cx="299976" cy="3509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ED7D31">
                <a:lumMod val="5000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" name="Seta: para a Direita 4">
              <a:extLst>
                <a:ext uri="{FF2B5EF4-FFF2-40B4-BE49-F238E27FC236}">
                  <a16:creationId xmlns:a16="http://schemas.microsoft.com/office/drawing/2014/main" id="{AF100CC0-387E-B048-ABAE-1592E2A08F09}"/>
                </a:ext>
              </a:extLst>
            </p:cNvPr>
            <p:cNvSpPr txBox="1"/>
            <p:nvPr/>
          </p:nvSpPr>
          <p:spPr>
            <a:xfrm>
              <a:off x="9480399" y="1086830"/>
              <a:ext cx="209983" cy="210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pt-BR" sz="1400" kern="1200">
                <a:solidFill>
                  <a:srgbClr val="002060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70215CC3-B225-114A-BAA5-EA5685F40509}"/>
              </a:ext>
            </a:extLst>
          </p:cNvPr>
          <p:cNvGrpSpPr/>
          <p:nvPr/>
        </p:nvGrpSpPr>
        <p:grpSpPr>
          <a:xfrm rot="10800000">
            <a:off x="4127096" y="4640382"/>
            <a:ext cx="477713" cy="350916"/>
            <a:chOff x="9480399" y="1016647"/>
            <a:chExt cx="477713" cy="350916"/>
          </a:xfrm>
        </p:grpSpPr>
        <p:sp>
          <p:nvSpPr>
            <p:cNvPr id="19" name="Seta: para a Direita 26">
              <a:extLst>
                <a:ext uri="{FF2B5EF4-FFF2-40B4-BE49-F238E27FC236}">
                  <a16:creationId xmlns:a16="http://schemas.microsoft.com/office/drawing/2014/main" id="{C41B6F5B-2015-144B-8C76-D19EE5576A63}"/>
                </a:ext>
              </a:extLst>
            </p:cNvPr>
            <p:cNvSpPr/>
            <p:nvPr/>
          </p:nvSpPr>
          <p:spPr>
            <a:xfrm>
              <a:off x="9480399" y="1016647"/>
              <a:ext cx="299976" cy="3509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ED7D31">
                <a:lumMod val="5000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0" name="Seta: para a Direita 4">
              <a:extLst>
                <a:ext uri="{FF2B5EF4-FFF2-40B4-BE49-F238E27FC236}">
                  <a16:creationId xmlns:a16="http://schemas.microsoft.com/office/drawing/2014/main" id="{1925C643-8CD1-DF46-A8D6-3D05C0C79C4C}"/>
                </a:ext>
              </a:extLst>
            </p:cNvPr>
            <p:cNvSpPr txBox="1"/>
            <p:nvPr/>
          </p:nvSpPr>
          <p:spPr>
            <a:xfrm>
              <a:off x="9748129" y="1025046"/>
              <a:ext cx="209983" cy="210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pt-BR" sz="1400" kern="1200">
                <a:solidFill>
                  <a:schemeClr val="bg1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C2B27558-AB4C-074F-8099-78B13080DA42}"/>
              </a:ext>
            </a:extLst>
          </p:cNvPr>
          <p:cNvGrpSpPr/>
          <p:nvPr/>
        </p:nvGrpSpPr>
        <p:grpSpPr>
          <a:xfrm rot="16200000">
            <a:off x="3598461" y="3698283"/>
            <a:ext cx="299976" cy="350916"/>
            <a:chOff x="9480399" y="1016647"/>
            <a:chExt cx="299976" cy="350916"/>
          </a:xfrm>
        </p:grpSpPr>
        <p:sp>
          <p:nvSpPr>
            <p:cNvPr id="22" name="Seta: para a Direita 29">
              <a:extLst>
                <a:ext uri="{FF2B5EF4-FFF2-40B4-BE49-F238E27FC236}">
                  <a16:creationId xmlns:a16="http://schemas.microsoft.com/office/drawing/2014/main" id="{FA4CB46D-973E-2B4D-86AC-398451A1081A}"/>
                </a:ext>
              </a:extLst>
            </p:cNvPr>
            <p:cNvSpPr/>
            <p:nvPr/>
          </p:nvSpPr>
          <p:spPr>
            <a:xfrm>
              <a:off x="9480399" y="1016647"/>
              <a:ext cx="299976" cy="3509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ED7D31">
                <a:lumMod val="5000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3" name="Seta: para a Direita 4">
              <a:extLst>
                <a:ext uri="{FF2B5EF4-FFF2-40B4-BE49-F238E27FC236}">
                  <a16:creationId xmlns:a16="http://schemas.microsoft.com/office/drawing/2014/main" id="{C549F4C6-D647-7847-9E59-88C66417D240}"/>
                </a:ext>
              </a:extLst>
            </p:cNvPr>
            <p:cNvSpPr txBox="1"/>
            <p:nvPr/>
          </p:nvSpPr>
          <p:spPr>
            <a:xfrm>
              <a:off x="9480399" y="1086830"/>
              <a:ext cx="209983" cy="210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pt-BR" sz="1400" kern="1200">
                <a:solidFill>
                  <a:srgbClr val="002060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7D2D867B-64F3-1D40-8103-A23D7B324C2B}"/>
              </a:ext>
            </a:extLst>
          </p:cNvPr>
          <p:cNvGrpSpPr/>
          <p:nvPr/>
        </p:nvGrpSpPr>
        <p:grpSpPr>
          <a:xfrm rot="16200000">
            <a:off x="1136500" y="3694139"/>
            <a:ext cx="299976" cy="350916"/>
            <a:chOff x="9480399" y="1016647"/>
            <a:chExt cx="299976" cy="350916"/>
          </a:xfrm>
        </p:grpSpPr>
        <p:sp>
          <p:nvSpPr>
            <p:cNvPr id="25" name="Seta: para a Direita 32">
              <a:extLst>
                <a:ext uri="{FF2B5EF4-FFF2-40B4-BE49-F238E27FC236}">
                  <a16:creationId xmlns:a16="http://schemas.microsoft.com/office/drawing/2014/main" id="{4C55C7B7-AD98-1348-93FA-72574693626F}"/>
                </a:ext>
              </a:extLst>
            </p:cNvPr>
            <p:cNvSpPr/>
            <p:nvPr/>
          </p:nvSpPr>
          <p:spPr>
            <a:xfrm>
              <a:off x="9480399" y="1016647"/>
              <a:ext cx="299976" cy="3509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ED7D31">
                <a:lumMod val="5000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Seta: para a Direita 4">
              <a:extLst>
                <a:ext uri="{FF2B5EF4-FFF2-40B4-BE49-F238E27FC236}">
                  <a16:creationId xmlns:a16="http://schemas.microsoft.com/office/drawing/2014/main" id="{C148F037-7C20-8B43-A3BC-1C80923139D9}"/>
                </a:ext>
              </a:extLst>
            </p:cNvPr>
            <p:cNvSpPr txBox="1"/>
            <p:nvPr/>
          </p:nvSpPr>
          <p:spPr>
            <a:xfrm>
              <a:off x="9480399" y="1086830"/>
              <a:ext cx="209983" cy="210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pt-BR" sz="1400" kern="1200">
                <a:solidFill>
                  <a:srgbClr val="002060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487646B4-0B0B-634F-AF8B-4EC336009C84}"/>
              </a:ext>
            </a:extLst>
          </p:cNvPr>
          <p:cNvSpPr txBox="1"/>
          <p:nvPr/>
        </p:nvSpPr>
        <p:spPr>
          <a:xfrm>
            <a:off x="1336527" y="1613130"/>
            <a:ext cx="2114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>
                <a:solidFill>
                  <a:srgbClr val="002060"/>
                </a:solidFill>
              </a:rPr>
              <a:t>MAPA ESTRATÉGICO</a:t>
            </a:r>
          </a:p>
          <a:p>
            <a:r>
              <a:rPr lang="pt-BR" b="1">
                <a:solidFill>
                  <a:srgbClr val="002060"/>
                </a:solidFill>
              </a:rPr>
              <a:t>CADEIA DE VALOR</a:t>
            </a:r>
          </a:p>
        </p:txBody>
      </p:sp>
      <p:grpSp>
        <p:nvGrpSpPr>
          <p:cNvPr id="28" name="Agrupar 27">
            <a:extLst>
              <a:ext uri="{FF2B5EF4-FFF2-40B4-BE49-F238E27FC236}">
                <a16:creationId xmlns:a16="http://schemas.microsoft.com/office/drawing/2014/main" id="{616F1EC0-6791-7B49-BB81-E538EF006764}"/>
              </a:ext>
            </a:extLst>
          </p:cNvPr>
          <p:cNvGrpSpPr/>
          <p:nvPr/>
        </p:nvGrpSpPr>
        <p:grpSpPr>
          <a:xfrm>
            <a:off x="1076505" y="1847211"/>
            <a:ext cx="299976" cy="350916"/>
            <a:chOff x="9480399" y="1016647"/>
            <a:chExt cx="299976" cy="350916"/>
          </a:xfrm>
        </p:grpSpPr>
        <p:sp>
          <p:nvSpPr>
            <p:cNvPr id="29" name="Seta: para a Direita 36">
              <a:extLst>
                <a:ext uri="{FF2B5EF4-FFF2-40B4-BE49-F238E27FC236}">
                  <a16:creationId xmlns:a16="http://schemas.microsoft.com/office/drawing/2014/main" id="{744880CB-1BBC-FB4B-83A8-ACEC94378D23}"/>
                </a:ext>
              </a:extLst>
            </p:cNvPr>
            <p:cNvSpPr/>
            <p:nvPr/>
          </p:nvSpPr>
          <p:spPr>
            <a:xfrm>
              <a:off x="9480399" y="1016647"/>
              <a:ext cx="299976" cy="350916"/>
            </a:xfrm>
            <a:prstGeom prst="bentArrow">
              <a:avLst/>
            </a:prstGeom>
            <a:solidFill>
              <a:srgbClr val="ED7D31">
                <a:lumMod val="5000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0" name="Seta: para a Direita 4">
              <a:extLst>
                <a:ext uri="{FF2B5EF4-FFF2-40B4-BE49-F238E27FC236}">
                  <a16:creationId xmlns:a16="http://schemas.microsoft.com/office/drawing/2014/main" id="{8EB2EF8B-4D2A-EF45-A141-822BE1E2BF13}"/>
                </a:ext>
              </a:extLst>
            </p:cNvPr>
            <p:cNvSpPr txBox="1"/>
            <p:nvPr/>
          </p:nvSpPr>
          <p:spPr>
            <a:xfrm>
              <a:off x="9480399" y="1086830"/>
              <a:ext cx="209983" cy="210550"/>
            </a:xfrm>
            <a:prstGeom prst="bentArrow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pt-BR" sz="1400" kern="1200">
                <a:solidFill>
                  <a:srgbClr val="002060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7DBAB0E7-EF48-2248-B8A1-BF9840D95851}"/>
              </a:ext>
            </a:extLst>
          </p:cNvPr>
          <p:cNvSpPr txBox="1"/>
          <p:nvPr/>
        </p:nvSpPr>
        <p:spPr>
          <a:xfrm>
            <a:off x="8627975" y="1613130"/>
            <a:ext cx="3112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>
                <a:solidFill>
                  <a:srgbClr val="002060"/>
                </a:solidFill>
              </a:rPr>
              <a:t>MAPEAMENTO DE PROCESSOS</a:t>
            </a:r>
          </a:p>
          <a:p>
            <a:r>
              <a:rPr lang="pt-BR" b="1">
                <a:solidFill>
                  <a:srgbClr val="002060"/>
                </a:solidFill>
              </a:rPr>
              <a:t>GESTÃO DE PROJETOS</a:t>
            </a:r>
          </a:p>
        </p:txBody>
      </p:sp>
      <p:grpSp>
        <p:nvGrpSpPr>
          <p:cNvPr id="32" name="Agrupar 31">
            <a:extLst>
              <a:ext uri="{FF2B5EF4-FFF2-40B4-BE49-F238E27FC236}">
                <a16:creationId xmlns:a16="http://schemas.microsoft.com/office/drawing/2014/main" id="{6B066C74-8FC1-9D4D-AA72-BAF3A5BDAC9E}"/>
              </a:ext>
            </a:extLst>
          </p:cNvPr>
          <p:cNvGrpSpPr/>
          <p:nvPr/>
        </p:nvGrpSpPr>
        <p:grpSpPr>
          <a:xfrm>
            <a:off x="8367953" y="1847211"/>
            <a:ext cx="299976" cy="350916"/>
            <a:chOff x="9480399" y="1016647"/>
            <a:chExt cx="299976" cy="350916"/>
          </a:xfrm>
        </p:grpSpPr>
        <p:sp>
          <p:nvSpPr>
            <p:cNvPr id="33" name="Seta: para a Direita 36">
              <a:extLst>
                <a:ext uri="{FF2B5EF4-FFF2-40B4-BE49-F238E27FC236}">
                  <a16:creationId xmlns:a16="http://schemas.microsoft.com/office/drawing/2014/main" id="{2401F7FE-2B76-744C-BFCB-FE76FAE933CD}"/>
                </a:ext>
              </a:extLst>
            </p:cNvPr>
            <p:cNvSpPr/>
            <p:nvPr/>
          </p:nvSpPr>
          <p:spPr>
            <a:xfrm>
              <a:off x="9480399" y="1016647"/>
              <a:ext cx="299976" cy="350916"/>
            </a:xfrm>
            <a:prstGeom prst="bentArrow">
              <a:avLst/>
            </a:prstGeom>
            <a:solidFill>
              <a:srgbClr val="ED7D31">
                <a:lumMod val="5000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4" name="Seta: para a Direita 4">
              <a:extLst>
                <a:ext uri="{FF2B5EF4-FFF2-40B4-BE49-F238E27FC236}">
                  <a16:creationId xmlns:a16="http://schemas.microsoft.com/office/drawing/2014/main" id="{CE8DE020-EADA-8743-8860-D0BF16FDD0C5}"/>
                </a:ext>
              </a:extLst>
            </p:cNvPr>
            <p:cNvSpPr txBox="1"/>
            <p:nvPr/>
          </p:nvSpPr>
          <p:spPr>
            <a:xfrm>
              <a:off x="9480399" y="1086830"/>
              <a:ext cx="209983" cy="210550"/>
            </a:xfrm>
            <a:prstGeom prst="bentArrow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pt-BR" sz="1400" kern="1200">
                <a:solidFill>
                  <a:srgbClr val="002060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C29CCBF3-D548-344E-9720-280909EED260}"/>
              </a:ext>
            </a:extLst>
          </p:cNvPr>
          <p:cNvSpPr txBox="1"/>
          <p:nvPr/>
        </p:nvSpPr>
        <p:spPr>
          <a:xfrm>
            <a:off x="1393557" y="-3626"/>
            <a:ext cx="5076397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200">
                <a:solidFill>
                  <a:srgbClr val="002060"/>
                </a:solidFill>
                <a:latin typeface="+mj-lt"/>
              </a:rPr>
              <a:t>PARA ONDE?</a:t>
            </a:r>
          </a:p>
        </p:txBody>
      </p:sp>
      <p:grpSp>
        <p:nvGrpSpPr>
          <p:cNvPr id="36" name="Agrupar 35">
            <a:extLst>
              <a:ext uri="{FF2B5EF4-FFF2-40B4-BE49-F238E27FC236}">
                <a16:creationId xmlns:a16="http://schemas.microsoft.com/office/drawing/2014/main" id="{F8C0A6B9-DED0-EF45-B164-FBE73FB07B56}"/>
              </a:ext>
            </a:extLst>
          </p:cNvPr>
          <p:cNvGrpSpPr/>
          <p:nvPr/>
        </p:nvGrpSpPr>
        <p:grpSpPr>
          <a:xfrm>
            <a:off x="10125427" y="4296914"/>
            <a:ext cx="1713458" cy="1028075"/>
            <a:chOff x="4803210" y="1017855"/>
            <a:chExt cx="1713458" cy="1028075"/>
          </a:xfrm>
        </p:grpSpPr>
        <p:sp>
          <p:nvSpPr>
            <p:cNvPr id="37" name="Retângulo: Cantos Arredondados 44">
              <a:extLst>
                <a:ext uri="{FF2B5EF4-FFF2-40B4-BE49-F238E27FC236}">
                  <a16:creationId xmlns:a16="http://schemas.microsoft.com/office/drawing/2014/main" id="{ACCC8758-3566-8C45-8D51-549A75F0F145}"/>
                </a:ext>
              </a:extLst>
            </p:cNvPr>
            <p:cNvSpPr/>
            <p:nvPr/>
          </p:nvSpPr>
          <p:spPr>
            <a:xfrm>
              <a:off x="4803210" y="1017855"/>
              <a:ext cx="1713458" cy="1028075"/>
            </a:xfrm>
            <a:prstGeom prst="roundRect">
              <a:avLst>
                <a:gd name="adj" fmla="val 10000"/>
              </a:avLst>
            </a:prstGeom>
            <a:solidFill>
              <a:srgbClr val="002042"/>
            </a:solidFill>
            <a:ln w="28575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8" name="Retângulo: Cantos Arredondados 4">
              <a:extLst>
                <a:ext uri="{FF2B5EF4-FFF2-40B4-BE49-F238E27FC236}">
                  <a16:creationId xmlns:a16="http://schemas.microsoft.com/office/drawing/2014/main" id="{3CDEAB95-64AC-0D40-9631-4D5BBCAC2220}"/>
                </a:ext>
              </a:extLst>
            </p:cNvPr>
            <p:cNvSpPr txBox="1"/>
            <p:nvPr/>
          </p:nvSpPr>
          <p:spPr>
            <a:xfrm>
              <a:off x="4833321" y="1047966"/>
              <a:ext cx="1653236" cy="967853"/>
            </a:xfrm>
            <a:prstGeom prst="rect">
              <a:avLst/>
            </a:prstGeom>
            <a:solidFill>
              <a:srgbClr val="282976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2000">
                  <a:solidFill>
                    <a:schemeClr val="bg1"/>
                  </a:solidFill>
                </a:rPr>
                <a:t>Atividades</a:t>
              </a:r>
              <a:endParaRPr lang="pt-BR" sz="2000" kern="120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Agrupar 38">
            <a:extLst>
              <a:ext uri="{FF2B5EF4-FFF2-40B4-BE49-F238E27FC236}">
                <a16:creationId xmlns:a16="http://schemas.microsoft.com/office/drawing/2014/main" id="{FD01D162-67CF-1643-AB89-A5E11DDADA24}"/>
              </a:ext>
            </a:extLst>
          </p:cNvPr>
          <p:cNvGrpSpPr/>
          <p:nvPr/>
        </p:nvGrpSpPr>
        <p:grpSpPr>
          <a:xfrm rot="10800000">
            <a:off x="9624637" y="4594786"/>
            <a:ext cx="347425" cy="350916"/>
            <a:chOff x="9432950" y="1016647"/>
            <a:chExt cx="347425" cy="350916"/>
          </a:xfrm>
        </p:grpSpPr>
        <p:sp>
          <p:nvSpPr>
            <p:cNvPr id="40" name="Seta: para a Direita 47">
              <a:extLst>
                <a:ext uri="{FF2B5EF4-FFF2-40B4-BE49-F238E27FC236}">
                  <a16:creationId xmlns:a16="http://schemas.microsoft.com/office/drawing/2014/main" id="{15578483-5151-8D4F-91D6-B8C1A0F9CD6D}"/>
                </a:ext>
              </a:extLst>
            </p:cNvPr>
            <p:cNvSpPr/>
            <p:nvPr/>
          </p:nvSpPr>
          <p:spPr>
            <a:xfrm>
              <a:off x="9480399" y="1016647"/>
              <a:ext cx="299976" cy="3509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ED7D31">
                <a:lumMod val="5000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1" name="Seta: para a Direita 4">
              <a:extLst>
                <a:ext uri="{FF2B5EF4-FFF2-40B4-BE49-F238E27FC236}">
                  <a16:creationId xmlns:a16="http://schemas.microsoft.com/office/drawing/2014/main" id="{A812805C-F3AB-E64D-99CC-57F6649E2457}"/>
                </a:ext>
              </a:extLst>
            </p:cNvPr>
            <p:cNvSpPr txBox="1"/>
            <p:nvPr/>
          </p:nvSpPr>
          <p:spPr>
            <a:xfrm flipH="1">
              <a:off x="9432950" y="1117720"/>
              <a:ext cx="243098" cy="1796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pt-BR" sz="1400" kern="1200">
                <a:solidFill>
                  <a:schemeClr val="bg1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4" name="Agrupar 43">
            <a:extLst>
              <a:ext uri="{FF2B5EF4-FFF2-40B4-BE49-F238E27FC236}">
                <a16:creationId xmlns:a16="http://schemas.microsoft.com/office/drawing/2014/main" id="{54E43E0E-B196-F842-90A8-00F911152CE3}"/>
              </a:ext>
            </a:extLst>
          </p:cNvPr>
          <p:cNvGrpSpPr/>
          <p:nvPr/>
        </p:nvGrpSpPr>
        <p:grpSpPr>
          <a:xfrm>
            <a:off x="5496453" y="1847211"/>
            <a:ext cx="299976" cy="350916"/>
            <a:chOff x="9480399" y="1016647"/>
            <a:chExt cx="299976" cy="350916"/>
          </a:xfrm>
        </p:grpSpPr>
        <p:sp>
          <p:nvSpPr>
            <p:cNvPr id="45" name="Seta: para a Direita 36">
              <a:extLst>
                <a:ext uri="{FF2B5EF4-FFF2-40B4-BE49-F238E27FC236}">
                  <a16:creationId xmlns:a16="http://schemas.microsoft.com/office/drawing/2014/main" id="{4BD8606C-179B-AB41-B5F2-23DD21161AB2}"/>
                </a:ext>
              </a:extLst>
            </p:cNvPr>
            <p:cNvSpPr/>
            <p:nvPr/>
          </p:nvSpPr>
          <p:spPr>
            <a:xfrm>
              <a:off x="9480399" y="1016647"/>
              <a:ext cx="299976" cy="350916"/>
            </a:xfrm>
            <a:prstGeom prst="bentArrow">
              <a:avLst/>
            </a:prstGeom>
            <a:solidFill>
              <a:srgbClr val="ED7D31">
                <a:lumMod val="5000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6" name="Seta: para a Direita 4">
              <a:extLst>
                <a:ext uri="{FF2B5EF4-FFF2-40B4-BE49-F238E27FC236}">
                  <a16:creationId xmlns:a16="http://schemas.microsoft.com/office/drawing/2014/main" id="{D01696B9-1D5E-E84C-BAC2-BD2082CDBAA2}"/>
                </a:ext>
              </a:extLst>
            </p:cNvPr>
            <p:cNvSpPr txBox="1"/>
            <p:nvPr/>
          </p:nvSpPr>
          <p:spPr>
            <a:xfrm>
              <a:off x="9480399" y="1086830"/>
              <a:ext cx="209983" cy="210550"/>
            </a:xfrm>
            <a:prstGeom prst="bentArrow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pt-BR" sz="1400" kern="1200">
                <a:solidFill>
                  <a:srgbClr val="002060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ED487465-2370-874A-A956-04D125E1293A}"/>
              </a:ext>
            </a:extLst>
          </p:cNvPr>
          <p:cNvSpPr txBox="1"/>
          <p:nvPr/>
        </p:nvSpPr>
        <p:spPr>
          <a:xfrm>
            <a:off x="5796429" y="1613130"/>
            <a:ext cx="229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>
                <a:solidFill>
                  <a:srgbClr val="002060"/>
                </a:solidFill>
              </a:rPr>
              <a:t>PLANO OPERACIONAL</a:t>
            </a:r>
          </a:p>
        </p:txBody>
      </p:sp>
      <p:grpSp>
        <p:nvGrpSpPr>
          <p:cNvPr id="143" name="Agrupar 142">
            <a:extLst>
              <a:ext uri="{FF2B5EF4-FFF2-40B4-BE49-F238E27FC236}">
                <a16:creationId xmlns:a16="http://schemas.microsoft.com/office/drawing/2014/main" id="{74DE8B1D-D0DA-473F-85AA-CA8060E8684B}"/>
              </a:ext>
            </a:extLst>
          </p:cNvPr>
          <p:cNvGrpSpPr/>
          <p:nvPr/>
        </p:nvGrpSpPr>
        <p:grpSpPr>
          <a:xfrm>
            <a:off x="466561" y="4368995"/>
            <a:ext cx="3762622" cy="1058966"/>
            <a:chOff x="4803210" y="1017855"/>
            <a:chExt cx="1713458" cy="1028075"/>
          </a:xfrm>
        </p:grpSpPr>
        <p:sp>
          <p:nvSpPr>
            <p:cNvPr id="144" name="Retângulo: Cantos Arredondados 44">
              <a:extLst>
                <a:ext uri="{FF2B5EF4-FFF2-40B4-BE49-F238E27FC236}">
                  <a16:creationId xmlns:a16="http://schemas.microsoft.com/office/drawing/2014/main" id="{0CE0C708-AA3E-4F35-97CA-69F9C1CDB460}"/>
                </a:ext>
              </a:extLst>
            </p:cNvPr>
            <p:cNvSpPr/>
            <p:nvPr/>
          </p:nvSpPr>
          <p:spPr>
            <a:xfrm>
              <a:off x="4803210" y="1017855"/>
              <a:ext cx="1713458" cy="1028075"/>
            </a:xfrm>
            <a:prstGeom prst="roundRect">
              <a:avLst>
                <a:gd name="adj" fmla="val 10000"/>
              </a:avLst>
            </a:prstGeom>
            <a:solidFill>
              <a:srgbClr val="282976"/>
            </a:solidFill>
            <a:ln w="28575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5" name="Retângulo: Cantos Arredondados 4">
              <a:extLst>
                <a:ext uri="{FF2B5EF4-FFF2-40B4-BE49-F238E27FC236}">
                  <a16:creationId xmlns:a16="http://schemas.microsoft.com/office/drawing/2014/main" id="{49927BB9-A51A-4535-B649-8F55D32DD973}"/>
                </a:ext>
              </a:extLst>
            </p:cNvPr>
            <p:cNvSpPr txBox="1"/>
            <p:nvPr/>
          </p:nvSpPr>
          <p:spPr>
            <a:xfrm>
              <a:off x="4833321" y="1047966"/>
              <a:ext cx="1653236" cy="967853"/>
            </a:xfrm>
            <a:prstGeom prst="rect">
              <a:avLst/>
            </a:prstGeom>
            <a:solidFill>
              <a:srgbClr val="282976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>
                  <a:solidFill>
                    <a:schemeClr val="bg1"/>
                  </a:solidFill>
                </a:rPr>
                <a:t>Impacto e alcance dos objetivos?</a:t>
              </a:r>
              <a:endParaRPr lang="pt-BR" sz="2000" kern="1200">
                <a:solidFill>
                  <a:schemeClr val="bg1"/>
                </a:solidFill>
              </a:endParaRPr>
            </a:p>
          </p:txBody>
        </p:sp>
      </p:grpSp>
      <p:grpSp>
        <p:nvGrpSpPr>
          <p:cNvPr id="146" name="Agrupar 145">
            <a:extLst>
              <a:ext uri="{FF2B5EF4-FFF2-40B4-BE49-F238E27FC236}">
                <a16:creationId xmlns:a16="http://schemas.microsoft.com/office/drawing/2014/main" id="{C0737B94-3ADC-429F-B199-C8CBB2B73FDF}"/>
              </a:ext>
            </a:extLst>
          </p:cNvPr>
          <p:cNvGrpSpPr/>
          <p:nvPr/>
        </p:nvGrpSpPr>
        <p:grpSpPr>
          <a:xfrm>
            <a:off x="4678156" y="4399886"/>
            <a:ext cx="1713458" cy="1028075"/>
            <a:chOff x="4803210" y="1017855"/>
            <a:chExt cx="1713458" cy="1028075"/>
          </a:xfrm>
        </p:grpSpPr>
        <p:sp>
          <p:nvSpPr>
            <p:cNvPr id="147" name="Retângulo: Cantos Arredondados 44">
              <a:extLst>
                <a:ext uri="{FF2B5EF4-FFF2-40B4-BE49-F238E27FC236}">
                  <a16:creationId xmlns:a16="http://schemas.microsoft.com/office/drawing/2014/main" id="{B355BCDA-46D0-4EF7-A67C-1989AD847685}"/>
                </a:ext>
              </a:extLst>
            </p:cNvPr>
            <p:cNvSpPr/>
            <p:nvPr/>
          </p:nvSpPr>
          <p:spPr>
            <a:xfrm>
              <a:off x="4803210" y="1017855"/>
              <a:ext cx="1713458" cy="1028075"/>
            </a:xfrm>
            <a:prstGeom prst="roundRect">
              <a:avLst>
                <a:gd name="adj" fmla="val 10000"/>
              </a:avLst>
            </a:prstGeom>
            <a:solidFill>
              <a:srgbClr val="282976"/>
            </a:solidFill>
            <a:ln w="28575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8" name="Retângulo: Cantos Arredondados 4">
              <a:extLst>
                <a:ext uri="{FF2B5EF4-FFF2-40B4-BE49-F238E27FC236}">
                  <a16:creationId xmlns:a16="http://schemas.microsoft.com/office/drawing/2014/main" id="{EEE824DF-0337-4EAD-BAEC-62FBBA5201EA}"/>
                </a:ext>
              </a:extLst>
            </p:cNvPr>
            <p:cNvSpPr txBox="1"/>
            <p:nvPr/>
          </p:nvSpPr>
          <p:spPr>
            <a:xfrm>
              <a:off x="4833321" y="1047966"/>
              <a:ext cx="1653236" cy="967853"/>
            </a:xfrm>
            <a:prstGeom prst="rect">
              <a:avLst/>
            </a:prstGeom>
            <a:solidFill>
              <a:srgbClr val="282976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>
                  <a:solidFill>
                    <a:schemeClr val="bg1"/>
                  </a:solidFill>
                </a:rPr>
                <a:t>Consolidação e agregação</a:t>
              </a:r>
              <a:endParaRPr lang="pt-BR" sz="2000" kern="1200">
                <a:solidFill>
                  <a:schemeClr val="bg1"/>
                </a:solidFill>
              </a:endParaRPr>
            </a:p>
          </p:txBody>
        </p:sp>
      </p:grpSp>
      <p:grpSp>
        <p:nvGrpSpPr>
          <p:cNvPr id="149" name="Agrupar 148">
            <a:extLst>
              <a:ext uri="{FF2B5EF4-FFF2-40B4-BE49-F238E27FC236}">
                <a16:creationId xmlns:a16="http://schemas.microsoft.com/office/drawing/2014/main" id="{42ED3403-2EC3-4AB1-B615-2BE82BAA2E53}"/>
              </a:ext>
            </a:extLst>
          </p:cNvPr>
          <p:cNvGrpSpPr/>
          <p:nvPr/>
        </p:nvGrpSpPr>
        <p:grpSpPr>
          <a:xfrm>
            <a:off x="6974455" y="4399886"/>
            <a:ext cx="2413674" cy="1028075"/>
            <a:chOff x="4803210" y="1017855"/>
            <a:chExt cx="1713458" cy="1028075"/>
          </a:xfrm>
        </p:grpSpPr>
        <p:sp>
          <p:nvSpPr>
            <p:cNvPr id="150" name="Retângulo: Cantos Arredondados 44">
              <a:extLst>
                <a:ext uri="{FF2B5EF4-FFF2-40B4-BE49-F238E27FC236}">
                  <a16:creationId xmlns:a16="http://schemas.microsoft.com/office/drawing/2014/main" id="{8C31F9B1-B35F-4955-A5FB-C0D0488CE3F2}"/>
                </a:ext>
              </a:extLst>
            </p:cNvPr>
            <p:cNvSpPr/>
            <p:nvPr/>
          </p:nvSpPr>
          <p:spPr>
            <a:xfrm>
              <a:off x="4803210" y="1017855"/>
              <a:ext cx="1713458" cy="1028075"/>
            </a:xfrm>
            <a:prstGeom prst="roundRect">
              <a:avLst>
                <a:gd name="adj" fmla="val 10000"/>
              </a:avLst>
            </a:prstGeom>
            <a:solidFill>
              <a:srgbClr val="282976"/>
            </a:solidFill>
            <a:ln w="28575" cap="flat" cmpd="sng" algn="ctr">
              <a:solidFill>
                <a:prstClr val="white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51" name="Retângulo: Cantos Arredondados 4">
              <a:extLst>
                <a:ext uri="{FF2B5EF4-FFF2-40B4-BE49-F238E27FC236}">
                  <a16:creationId xmlns:a16="http://schemas.microsoft.com/office/drawing/2014/main" id="{AEE8BEB5-AF97-4F49-8119-C53197218C0F}"/>
                </a:ext>
              </a:extLst>
            </p:cNvPr>
            <p:cNvSpPr txBox="1"/>
            <p:nvPr/>
          </p:nvSpPr>
          <p:spPr>
            <a:xfrm>
              <a:off x="4833321" y="1047966"/>
              <a:ext cx="1570858" cy="967853"/>
            </a:xfrm>
            <a:prstGeom prst="rect">
              <a:avLst/>
            </a:prstGeom>
            <a:solidFill>
              <a:srgbClr val="282976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>
                  <a:solidFill>
                    <a:schemeClr val="bg1"/>
                  </a:solidFill>
                </a:rPr>
                <a:t>Execuções financeira e de esforço humano</a:t>
              </a:r>
              <a:endParaRPr lang="pt-BR" sz="2000" kern="12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6617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la de computador com fundo azul&#10;&#10;Descrição gerada automaticamente com confiança baixa">
            <a:extLst>
              <a:ext uri="{FF2B5EF4-FFF2-40B4-BE49-F238E27FC236}">
                <a16:creationId xmlns:a16="http://schemas.microsoft.com/office/drawing/2014/main" id="{042D3F14-2BE8-B543-BDA6-D4BB9F3215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20" r="14968"/>
          <a:stretch/>
        </p:blipFill>
        <p:spPr>
          <a:xfrm>
            <a:off x="0" y="10"/>
            <a:ext cx="9233499" cy="685799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B33AF777-6630-3D40-878B-B5C086E45D5B}"/>
              </a:ext>
            </a:extLst>
          </p:cNvPr>
          <p:cNvSpPr txBox="1"/>
          <p:nvPr/>
        </p:nvSpPr>
        <p:spPr>
          <a:xfrm>
            <a:off x="9301064" y="1030433"/>
            <a:ext cx="3000441" cy="229667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925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dirty="0">
                <a:latin typeface="+mj-lt"/>
                <a:ea typeface="+mj-ea"/>
                <a:cs typeface="+mj-cs"/>
              </a:rPr>
              <a:t>O que </a:t>
            </a:r>
            <a:r>
              <a:rPr lang="en-US" sz="5200" dirty="0" err="1">
                <a:latin typeface="+mj-lt"/>
                <a:ea typeface="+mj-ea"/>
                <a:cs typeface="+mj-cs"/>
              </a:rPr>
              <a:t>são</a:t>
            </a:r>
            <a:r>
              <a:rPr lang="en-US" sz="5200" dirty="0">
                <a:latin typeface="+mj-lt"/>
                <a:ea typeface="+mj-ea"/>
                <a:cs typeface="+mj-cs"/>
              </a:rPr>
              <a:t> e para que </a:t>
            </a:r>
            <a:r>
              <a:rPr lang="en-US" sz="5200" dirty="0" err="1">
                <a:latin typeface="+mj-lt"/>
                <a:ea typeface="+mj-ea"/>
                <a:cs typeface="+mj-cs"/>
              </a:rPr>
              <a:t>servem</a:t>
            </a:r>
            <a:r>
              <a:rPr lang="en-US" sz="5200" dirty="0">
                <a:latin typeface="+mj-lt"/>
                <a:ea typeface="+mj-ea"/>
                <a:cs typeface="+mj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54343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89A67CBB-78B6-4FFD-B3B4-CC1C4C787C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603149"/>
              </p:ext>
            </p:extLst>
          </p:nvPr>
        </p:nvGraphicFramePr>
        <p:xfrm>
          <a:off x="838200" y="1032933"/>
          <a:ext cx="10515600" cy="5144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3926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9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441AADA-C803-476F-8FCF-698A0C3D40F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556995"/>
            <a:ext cx="10515600" cy="113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r>
              <a:rPr lang="en-US" sz="33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INSTRUÇÃO NORMATIVA Nº 24,</a:t>
            </a:r>
            <a:r>
              <a:rPr lang="en-US" sz="33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​ </a:t>
            </a:r>
            <a:r>
              <a:rPr lang="en-US" sz="33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 18 DE MARÇO DE 2020</a:t>
            </a:r>
            <a:br>
              <a:rPr lang="en-US" sz="3300" b="0" i="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33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AF4C67AB-F303-4DAD-A874-751D3AA239D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46360522"/>
              </p:ext>
            </p:extLst>
          </p:nvPr>
        </p:nvGraphicFramePr>
        <p:xfrm>
          <a:off x="626533" y="1337733"/>
          <a:ext cx="11091334" cy="513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2085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 descr="Uma imagem contendo Aplicativo&#10;&#10;Descrição gerada automaticamente">
            <a:extLst>
              <a:ext uri="{FF2B5EF4-FFF2-40B4-BE49-F238E27FC236}">
                <a16:creationId xmlns:a16="http://schemas.microsoft.com/office/drawing/2014/main" id="{E47CA408-13D3-449E-831F-E46E5527D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271" y="0"/>
            <a:ext cx="100819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968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Grupo de pessoas sentadas ao redor de mesa com computador e cadeira&#10;&#10;Descrição gerada automaticamente">
            <a:extLst>
              <a:ext uri="{FF2B5EF4-FFF2-40B4-BE49-F238E27FC236}">
                <a16:creationId xmlns:a16="http://schemas.microsoft.com/office/drawing/2014/main" id="{BF19B3FF-BF29-4D91-983B-9150C194B6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2" b="-1"/>
          <a:stretch/>
        </p:blipFill>
        <p:spPr>
          <a:xfrm>
            <a:off x="0" y="10"/>
            <a:ext cx="8523609" cy="604519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41195F6F-5278-594C-95CA-BD7D002B985D}"/>
              </a:ext>
            </a:extLst>
          </p:cNvPr>
          <p:cNvSpPr txBox="1"/>
          <p:nvPr/>
        </p:nvSpPr>
        <p:spPr>
          <a:xfrm>
            <a:off x="8646074" y="617840"/>
            <a:ext cx="3312075" cy="2311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dirty="0">
                <a:latin typeface="+mj-lt"/>
                <a:ea typeface="+mj-ea"/>
                <a:cs typeface="+mj-cs"/>
              </a:rPr>
              <a:t>1º RAE 2021 – 08/06/2021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b="1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dirty="0">
                <a:latin typeface="+mj-lt"/>
                <a:ea typeface="+mj-ea"/>
                <a:cs typeface="+mj-cs"/>
              </a:rPr>
              <a:t>2º RAE 2021 – 19/08/2021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b="1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dirty="0">
                <a:latin typeface="+mj-lt"/>
                <a:ea typeface="+mj-ea"/>
                <a:cs typeface="+mj-cs"/>
              </a:rPr>
              <a:t>3º RAE 2021 – 27/10/2021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b="1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b="1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EDA4FB6-719D-4AA7-8E9F-D48C81C40B1D}"/>
              </a:ext>
            </a:extLst>
          </p:cNvPr>
          <p:cNvSpPr txBox="1"/>
          <p:nvPr/>
        </p:nvSpPr>
        <p:spPr>
          <a:xfrm>
            <a:off x="8716771" y="2514336"/>
            <a:ext cx="3241378" cy="3742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Monitoramento</a:t>
            </a:r>
            <a:r>
              <a:rPr lang="en-US" sz="2000" dirty="0"/>
              <a:t> trimestral dos </a:t>
            </a:r>
            <a:r>
              <a:rPr lang="en-US" sz="2000" dirty="0" err="1"/>
              <a:t>indicadores</a:t>
            </a:r>
            <a:r>
              <a:rPr lang="en-US" sz="2000" dirty="0"/>
              <a:t> </a:t>
            </a:r>
            <a:r>
              <a:rPr lang="en-US" sz="2000" dirty="0" err="1"/>
              <a:t>estratégicos</a:t>
            </a:r>
            <a:r>
              <a:rPr lang="en-US" sz="2000" dirty="0"/>
              <a:t>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Principais</a:t>
            </a:r>
            <a:r>
              <a:rPr lang="en-US" sz="2000" dirty="0"/>
              <a:t> </a:t>
            </a:r>
            <a:r>
              <a:rPr lang="en-US" sz="2000" dirty="0" err="1"/>
              <a:t>ações</a:t>
            </a:r>
            <a:r>
              <a:rPr lang="en-US" sz="2000" dirty="0"/>
              <a:t> do </a:t>
            </a:r>
            <a:r>
              <a:rPr lang="en-US" sz="2000" dirty="0" err="1"/>
              <a:t>trimestre</a:t>
            </a:r>
            <a:r>
              <a:rPr lang="en-US" sz="2000" dirty="0"/>
              <a:t> (</a:t>
            </a:r>
            <a:r>
              <a:rPr lang="en-US" sz="2000" dirty="0" err="1"/>
              <a:t>cumpridas</a:t>
            </a:r>
            <a:r>
              <a:rPr lang="en-US" sz="2000" dirty="0"/>
              <a:t> e </a:t>
            </a:r>
            <a:r>
              <a:rPr lang="en-US" sz="2000" dirty="0" err="1"/>
              <a:t>pendentes</a:t>
            </a:r>
            <a:r>
              <a:rPr lang="en-US" sz="2000" dirty="0"/>
              <a:t>), </a:t>
            </a:r>
            <a:r>
              <a:rPr lang="en-US" sz="2000" dirty="0" err="1"/>
              <a:t>ações</a:t>
            </a:r>
            <a:r>
              <a:rPr lang="en-US" sz="2000" dirty="0"/>
              <a:t> </a:t>
            </a:r>
            <a:r>
              <a:rPr lang="en-US" sz="2000" dirty="0" err="1"/>
              <a:t>previstas</a:t>
            </a:r>
            <a:r>
              <a:rPr lang="en-US" sz="2000" dirty="0"/>
              <a:t> para o </a:t>
            </a:r>
            <a:r>
              <a:rPr lang="en-US" sz="2000" dirty="0" err="1"/>
              <a:t>próximo</a:t>
            </a:r>
            <a:r>
              <a:rPr lang="en-US" sz="2000" dirty="0"/>
              <a:t> </a:t>
            </a:r>
            <a:r>
              <a:rPr lang="en-US" sz="2000" dirty="0" err="1"/>
              <a:t>trimestre</a:t>
            </a:r>
            <a:r>
              <a:rPr lang="en-US" sz="2000" dirty="0"/>
              <a:t>, </a:t>
            </a:r>
            <a:r>
              <a:rPr lang="en-US" sz="2000" dirty="0" err="1"/>
              <a:t>principais</a:t>
            </a:r>
            <a:r>
              <a:rPr lang="en-US" sz="2000" dirty="0"/>
              <a:t> </a:t>
            </a:r>
            <a:r>
              <a:rPr lang="en-US" sz="2000" dirty="0" err="1"/>
              <a:t>obstáculos</a:t>
            </a:r>
            <a:r>
              <a:rPr lang="en-US" sz="2000" dirty="0"/>
              <a:t> e </a:t>
            </a:r>
            <a:r>
              <a:rPr lang="en-US" sz="2000" dirty="0" err="1"/>
              <a:t>riscos</a:t>
            </a:r>
            <a:r>
              <a:rPr lang="en-US" sz="2000" dirty="0"/>
              <a:t>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Balanço</a:t>
            </a:r>
            <a:r>
              <a:rPr lang="en-US" sz="2000" dirty="0"/>
              <a:t> dos Projetos e </a:t>
            </a:r>
            <a:r>
              <a:rPr lang="en-US" sz="2000" dirty="0" err="1"/>
              <a:t>riscos</a:t>
            </a:r>
            <a:r>
              <a:rPr lang="en-US" sz="2000" dirty="0"/>
              <a:t> </a:t>
            </a:r>
            <a:r>
              <a:rPr lang="en-US" sz="2000" dirty="0" err="1"/>
              <a:t>estratégicos</a:t>
            </a:r>
            <a:r>
              <a:rPr lang="en-US" sz="2000" dirty="0"/>
              <a:t> e do Programa de Integridade </a:t>
            </a:r>
            <a:r>
              <a:rPr lang="en-US" sz="2000" dirty="0" err="1"/>
              <a:t>interno</a:t>
            </a:r>
            <a:r>
              <a:rPr lang="en-US" sz="2000" dirty="0"/>
              <a:t>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35238704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E465DB345C3DD4EAF4B67B8D324887D" ma:contentTypeVersion="6" ma:contentTypeDescription="Crie um novo documento." ma:contentTypeScope="" ma:versionID="45c9a52692f67e93293bb7de3dd9c7eb">
  <xsd:schema xmlns:xsd="http://www.w3.org/2001/XMLSchema" xmlns:xs="http://www.w3.org/2001/XMLSchema" xmlns:p="http://schemas.microsoft.com/office/2006/metadata/properties" xmlns:ns2="93d72014-7836-4b73-8639-3bf39feb55bb" xmlns:ns3="67d0ff93-9992-4754-ba7a-dbbf76807a01" targetNamespace="http://schemas.microsoft.com/office/2006/metadata/properties" ma:root="true" ma:fieldsID="1e45f21dfe7980e3f1e47b7d8dd9df62" ns2:_="" ns3:_="">
    <xsd:import namespace="93d72014-7836-4b73-8639-3bf39feb55bb"/>
    <xsd:import namespace="67d0ff93-9992-4754-ba7a-dbbf76807a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2014-7836-4b73-8639-3bf39feb55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0ff93-9992-4754-ba7a-dbbf76807a0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7d0ff93-9992-4754-ba7a-dbbf76807a01">
      <UserInfo>
        <DisplayName>Barbara Alves Aires de Alencar</DisplayName>
        <AccountId>17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354EB9-0FA3-46EA-91AD-A75EEE9EFD64}">
  <ds:schemaRefs>
    <ds:schemaRef ds:uri="67d0ff93-9992-4754-ba7a-dbbf76807a01"/>
    <ds:schemaRef ds:uri="93d72014-7836-4b73-8639-3bf39feb55b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0947C9E-180D-4399-AC1A-A818A9839F90}">
  <ds:schemaRefs>
    <ds:schemaRef ds:uri="93d72014-7836-4b73-8639-3bf39feb55bb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terms/"/>
    <ds:schemaRef ds:uri="67d0ff93-9992-4754-ba7a-dbbf76807a01"/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2F923D5-E64E-4C5C-85F9-428E561082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1233</Words>
  <Application>Microsoft Office PowerPoint</Application>
  <PresentationFormat>Widescreen</PresentationFormat>
  <Paragraphs>230</Paragraphs>
  <Slides>15</Slides>
  <Notes>9</Notes>
  <HiddenSlides>0</HiddenSlides>
  <MMClips>0</MMClips>
  <ScaleCrop>false</ScaleCrop>
  <HeadingPairs>
    <vt:vector size="8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4" baseType="lpstr">
      <vt:lpstr>SimSun</vt:lpstr>
      <vt:lpstr>Arial</vt:lpstr>
      <vt:lpstr>Calibri</vt:lpstr>
      <vt:lpstr>Calibri Light</vt:lpstr>
      <vt:lpstr>Impact</vt:lpstr>
      <vt:lpstr>Segoe UI Light</vt:lpstr>
      <vt:lpstr>Verdana Pro Black</vt:lpstr>
      <vt:lpstr>Personalizar design</vt:lpstr>
      <vt:lpstr>Image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INSTRUÇÃO NORMATIVA Nº 24,​ DE 18 DE MARÇO DE 2020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Gabriela de Alencar Araripe Pereira</dc:creator>
  <cp:lastModifiedBy>Walter Luis Araujo da Cunha</cp:lastModifiedBy>
  <cp:revision>16</cp:revision>
  <dcterms:created xsi:type="dcterms:W3CDTF">2021-08-25T02:06:11Z</dcterms:created>
  <dcterms:modified xsi:type="dcterms:W3CDTF">2021-11-03T13:06:23Z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0x0101001E465DB345C3DD4EAF4B67B8D324887D</vt:lpwstr>
  </property>
</Properties>
</file>