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8"/>
  </p:notesMasterIdLst>
  <p:sldIdLst>
    <p:sldId id="307" r:id="rId2"/>
    <p:sldId id="257" r:id="rId3"/>
    <p:sldId id="259" r:id="rId4"/>
    <p:sldId id="260" r:id="rId5"/>
    <p:sldId id="281" r:id="rId6"/>
    <p:sldId id="272" r:id="rId7"/>
    <p:sldId id="296" r:id="rId8"/>
    <p:sldId id="289" r:id="rId9"/>
    <p:sldId id="297" r:id="rId10"/>
    <p:sldId id="273" r:id="rId11"/>
    <p:sldId id="327" r:id="rId12"/>
    <p:sldId id="328" r:id="rId13"/>
    <p:sldId id="267" r:id="rId14"/>
    <p:sldId id="274" r:id="rId15"/>
    <p:sldId id="283" r:id="rId16"/>
    <p:sldId id="329" r:id="rId17"/>
    <p:sldId id="300" r:id="rId18"/>
    <p:sldId id="330" r:id="rId19"/>
    <p:sldId id="331" r:id="rId20"/>
    <p:sldId id="301" r:id="rId21"/>
    <p:sldId id="276" r:id="rId22"/>
    <p:sldId id="265" r:id="rId23"/>
    <p:sldId id="292" r:id="rId24"/>
    <p:sldId id="268" r:id="rId25"/>
    <p:sldId id="293" r:id="rId26"/>
    <p:sldId id="294" r:id="rId27"/>
    <p:sldId id="303" r:id="rId28"/>
    <p:sldId id="295" r:id="rId29"/>
    <p:sldId id="285" r:id="rId30"/>
    <p:sldId id="266" r:id="rId31"/>
    <p:sldId id="286" r:id="rId32"/>
    <p:sldId id="302" r:id="rId33"/>
    <p:sldId id="287" r:id="rId34"/>
    <p:sldId id="308" r:id="rId35"/>
    <p:sldId id="333" r:id="rId36"/>
    <p:sldId id="334" r:id="rId37"/>
    <p:sldId id="335" r:id="rId38"/>
    <p:sldId id="336" r:id="rId39"/>
    <p:sldId id="337" r:id="rId40"/>
    <p:sldId id="338" r:id="rId41"/>
    <p:sldId id="339" r:id="rId42"/>
    <p:sldId id="340" r:id="rId43"/>
    <p:sldId id="341" r:id="rId44"/>
    <p:sldId id="342" r:id="rId45"/>
    <p:sldId id="343" r:id="rId46"/>
    <p:sldId id="344" r:id="rId4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se Carlos Gomes Barbosa" initials="JCGB" lastIdx="1" clrIdx="0">
    <p:extLst>
      <p:ext uri="{19B8F6BF-5375-455C-9EA6-DF929625EA0E}">
        <p15:presenceInfo xmlns:p15="http://schemas.microsoft.com/office/powerpoint/2012/main" userId="S-1-5-21-2321219463-4261475146-1807988925-614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DF9"/>
    <a:srgbClr val="00AC4E"/>
    <a:srgbClr val="05E74E"/>
    <a:srgbClr val="37036F"/>
    <a:srgbClr val="FEE90A"/>
    <a:srgbClr val="DE01B1"/>
    <a:srgbClr val="C301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3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ommentAuthors" Target="commentAuthor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Relationship Id="rId4" Type="http://schemas.openxmlformats.org/officeDocument/2006/relationships/image" Target="../media/image23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Relationship Id="rId4" Type="http://schemas.openxmlformats.org/officeDocument/2006/relationships/image" Target="../media/image2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381954-D0AF-41E1-9D38-2E6154F29C7E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13A8AF1A-9B27-4714-9A9C-D9F06C23B09D}">
      <dgm:prSet/>
      <dgm:spPr/>
      <dgm:t>
        <a:bodyPr/>
        <a:lstStyle/>
        <a:p>
          <a:endParaRPr lang="pt-BR"/>
        </a:p>
      </dgm:t>
    </dgm:pt>
    <dgm:pt modelId="{2FBCC3C8-73A6-4355-BB04-7B1A849FAAA1}" type="parTrans" cxnId="{0590D16D-0F04-4AB0-9405-B4B97C1E95A7}">
      <dgm:prSet/>
      <dgm:spPr/>
      <dgm:t>
        <a:bodyPr/>
        <a:lstStyle/>
        <a:p>
          <a:endParaRPr lang="pt-BR"/>
        </a:p>
      </dgm:t>
    </dgm:pt>
    <dgm:pt modelId="{491A37AB-05EB-4599-A868-D80141D38E1A}" type="sibTrans" cxnId="{0590D16D-0F04-4AB0-9405-B4B97C1E95A7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pt-BR"/>
        </a:p>
      </dgm:t>
    </dgm:pt>
    <dgm:pt modelId="{5F3BE959-11CC-48D9-BA38-C34A1DE1F35F}">
      <dgm:prSet phldrT="[Texto]"/>
      <dgm:spPr/>
      <dgm:t>
        <a:bodyPr/>
        <a:lstStyle/>
        <a:p>
          <a:r>
            <a:rPr lang="pt-BR" b="1" dirty="0"/>
            <a:t>DESABAFOS</a:t>
          </a:r>
        </a:p>
        <a:p>
          <a:r>
            <a:rPr lang="pt-BR" b="1" dirty="0"/>
            <a:t>RECLAMAÇÕES</a:t>
          </a:r>
        </a:p>
        <a:p>
          <a:r>
            <a:rPr lang="pt-BR" b="1" dirty="0"/>
            <a:t>ELOGIOS</a:t>
          </a:r>
        </a:p>
      </dgm:t>
    </dgm:pt>
    <dgm:pt modelId="{9C6CF409-D4ED-4223-935E-3793DCCE1BB1}" type="parTrans" cxnId="{7229FA02-9D16-41A5-B2A2-9BF3D270EEA1}">
      <dgm:prSet/>
      <dgm:spPr/>
      <dgm:t>
        <a:bodyPr/>
        <a:lstStyle/>
        <a:p>
          <a:endParaRPr lang="pt-BR"/>
        </a:p>
      </dgm:t>
    </dgm:pt>
    <dgm:pt modelId="{6329E04D-5268-4EFC-9B61-C4391EEB4304}" type="sibTrans" cxnId="{7229FA02-9D16-41A5-B2A2-9BF3D270EEA1}">
      <dgm:prSet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pt-BR"/>
        </a:p>
      </dgm:t>
    </dgm:pt>
    <dgm:pt modelId="{DBF85FDE-1DE8-4A51-B16A-7408D77C7F82}">
      <dgm:prSet phldrT="[Texto]"/>
      <dgm:spPr/>
      <dgm:t>
        <a:bodyPr/>
        <a:lstStyle/>
        <a:p>
          <a:r>
            <a:rPr lang="pt-BR" b="1" dirty="0"/>
            <a:t>CONSULTA</a:t>
          </a:r>
          <a:r>
            <a:rPr lang="pt-BR" dirty="0"/>
            <a:t> sobre aplicação de </a:t>
          </a:r>
          <a:r>
            <a:rPr lang="pt-BR" b="1" dirty="0"/>
            <a:t>LEGISLAÇÃO</a:t>
          </a:r>
        </a:p>
      </dgm:t>
    </dgm:pt>
    <dgm:pt modelId="{F22AD954-A377-4635-BAE1-55174D3D44EC}" type="parTrans" cxnId="{FE186878-741E-4355-956D-6A17FBBBF3DB}">
      <dgm:prSet/>
      <dgm:spPr/>
      <dgm:t>
        <a:bodyPr/>
        <a:lstStyle/>
        <a:p>
          <a:endParaRPr lang="pt-BR"/>
        </a:p>
      </dgm:t>
    </dgm:pt>
    <dgm:pt modelId="{14611064-A59F-46BF-B05C-D7182E3A1B43}" type="sibTrans" cxnId="{FE186878-741E-4355-956D-6A17FBBBF3DB}">
      <dgm:prSet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pt-BR"/>
        </a:p>
      </dgm:t>
    </dgm:pt>
    <dgm:pt modelId="{CFFD51C8-E325-4AF8-A271-CD5CD0D0E13B}">
      <dgm:prSet phldrT="[Texto]"/>
      <dgm:spPr/>
      <dgm:t>
        <a:bodyPr/>
        <a:lstStyle/>
        <a:p>
          <a:r>
            <a:rPr lang="pt-BR" b="1" dirty="0"/>
            <a:t>DENÚNCIAS</a:t>
          </a:r>
        </a:p>
      </dgm:t>
    </dgm:pt>
    <dgm:pt modelId="{5114C290-670F-4560-AD2B-0C80B15CB2CA}" type="parTrans" cxnId="{0C376D3E-DC29-42C9-A21F-ED801AB5FA9B}">
      <dgm:prSet/>
      <dgm:spPr/>
      <dgm:t>
        <a:bodyPr/>
        <a:lstStyle/>
        <a:p>
          <a:endParaRPr lang="pt-BR"/>
        </a:p>
      </dgm:t>
    </dgm:pt>
    <dgm:pt modelId="{D23761F4-53AB-43C3-B282-22AA4E958D45}" type="sibTrans" cxnId="{0C376D3E-DC29-42C9-A21F-ED801AB5FA9B}">
      <dgm:prSet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pt-BR"/>
        </a:p>
      </dgm:t>
    </dgm:pt>
    <dgm:pt modelId="{4637E380-E77B-4E8F-AB41-BBB79385A7FE}" type="pres">
      <dgm:prSet presAssocID="{32381954-D0AF-41E1-9D38-2E6154F29C7E}" presName="Name0" presStyleCnt="0">
        <dgm:presLayoutVars>
          <dgm:chMax val="7"/>
          <dgm:chPref val="7"/>
          <dgm:dir/>
        </dgm:presLayoutVars>
      </dgm:prSet>
      <dgm:spPr/>
    </dgm:pt>
    <dgm:pt modelId="{F86F4BD3-15FC-4FB9-8C03-BAEB32BD935F}" type="pres">
      <dgm:prSet presAssocID="{32381954-D0AF-41E1-9D38-2E6154F29C7E}" presName="Name1" presStyleCnt="0"/>
      <dgm:spPr/>
    </dgm:pt>
    <dgm:pt modelId="{A066AF67-54AA-4687-8D9E-4CCBAD60DEB2}" type="pres">
      <dgm:prSet presAssocID="{491A37AB-05EB-4599-A868-D80141D38E1A}" presName="picture_1" presStyleCnt="0"/>
      <dgm:spPr/>
    </dgm:pt>
    <dgm:pt modelId="{5E617B3F-8B6B-41BF-81C8-2CDD8AE9D0CE}" type="pres">
      <dgm:prSet presAssocID="{491A37AB-05EB-4599-A868-D80141D38E1A}" presName="pictureRepeatNode" presStyleLbl="alignImgPlace1" presStyleIdx="0" presStyleCnt="4"/>
      <dgm:spPr/>
    </dgm:pt>
    <dgm:pt modelId="{6EA5F32A-4C18-4719-BBB1-14EA7C8CA0C3}" type="pres">
      <dgm:prSet presAssocID="{13A8AF1A-9B27-4714-9A9C-D9F06C23B09D}" presName="text_1" presStyleLbl="node1" presStyleIdx="0" presStyleCnt="0">
        <dgm:presLayoutVars>
          <dgm:bulletEnabled val="1"/>
        </dgm:presLayoutVars>
      </dgm:prSet>
      <dgm:spPr/>
    </dgm:pt>
    <dgm:pt modelId="{BEB36804-52F1-405D-B3E6-84762E1AFCDA}" type="pres">
      <dgm:prSet presAssocID="{6329E04D-5268-4EFC-9B61-C4391EEB4304}" presName="picture_2" presStyleCnt="0"/>
      <dgm:spPr/>
    </dgm:pt>
    <dgm:pt modelId="{CCA8996A-6760-4099-99CE-52D9839692B5}" type="pres">
      <dgm:prSet presAssocID="{6329E04D-5268-4EFC-9B61-C4391EEB4304}" presName="pictureRepeatNode" presStyleLbl="alignImgPlace1" presStyleIdx="1" presStyleCnt="4"/>
      <dgm:spPr/>
    </dgm:pt>
    <dgm:pt modelId="{891DC907-A5DD-4535-8324-F6F3B0BD9DFF}" type="pres">
      <dgm:prSet presAssocID="{5F3BE959-11CC-48D9-BA38-C34A1DE1F35F}" presName="line_2" presStyleLbl="parChTrans1D1" presStyleIdx="0" presStyleCnt="3"/>
      <dgm:spPr/>
    </dgm:pt>
    <dgm:pt modelId="{BD823294-FBB9-4179-A89B-769E039ECEB4}" type="pres">
      <dgm:prSet presAssocID="{5F3BE959-11CC-48D9-BA38-C34A1DE1F35F}" presName="textparent_2" presStyleLbl="node1" presStyleIdx="0" presStyleCnt="0"/>
      <dgm:spPr/>
    </dgm:pt>
    <dgm:pt modelId="{AA5DAABE-1A10-4BFB-8331-64ECB77838EB}" type="pres">
      <dgm:prSet presAssocID="{5F3BE959-11CC-48D9-BA38-C34A1DE1F35F}" presName="text_2" presStyleLbl="revTx" presStyleIdx="0" presStyleCnt="3" custScaleX="1546288">
        <dgm:presLayoutVars>
          <dgm:bulletEnabled val="1"/>
        </dgm:presLayoutVars>
      </dgm:prSet>
      <dgm:spPr/>
    </dgm:pt>
    <dgm:pt modelId="{49654D8C-69F9-4884-9812-B3B63837EEB8}" type="pres">
      <dgm:prSet presAssocID="{14611064-A59F-46BF-B05C-D7182E3A1B43}" presName="picture_3" presStyleCnt="0"/>
      <dgm:spPr/>
    </dgm:pt>
    <dgm:pt modelId="{24F7B7B6-E36B-4E5C-8872-933ECC5D03E1}" type="pres">
      <dgm:prSet presAssocID="{14611064-A59F-46BF-B05C-D7182E3A1B43}" presName="pictureRepeatNode" presStyleLbl="alignImgPlace1" presStyleIdx="2" presStyleCnt="4"/>
      <dgm:spPr/>
    </dgm:pt>
    <dgm:pt modelId="{0CC6AC07-E41F-4AF7-9C99-107EE79AAFD5}" type="pres">
      <dgm:prSet presAssocID="{DBF85FDE-1DE8-4A51-B16A-7408D77C7F82}" presName="line_3" presStyleLbl="parChTrans1D1" presStyleIdx="1" presStyleCnt="3"/>
      <dgm:spPr/>
    </dgm:pt>
    <dgm:pt modelId="{93991847-C388-4FE6-82F7-291AC2724160}" type="pres">
      <dgm:prSet presAssocID="{DBF85FDE-1DE8-4A51-B16A-7408D77C7F82}" presName="textparent_3" presStyleLbl="node1" presStyleIdx="0" presStyleCnt="0"/>
      <dgm:spPr/>
    </dgm:pt>
    <dgm:pt modelId="{581D6EC7-39EE-489E-B796-B4BE6D5F5F93}" type="pres">
      <dgm:prSet presAssocID="{DBF85FDE-1DE8-4A51-B16A-7408D77C7F82}" presName="text_3" presStyleLbl="revTx" presStyleIdx="1" presStyleCnt="3" custScaleX="155764">
        <dgm:presLayoutVars>
          <dgm:bulletEnabled val="1"/>
        </dgm:presLayoutVars>
      </dgm:prSet>
      <dgm:spPr/>
    </dgm:pt>
    <dgm:pt modelId="{16567F29-0541-4CA2-A126-4C7C34E7F3F9}" type="pres">
      <dgm:prSet presAssocID="{D23761F4-53AB-43C3-B282-22AA4E958D45}" presName="picture_4" presStyleCnt="0"/>
      <dgm:spPr/>
    </dgm:pt>
    <dgm:pt modelId="{3567DB80-61B8-4EE8-8AD0-634C4B41F332}" type="pres">
      <dgm:prSet presAssocID="{D23761F4-53AB-43C3-B282-22AA4E958D45}" presName="pictureRepeatNode" presStyleLbl="alignImgPlace1" presStyleIdx="3" presStyleCnt="4"/>
      <dgm:spPr/>
    </dgm:pt>
    <dgm:pt modelId="{652D6D5C-DE05-4080-BC26-FCF90317DE3D}" type="pres">
      <dgm:prSet presAssocID="{CFFD51C8-E325-4AF8-A271-CD5CD0D0E13B}" presName="line_4" presStyleLbl="parChTrans1D1" presStyleIdx="2" presStyleCnt="3"/>
      <dgm:spPr/>
    </dgm:pt>
    <dgm:pt modelId="{FDC0B4AF-BC63-4F5C-99C1-72D744E36300}" type="pres">
      <dgm:prSet presAssocID="{CFFD51C8-E325-4AF8-A271-CD5CD0D0E13B}" presName="textparent_4" presStyleLbl="node1" presStyleIdx="0" presStyleCnt="0"/>
      <dgm:spPr/>
    </dgm:pt>
    <dgm:pt modelId="{E102D0F5-69F4-4D41-9056-9B224AE21050}" type="pres">
      <dgm:prSet presAssocID="{CFFD51C8-E325-4AF8-A271-CD5CD0D0E13B}" presName="text_4" presStyleLbl="revTx" presStyleIdx="2" presStyleCnt="3" custScaleX="1571030">
        <dgm:presLayoutVars>
          <dgm:bulletEnabled val="1"/>
        </dgm:presLayoutVars>
      </dgm:prSet>
      <dgm:spPr/>
    </dgm:pt>
  </dgm:ptLst>
  <dgm:cxnLst>
    <dgm:cxn modelId="{7229FA02-9D16-41A5-B2A2-9BF3D270EEA1}" srcId="{32381954-D0AF-41E1-9D38-2E6154F29C7E}" destId="{5F3BE959-11CC-48D9-BA38-C34A1DE1F35F}" srcOrd="1" destOrd="0" parTransId="{9C6CF409-D4ED-4223-935E-3793DCCE1BB1}" sibTransId="{6329E04D-5268-4EFC-9B61-C4391EEB4304}"/>
    <dgm:cxn modelId="{4782FC25-F34C-4849-B639-F681999326FC}" type="presOf" srcId="{6329E04D-5268-4EFC-9B61-C4391EEB4304}" destId="{CCA8996A-6760-4099-99CE-52D9839692B5}" srcOrd="0" destOrd="0" presId="urn:microsoft.com/office/officeart/2008/layout/CircularPictureCallout"/>
    <dgm:cxn modelId="{0C376D3E-DC29-42C9-A21F-ED801AB5FA9B}" srcId="{32381954-D0AF-41E1-9D38-2E6154F29C7E}" destId="{CFFD51C8-E325-4AF8-A271-CD5CD0D0E13B}" srcOrd="3" destOrd="0" parTransId="{5114C290-670F-4560-AD2B-0C80B15CB2CA}" sibTransId="{D23761F4-53AB-43C3-B282-22AA4E958D45}"/>
    <dgm:cxn modelId="{3B5AA963-7C22-4B43-9186-7665A01A2879}" type="presOf" srcId="{491A37AB-05EB-4599-A868-D80141D38E1A}" destId="{5E617B3F-8B6B-41BF-81C8-2CDD8AE9D0CE}" srcOrd="0" destOrd="0" presId="urn:microsoft.com/office/officeart/2008/layout/CircularPictureCallout"/>
    <dgm:cxn modelId="{703D0064-0602-4166-BE40-510C5799EC5E}" type="presOf" srcId="{D23761F4-53AB-43C3-B282-22AA4E958D45}" destId="{3567DB80-61B8-4EE8-8AD0-634C4B41F332}" srcOrd="0" destOrd="0" presId="urn:microsoft.com/office/officeart/2008/layout/CircularPictureCallout"/>
    <dgm:cxn modelId="{0590D16D-0F04-4AB0-9405-B4B97C1E95A7}" srcId="{32381954-D0AF-41E1-9D38-2E6154F29C7E}" destId="{13A8AF1A-9B27-4714-9A9C-D9F06C23B09D}" srcOrd="0" destOrd="0" parTransId="{2FBCC3C8-73A6-4355-BB04-7B1A849FAAA1}" sibTransId="{491A37AB-05EB-4599-A868-D80141D38E1A}"/>
    <dgm:cxn modelId="{BBB5514F-0C68-427A-82E0-C0E629BA353D}" type="presOf" srcId="{DBF85FDE-1DE8-4A51-B16A-7408D77C7F82}" destId="{581D6EC7-39EE-489E-B796-B4BE6D5F5F93}" srcOrd="0" destOrd="0" presId="urn:microsoft.com/office/officeart/2008/layout/CircularPictureCallout"/>
    <dgm:cxn modelId="{FE186878-741E-4355-956D-6A17FBBBF3DB}" srcId="{32381954-D0AF-41E1-9D38-2E6154F29C7E}" destId="{DBF85FDE-1DE8-4A51-B16A-7408D77C7F82}" srcOrd="2" destOrd="0" parTransId="{F22AD954-A377-4635-BAE1-55174D3D44EC}" sibTransId="{14611064-A59F-46BF-B05C-D7182E3A1B43}"/>
    <dgm:cxn modelId="{D2F29A96-5E52-45B5-A168-E263EA051BA4}" type="presOf" srcId="{CFFD51C8-E325-4AF8-A271-CD5CD0D0E13B}" destId="{E102D0F5-69F4-4D41-9056-9B224AE21050}" srcOrd="0" destOrd="0" presId="urn:microsoft.com/office/officeart/2008/layout/CircularPictureCallout"/>
    <dgm:cxn modelId="{ECD2F1B1-8916-46E0-AC9C-6DA026BB0777}" type="presOf" srcId="{13A8AF1A-9B27-4714-9A9C-D9F06C23B09D}" destId="{6EA5F32A-4C18-4719-BBB1-14EA7C8CA0C3}" srcOrd="0" destOrd="0" presId="urn:microsoft.com/office/officeart/2008/layout/CircularPictureCallout"/>
    <dgm:cxn modelId="{BF491CC5-321F-482F-B46C-8E946012C44C}" type="presOf" srcId="{32381954-D0AF-41E1-9D38-2E6154F29C7E}" destId="{4637E380-E77B-4E8F-AB41-BBB79385A7FE}" srcOrd="0" destOrd="0" presId="urn:microsoft.com/office/officeart/2008/layout/CircularPictureCallout"/>
    <dgm:cxn modelId="{C1FB1CDD-2A8B-49C3-8AEF-67F84178B5DE}" type="presOf" srcId="{5F3BE959-11CC-48D9-BA38-C34A1DE1F35F}" destId="{AA5DAABE-1A10-4BFB-8331-64ECB77838EB}" srcOrd="0" destOrd="0" presId="urn:microsoft.com/office/officeart/2008/layout/CircularPictureCallout"/>
    <dgm:cxn modelId="{F2B3F8FF-2CD8-4CFA-8656-73AF73F48A8E}" type="presOf" srcId="{14611064-A59F-46BF-B05C-D7182E3A1B43}" destId="{24F7B7B6-E36B-4E5C-8872-933ECC5D03E1}" srcOrd="0" destOrd="0" presId="urn:microsoft.com/office/officeart/2008/layout/CircularPictureCallout"/>
    <dgm:cxn modelId="{9CE74D34-9CF3-4053-B3DE-15967F64D44B}" type="presParOf" srcId="{4637E380-E77B-4E8F-AB41-BBB79385A7FE}" destId="{F86F4BD3-15FC-4FB9-8C03-BAEB32BD935F}" srcOrd="0" destOrd="0" presId="urn:microsoft.com/office/officeart/2008/layout/CircularPictureCallout"/>
    <dgm:cxn modelId="{F3E71A10-EBF3-4E70-AA91-68C3719E54F9}" type="presParOf" srcId="{F86F4BD3-15FC-4FB9-8C03-BAEB32BD935F}" destId="{A066AF67-54AA-4687-8D9E-4CCBAD60DEB2}" srcOrd="0" destOrd="0" presId="urn:microsoft.com/office/officeart/2008/layout/CircularPictureCallout"/>
    <dgm:cxn modelId="{DE0E87D7-D7BF-45CF-B98A-E7B5BE9D29AF}" type="presParOf" srcId="{A066AF67-54AA-4687-8D9E-4CCBAD60DEB2}" destId="{5E617B3F-8B6B-41BF-81C8-2CDD8AE9D0CE}" srcOrd="0" destOrd="0" presId="urn:microsoft.com/office/officeart/2008/layout/CircularPictureCallout"/>
    <dgm:cxn modelId="{33D5A597-462E-4848-8260-E43A9ADB7BCE}" type="presParOf" srcId="{F86F4BD3-15FC-4FB9-8C03-BAEB32BD935F}" destId="{6EA5F32A-4C18-4719-BBB1-14EA7C8CA0C3}" srcOrd="1" destOrd="0" presId="urn:microsoft.com/office/officeart/2008/layout/CircularPictureCallout"/>
    <dgm:cxn modelId="{FBA7D17A-0902-43E6-A719-383B0B3C667F}" type="presParOf" srcId="{F86F4BD3-15FC-4FB9-8C03-BAEB32BD935F}" destId="{BEB36804-52F1-405D-B3E6-84762E1AFCDA}" srcOrd="2" destOrd="0" presId="urn:microsoft.com/office/officeart/2008/layout/CircularPictureCallout"/>
    <dgm:cxn modelId="{110E2C86-5031-42FF-BC85-7A1C137D988F}" type="presParOf" srcId="{BEB36804-52F1-405D-B3E6-84762E1AFCDA}" destId="{CCA8996A-6760-4099-99CE-52D9839692B5}" srcOrd="0" destOrd="0" presId="urn:microsoft.com/office/officeart/2008/layout/CircularPictureCallout"/>
    <dgm:cxn modelId="{90B85CFF-EC33-44E6-AB25-98B9CC59D5B3}" type="presParOf" srcId="{F86F4BD3-15FC-4FB9-8C03-BAEB32BD935F}" destId="{891DC907-A5DD-4535-8324-F6F3B0BD9DFF}" srcOrd="3" destOrd="0" presId="urn:microsoft.com/office/officeart/2008/layout/CircularPictureCallout"/>
    <dgm:cxn modelId="{FDAB125D-F47C-446F-896F-3C919B802C49}" type="presParOf" srcId="{F86F4BD3-15FC-4FB9-8C03-BAEB32BD935F}" destId="{BD823294-FBB9-4179-A89B-769E039ECEB4}" srcOrd="4" destOrd="0" presId="urn:microsoft.com/office/officeart/2008/layout/CircularPictureCallout"/>
    <dgm:cxn modelId="{D5FDA133-C165-4339-931F-202CB671E75D}" type="presParOf" srcId="{BD823294-FBB9-4179-A89B-769E039ECEB4}" destId="{AA5DAABE-1A10-4BFB-8331-64ECB77838EB}" srcOrd="0" destOrd="0" presId="urn:microsoft.com/office/officeart/2008/layout/CircularPictureCallout"/>
    <dgm:cxn modelId="{F54765D8-C89C-4613-9828-8430D141B5BC}" type="presParOf" srcId="{F86F4BD3-15FC-4FB9-8C03-BAEB32BD935F}" destId="{49654D8C-69F9-4884-9812-B3B63837EEB8}" srcOrd="5" destOrd="0" presId="urn:microsoft.com/office/officeart/2008/layout/CircularPictureCallout"/>
    <dgm:cxn modelId="{4D3946C8-BB8E-418A-AA5A-F36BDA517B3B}" type="presParOf" srcId="{49654D8C-69F9-4884-9812-B3B63837EEB8}" destId="{24F7B7B6-E36B-4E5C-8872-933ECC5D03E1}" srcOrd="0" destOrd="0" presId="urn:microsoft.com/office/officeart/2008/layout/CircularPictureCallout"/>
    <dgm:cxn modelId="{69944693-F827-4E3F-961E-CC70BB180171}" type="presParOf" srcId="{F86F4BD3-15FC-4FB9-8C03-BAEB32BD935F}" destId="{0CC6AC07-E41F-4AF7-9C99-107EE79AAFD5}" srcOrd="6" destOrd="0" presId="urn:microsoft.com/office/officeart/2008/layout/CircularPictureCallout"/>
    <dgm:cxn modelId="{E48FFF36-0474-497E-884C-09625A745BA5}" type="presParOf" srcId="{F86F4BD3-15FC-4FB9-8C03-BAEB32BD935F}" destId="{93991847-C388-4FE6-82F7-291AC2724160}" srcOrd="7" destOrd="0" presId="urn:microsoft.com/office/officeart/2008/layout/CircularPictureCallout"/>
    <dgm:cxn modelId="{C759FCA9-D997-41EA-BE49-B654A6FF7A09}" type="presParOf" srcId="{93991847-C388-4FE6-82F7-291AC2724160}" destId="{581D6EC7-39EE-489E-B796-B4BE6D5F5F93}" srcOrd="0" destOrd="0" presId="urn:microsoft.com/office/officeart/2008/layout/CircularPictureCallout"/>
    <dgm:cxn modelId="{4B315D22-32D0-4311-BD8F-5BBE8041523B}" type="presParOf" srcId="{F86F4BD3-15FC-4FB9-8C03-BAEB32BD935F}" destId="{16567F29-0541-4CA2-A126-4C7C34E7F3F9}" srcOrd="8" destOrd="0" presId="urn:microsoft.com/office/officeart/2008/layout/CircularPictureCallout"/>
    <dgm:cxn modelId="{61408637-1AC9-45DD-9328-BC80F2BF3268}" type="presParOf" srcId="{16567F29-0541-4CA2-A126-4C7C34E7F3F9}" destId="{3567DB80-61B8-4EE8-8AD0-634C4B41F332}" srcOrd="0" destOrd="0" presId="urn:microsoft.com/office/officeart/2008/layout/CircularPictureCallout"/>
    <dgm:cxn modelId="{1A82AA53-32DE-4891-89FA-497DE6EEA18F}" type="presParOf" srcId="{F86F4BD3-15FC-4FB9-8C03-BAEB32BD935F}" destId="{652D6D5C-DE05-4080-BC26-FCF90317DE3D}" srcOrd="9" destOrd="0" presId="urn:microsoft.com/office/officeart/2008/layout/CircularPictureCallout"/>
    <dgm:cxn modelId="{BA4A9F3C-8005-4217-8726-07A78272446D}" type="presParOf" srcId="{F86F4BD3-15FC-4FB9-8C03-BAEB32BD935F}" destId="{FDC0B4AF-BC63-4F5C-99C1-72D744E36300}" srcOrd="10" destOrd="0" presId="urn:microsoft.com/office/officeart/2008/layout/CircularPictureCallout"/>
    <dgm:cxn modelId="{433C1529-CC15-42DE-B19E-586AF1ADE210}" type="presParOf" srcId="{FDC0B4AF-BC63-4F5C-99C1-72D744E36300}" destId="{E102D0F5-69F4-4D41-9056-9B224AE21050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F026967-BC0D-403A-9BAB-602234ED4107}" type="doc">
      <dgm:prSet loTypeId="urn:microsoft.com/office/officeart/2005/8/layout/radial3" loCatId="cycle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pt-BR"/>
        </a:p>
      </dgm:t>
    </dgm:pt>
    <dgm:pt modelId="{25AA8F0C-CF26-4A3E-ACAE-9A976BF1EC68}">
      <dgm:prSet phldrT="[Texto]" custT="1"/>
      <dgm:spPr/>
      <dgm:t>
        <a:bodyPr/>
        <a:lstStyle/>
        <a:p>
          <a:pPr algn="ctr"/>
          <a:endParaRPr lang="pt-BR" sz="800" b="0" dirty="0">
            <a:ln/>
          </a:endParaRPr>
        </a:p>
        <a:p>
          <a:pPr algn="ctr"/>
          <a:endParaRPr lang="pt-BR" sz="800" b="0" dirty="0">
            <a:ln/>
          </a:endParaRPr>
        </a:p>
        <a:p>
          <a:pPr algn="ctr"/>
          <a:endParaRPr lang="pt-BR" sz="800" b="0" dirty="0">
            <a:ln/>
          </a:endParaRPr>
        </a:p>
        <a:p>
          <a:pPr algn="ctr"/>
          <a:endParaRPr lang="pt-BR" sz="800" b="0" dirty="0">
            <a:ln/>
          </a:endParaRPr>
        </a:p>
        <a:p>
          <a:pPr algn="ctr"/>
          <a:endParaRPr lang="pt-BR" sz="800" b="0" dirty="0">
            <a:ln/>
          </a:endParaRPr>
        </a:p>
        <a:p>
          <a:pPr algn="ctr"/>
          <a:endParaRPr lang="pt-BR" sz="800" b="0" dirty="0">
            <a:ln/>
          </a:endParaRPr>
        </a:p>
      </dgm:t>
    </dgm:pt>
    <dgm:pt modelId="{EEB28C4E-C3FA-4F51-8502-7463AB316943}" type="parTrans" cxnId="{323215AA-45B0-4AF9-ACF8-0D6FA5CC6D63}">
      <dgm:prSet/>
      <dgm:spPr/>
      <dgm:t>
        <a:bodyPr/>
        <a:lstStyle/>
        <a:p>
          <a:pPr algn="ctr"/>
          <a:endParaRPr lang="pt-BR"/>
        </a:p>
      </dgm:t>
    </dgm:pt>
    <dgm:pt modelId="{C5DFD393-B730-4B06-A586-A99FED76D996}" type="sibTrans" cxnId="{323215AA-45B0-4AF9-ACF8-0D6FA5CC6D63}">
      <dgm:prSet/>
      <dgm:spPr/>
      <dgm:t>
        <a:bodyPr/>
        <a:lstStyle/>
        <a:p>
          <a:pPr algn="ctr"/>
          <a:endParaRPr lang="pt-BR"/>
        </a:p>
      </dgm:t>
    </dgm:pt>
    <dgm:pt modelId="{9391B5F6-DEF1-41DB-A2CE-2319F27EFF50}">
      <dgm:prSet phldrT="[Texto]" custT="1"/>
      <dgm:spPr/>
      <dgm:t>
        <a:bodyPr/>
        <a:lstStyle/>
        <a:p>
          <a:pPr algn="ctr"/>
          <a:endParaRPr lang="pt-BR" sz="1000" b="1" dirty="0"/>
        </a:p>
      </dgm:t>
    </dgm:pt>
    <dgm:pt modelId="{368448C0-8ACE-4D4E-AFE8-35C80F3479E2}" type="parTrans" cxnId="{71F92CEA-B40F-494B-9E29-FF13527A3D83}">
      <dgm:prSet/>
      <dgm:spPr/>
      <dgm:t>
        <a:bodyPr/>
        <a:lstStyle/>
        <a:p>
          <a:pPr algn="ctr"/>
          <a:endParaRPr lang="pt-BR"/>
        </a:p>
      </dgm:t>
    </dgm:pt>
    <dgm:pt modelId="{E073D9E6-238A-4420-9145-52A5DEE1E434}" type="sibTrans" cxnId="{71F92CEA-B40F-494B-9E29-FF13527A3D83}">
      <dgm:prSet/>
      <dgm:spPr/>
      <dgm:t>
        <a:bodyPr/>
        <a:lstStyle/>
        <a:p>
          <a:pPr algn="ctr"/>
          <a:endParaRPr lang="pt-BR"/>
        </a:p>
      </dgm:t>
    </dgm:pt>
    <dgm:pt modelId="{B5D8C8F0-F6B0-43BB-ACC2-0E27A5013CC3}">
      <dgm:prSet phldrT="[Texto]" custT="1"/>
      <dgm:spPr/>
      <dgm:t>
        <a:bodyPr/>
        <a:lstStyle/>
        <a:p>
          <a:pPr algn="ctr"/>
          <a:endParaRPr lang="pt-BR" sz="1400" b="1" u="none" dirty="0">
            <a:effectLst/>
          </a:endParaRPr>
        </a:p>
        <a:p>
          <a:pPr algn="ctr"/>
          <a:endParaRPr lang="pt-BR" sz="1400" b="1" u="none" dirty="0">
            <a:effectLst/>
          </a:endParaRPr>
        </a:p>
        <a:p>
          <a:pPr algn="ctr"/>
          <a:endParaRPr lang="pt-BR" sz="1400" b="1" u="none" dirty="0">
            <a:effectLst/>
          </a:endParaRPr>
        </a:p>
        <a:p>
          <a:pPr algn="ctr"/>
          <a:endParaRPr lang="pt-BR" sz="1400" b="1" u="none" dirty="0">
            <a:effectLst/>
          </a:endParaRPr>
        </a:p>
        <a:p>
          <a:pPr algn="ctr"/>
          <a:endParaRPr lang="pt-BR" sz="1400" b="1" u="none" dirty="0">
            <a:effectLst/>
          </a:endParaRPr>
        </a:p>
        <a:p>
          <a:pPr algn="ctr"/>
          <a:endParaRPr lang="pt-BR" sz="1400" b="1" u="none" dirty="0">
            <a:effectLst/>
          </a:endParaRPr>
        </a:p>
      </dgm:t>
    </dgm:pt>
    <dgm:pt modelId="{5EBA84F7-DED4-480C-8B80-E423E5755F08}" type="sibTrans" cxnId="{56EE86F0-A944-40E5-913D-AA26700AD042}">
      <dgm:prSet/>
      <dgm:spPr/>
      <dgm:t>
        <a:bodyPr/>
        <a:lstStyle/>
        <a:p>
          <a:pPr algn="ctr"/>
          <a:endParaRPr lang="pt-BR"/>
        </a:p>
      </dgm:t>
    </dgm:pt>
    <dgm:pt modelId="{093E81E8-C1CB-488A-85C4-6522FCF3F774}" type="parTrans" cxnId="{56EE86F0-A944-40E5-913D-AA26700AD042}">
      <dgm:prSet/>
      <dgm:spPr/>
      <dgm:t>
        <a:bodyPr/>
        <a:lstStyle/>
        <a:p>
          <a:pPr algn="ctr"/>
          <a:endParaRPr lang="pt-BR"/>
        </a:p>
      </dgm:t>
    </dgm:pt>
    <dgm:pt modelId="{14F51DB8-6A26-46C8-98A1-FFCE1771ADA5}" type="pres">
      <dgm:prSet presAssocID="{6F026967-BC0D-403A-9BAB-602234ED4107}" presName="composite" presStyleCnt="0">
        <dgm:presLayoutVars>
          <dgm:chMax val="1"/>
          <dgm:dir/>
          <dgm:resizeHandles val="exact"/>
        </dgm:presLayoutVars>
      </dgm:prSet>
      <dgm:spPr/>
    </dgm:pt>
    <dgm:pt modelId="{214BFD80-BC68-4046-B0BD-6BF8074F88C4}" type="pres">
      <dgm:prSet presAssocID="{6F026967-BC0D-403A-9BAB-602234ED4107}" presName="radial" presStyleCnt="0">
        <dgm:presLayoutVars>
          <dgm:animLvl val="ctr"/>
        </dgm:presLayoutVars>
      </dgm:prSet>
      <dgm:spPr/>
    </dgm:pt>
    <dgm:pt modelId="{E03F4E5A-2EB9-4AD2-9214-0BCC5B47E5C3}" type="pres">
      <dgm:prSet presAssocID="{B5D8C8F0-F6B0-43BB-ACC2-0E27A5013CC3}" presName="centerShape" presStyleLbl="vennNode1" presStyleIdx="0" presStyleCnt="3" custScaleX="232466" custScaleY="224509" custLinFactNeighborX="0" custLinFactNeighborY="-5334"/>
      <dgm:spPr/>
    </dgm:pt>
    <dgm:pt modelId="{62E0653F-9E8A-4145-A2B7-6409557A16BD}" type="pres">
      <dgm:prSet presAssocID="{25AA8F0C-CF26-4A3E-ACAE-9A976BF1EC68}" presName="node" presStyleLbl="vennNode1" presStyleIdx="1" presStyleCnt="3" custScaleX="325227" custScaleY="325227" custRadScaleRad="34876" custRadScaleInc="-100000">
        <dgm:presLayoutVars>
          <dgm:bulletEnabled val="1"/>
        </dgm:presLayoutVars>
      </dgm:prSet>
      <dgm:spPr/>
    </dgm:pt>
    <dgm:pt modelId="{7603C90E-7C41-44B0-B8C0-E4B1E1F6D685}" type="pres">
      <dgm:prSet presAssocID="{9391B5F6-DEF1-41DB-A2CE-2319F27EFF50}" presName="node" presStyleLbl="vennNode1" presStyleIdx="2" presStyleCnt="3" custScaleX="192715" custScaleY="192715" custRadScaleRad="56573" custRadScaleInc="1433">
        <dgm:presLayoutVars>
          <dgm:bulletEnabled val="1"/>
        </dgm:presLayoutVars>
      </dgm:prSet>
      <dgm:spPr/>
    </dgm:pt>
  </dgm:ptLst>
  <dgm:cxnLst>
    <dgm:cxn modelId="{E3EEC323-C6D5-4338-8AE2-2D172415D3BB}" type="presOf" srcId="{6F026967-BC0D-403A-9BAB-602234ED4107}" destId="{14F51DB8-6A26-46C8-98A1-FFCE1771ADA5}" srcOrd="0" destOrd="0" presId="urn:microsoft.com/office/officeart/2005/8/layout/radial3"/>
    <dgm:cxn modelId="{6D587B73-C410-4C23-8923-439EC27189F1}" type="presOf" srcId="{9391B5F6-DEF1-41DB-A2CE-2319F27EFF50}" destId="{7603C90E-7C41-44B0-B8C0-E4B1E1F6D685}" srcOrd="0" destOrd="0" presId="urn:microsoft.com/office/officeart/2005/8/layout/radial3"/>
    <dgm:cxn modelId="{6A183295-0BEE-49E8-9C45-ECE88EBA5E48}" type="presOf" srcId="{B5D8C8F0-F6B0-43BB-ACC2-0E27A5013CC3}" destId="{E03F4E5A-2EB9-4AD2-9214-0BCC5B47E5C3}" srcOrd="0" destOrd="0" presId="urn:microsoft.com/office/officeart/2005/8/layout/radial3"/>
    <dgm:cxn modelId="{323215AA-45B0-4AF9-ACF8-0D6FA5CC6D63}" srcId="{B5D8C8F0-F6B0-43BB-ACC2-0E27A5013CC3}" destId="{25AA8F0C-CF26-4A3E-ACAE-9A976BF1EC68}" srcOrd="0" destOrd="0" parTransId="{EEB28C4E-C3FA-4F51-8502-7463AB316943}" sibTransId="{C5DFD393-B730-4B06-A586-A99FED76D996}"/>
    <dgm:cxn modelId="{39EFE3B0-BCEC-4FFE-BAA0-E0E3784FB00E}" type="presOf" srcId="{25AA8F0C-CF26-4A3E-ACAE-9A976BF1EC68}" destId="{62E0653F-9E8A-4145-A2B7-6409557A16BD}" srcOrd="0" destOrd="0" presId="urn:microsoft.com/office/officeart/2005/8/layout/radial3"/>
    <dgm:cxn modelId="{71F92CEA-B40F-494B-9E29-FF13527A3D83}" srcId="{B5D8C8F0-F6B0-43BB-ACC2-0E27A5013CC3}" destId="{9391B5F6-DEF1-41DB-A2CE-2319F27EFF50}" srcOrd="1" destOrd="0" parTransId="{368448C0-8ACE-4D4E-AFE8-35C80F3479E2}" sibTransId="{E073D9E6-238A-4420-9145-52A5DEE1E434}"/>
    <dgm:cxn modelId="{56EE86F0-A944-40E5-913D-AA26700AD042}" srcId="{6F026967-BC0D-403A-9BAB-602234ED4107}" destId="{B5D8C8F0-F6B0-43BB-ACC2-0E27A5013CC3}" srcOrd="0" destOrd="0" parTransId="{093E81E8-C1CB-488A-85C4-6522FCF3F774}" sibTransId="{5EBA84F7-DED4-480C-8B80-E423E5755F08}"/>
    <dgm:cxn modelId="{37EC9F29-C47F-4CD8-8968-0399BCEF4C1F}" type="presParOf" srcId="{14F51DB8-6A26-46C8-98A1-FFCE1771ADA5}" destId="{214BFD80-BC68-4046-B0BD-6BF8074F88C4}" srcOrd="0" destOrd="0" presId="urn:microsoft.com/office/officeart/2005/8/layout/radial3"/>
    <dgm:cxn modelId="{F1209615-FB4C-4E5E-8A01-CB3039FFC416}" type="presParOf" srcId="{214BFD80-BC68-4046-B0BD-6BF8074F88C4}" destId="{E03F4E5A-2EB9-4AD2-9214-0BCC5B47E5C3}" srcOrd="0" destOrd="0" presId="urn:microsoft.com/office/officeart/2005/8/layout/radial3"/>
    <dgm:cxn modelId="{70A3AF89-DCA2-4AB5-BE7B-AB1D0E7512D4}" type="presParOf" srcId="{214BFD80-BC68-4046-B0BD-6BF8074F88C4}" destId="{62E0653F-9E8A-4145-A2B7-6409557A16BD}" srcOrd="1" destOrd="0" presId="urn:microsoft.com/office/officeart/2005/8/layout/radial3"/>
    <dgm:cxn modelId="{76C32E73-EBFF-41FB-A7F5-5BFE8F868512}" type="presParOf" srcId="{214BFD80-BC68-4046-B0BD-6BF8074F88C4}" destId="{7603C90E-7C41-44B0-B8C0-E4B1E1F6D685}" srcOrd="2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3DF850A-89D0-42AB-A97A-796180D29CB4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86C45F6B-57BF-4D54-B79B-22973733C1A9}">
      <dgm:prSet phldrT="[Texto]" custT="1"/>
      <dgm:spPr/>
      <dgm:t>
        <a:bodyPr/>
        <a:lstStyle/>
        <a:p>
          <a:pPr algn="ctr"/>
          <a:r>
            <a:rPr lang="pt-BR" sz="1600" dirty="0"/>
            <a:t>PEDIDO DE ACESSO</a:t>
          </a:r>
        </a:p>
      </dgm:t>
    </dgm:pt>
    <dgm:pt modelId="{EDFF111A-6845-466C-884F-882182FB639C}" type="parTrans" cxnId="{E17F0997-2BCF-4B9A-B6CF-221BEC14DC84}">
      <dgm:prSet/>
      <dgm:spPr/>
      <dgm:t>
        <a:bodyPr/>
        <a:lstStyle/>
        <a:p>
          <a:endParaRPr lang="pt-BR"/>
        </a:p>
      </dgm:t>
    </dgm:pt>
    <dgm:pt modelId="{5A1A3950-8493-40FA-8162-B478B3675502}" type="sibTrans" cxnId="{E17F0997-2BCF-4B9A-B6CF-221BEC14DC84}">
      <dgm:prSet/>
      <dgm:spPr/>
      <dgm:t>
        <a:bodyPr/>
        <a:lstStyle/>
        <a:p>
          <a:endParaRPr lang="pt-BR"/>
        </a:p>
      </dgm:t>
    </dgm:pt>
    <dgm:pt modelId="{1BA5882E-0129-4573-9D2F-F0C9661356AA}">
      <dgm:prSet phldrT="[Texto]" custT="1"/>
      <dgm:spPr/>
      <dgm:t>
        <a:bodyPr/>
        <a:lstStyle/>
        <a:p>
          <a:r>
            <a:rPr lang="pt-BR" sz="1600" dirty="0"/>
            <a:t>RECURSO À AUTORIDADE HIERARQUICAMENTE SUPERIOR</a:t>
          </a:r>
        </a:p>
      </dgm:t>
    </dgm:pt>
    <dgm:pt modelId="{F480D683-B5DF-4C26-BEA1-F28B868542F9}" type="parTrans" cxnId="{334B3EA8-EE5E-42E1-8068-8720DC9E2C75}">
      <dgm:prSet/>
      <dgm:spPr/>
      <dgm:t>
        <a:bodyPr/>
        <a:lstStyle/>
        <a:p>
          <a:endParaRPr lang="pt-BR"/>
        </a:p>
      </dgm:t>
    </dgm:pt>
    <dgm:pt modelId="{804C5E02-AD6F-478A-BF6A-69958930C09F}" type="sibTrans" cxnId="{334B3EA8-EE5E-42E1-8068-8720DC9E2C75}">
      <dgm:prSet/>
      <dgm:spPr/>
      <dgm:t>
        <a:bodyPr/>
        <a:lstStyle/>
        <a:p>
          <a:endParaRPr lang="pt-BR"/>
        </a:p>
      </dgm:t>
    </dgm:pt>
    <dgm:pt modelId="{B315166F-78C9-418A-AE59-EC01B4B650CB}">
      <dgm:prSet phldrT="[Texto]" custT="1"/>
      <dgm:spPr/>
      <dgm:t>
        <a:bodyPr/>
        <a:lstStyle/>
        <a:p>
          <a:pPr algn="ctr"/>
          <a:r>
            <a:rPr lang="pt-BR" sz="1600" dirty="0"/>
            <a:t>RECURSO À AUTORIDADE MÁXIMA DO ÓRGÃO</a:t>
          </a:r>
        </a:p>
      </dgm:t>
    </dgm:pt>
    <dgm:pt modelId="{E28D6B48-3F09-4DA0-84DD-F59E541E1416}" type="parTrans" cxnId="{FAE2DB4D-5DEC-43AC-8DDD-C35B97F26928}">
      <dgm:prSet/>
      <dgm:spPr/>
      <dgm:t>
        <a:bodyPr/>
        <a:lstStyle/>
        <a:p>
          <a:endParaRPr lang="pt-BR"/>
        </a:p>
      </dgm:t>
    </dgm:pt>
    <dgm:pt modelId="{4BD9A808-12F3-4FB5-B403-93A601057839}" type="sibTrans" cxnId="{FAE2DB4D-5DEC-43AC-8DDD-C35B97F26928}">
      <dgm:prSet/>
      <dgm:spPr/>
      <dgm:t>
        <a:bodyPr/>
        <a:lstStyle/>
        <a:p>
          <a:endParaRPr lang="pt-BR"/>
        </a:p>
      </dgm:t>
    </dgm:pt>
    <dgm:pt modelId="{04F497D5-A738-4EC5-9FB6-EA358B7EC0B9}">
      <dgm:prSet/>
      <dgm:spPr/>
      <dgm:t>
        <a:bodyPr/>
        <a:lstStyle/>
        <a:p>
          <a:endParaRPr lang="pt-BR"/>
        </a:p>
      </dgm:t>
    </dgm:pt>
    <dgm:pt modelId="{A4B26AD5-FC7F-43B8-9F8C-1C39523A0E2A}" type="parTrans" cxnId="{6D6C58CD-4FD4-4E46-A974-E8D2312F6EED}">
      <dgm:prSet/>
      <dgm:spPr/>
      <dgm:t>
        <a:bodyPr/>
        <a:lstStyle/>
        <a:p>
          <a:endParaRPr lang="pt-BR"/>
        </a:p>
      </dgm:t>
    </dgm:pt>
    <dgm:pt modelId="{A164233D-69C8-47EF-AFAF-E28918C9BAB7}" type="sibTrans" cxnId="{6D6C58CD-4FD4-4E46-A974-E8D2312F6EED}">
      <dgm:prSet/>
      <dgm:spPr/>
      <dgm:t>
        <a:bodyPr/>
        <a:lstStyle/>
        <a:p>
          <a:endParaRPr lang="pt-BR"/>
        </a:p>
      </dgm:t>
    </dgm:pt>
    <dgm:pt modelId="{89F53BAE-F3B0-43D3-A8DA-AD4F79435EF9}">
      <dgm:prSet/>
      <dgm:spPr/>
      <dgm:t>
        <a:bodyPr/>
        <a:lstStyle/>
        <a:p>
          <a:endParaRPr lang="pt-BR"/>
        </a:p>
      </dgm:t>
    </dgm:pt>
    <dgm:pt modelId="{09628892-5B4A-4F81-97DE-A7EFAAEEE11A}" type="parTrans" cxnId="{12A31F38-05F3-40DD-9F6E-0ECC6F4936AE}">
      <dgm:prSet/>
      <dgm:spPr/>
      <dgm:t>
        <a:bodyPr/>
        <a:lstStyle/>
        <a:p>
          <a:endParaRPr lang="pt-BR"/>
        </a:p>
      </dgm:t>
    </dgm:pt>
    <dgm:pt modelId="{23C57137-14B5-4CA1-AD65-F3A9D2B9BD76}" type="sibTrans" cxnId="{12A31F38-05F3-40DD-9F6E-0ECC6F4936AE}">
      <dgm:prSet/>
      <dgm:spPr/>
      <dgm:t>
        <a:bodyPr/>
        <a:lstStyle/>
        <a:p>
          <a:endParaRPr lang="pt-BR"/>
        </a:p>
      </dgm:t>
    </dgm:pt>
    <dgm:pt modelId="{2055FDB2-3ADC-4926-9C2D-365D9D518351}" type="pres">
      <dgm:prSet presAssocID="{03DF850A-89D0-42AB-A97A-796180D29CB4}" presName="rootnode" presStyleCnt="0">
        <dgm:presLayoutVars>
          <dgm:chMax/>
          <dgm:chPref/>
          <dgm:dir/>
          <dgm:animLvl val="lvl"/>
        </dgm:presLayoutVars>
      </dgm:prSet>
      <dgm:spPr/>
    </dgm:pt>
    <dgm:pt modelId="{41F362C0-5A00-44EC-B6E7-21F3C4BEA6D6}" type="pres">
      <dgm:prSet presAssocID="{86C45F6B-57BF-4D54-B79B-22973733C1A9}" presName="composite" presStyleCnt="0"/>
      <dgm:spPr/>
    </dgm:pt>
    <dgm:pt modelId="{1575CFC6-889C-4B02-9895-2950BAA24BE1}" type="pres">
      <dgm:prSet presAssocID="{86C45F6B-57BF-4D54-B79B-22973733C1A9}" presName="LShape" presStyleLbl="alignNode1" presStyleIdx="0" presStyleCnt="9"/>
      <dgm:spPr>
        <a:solidFill>
          <a:srgbClr val="0070C0"/>
        </a:solidFill>
      </dgm:spPr>
    </dgm:pt>
    <dgm:pt modelId="{8A3E37C5-C166-4B92-9421-71614139D97B}" type="pres">
      <dgm:prSet presAssocID="{86C45F6B-57BF-4D54-B79B-22973733C1A9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A90145FF-3F73-4EFA-B737-18E930C6613F}" type="pres">
      <dgm:prSet presAssocID="{86C45F6B-57BF-4D54-B79B-22973733C1A9}" presName="Triangle" presStyleLbl="alignNode1" presStyleIdx="1" presStyleCnt="9"/>
      <dgm:spPr>
        <a:solidFill>
          <a:srgbClr val="FF0000"/>
        </a:solidFill>
        <a:ln>
          <a:solidFill>
            <a:srgbClr val="FF0000"/>
          </a:solidFill>
        </a:ln>
      </dgm:spPr>
    </dgm:pt>
    <dgm:pt modelId="{7514DC10-88C0-478E-BA22-DD7272A9AF42}" type="pres">
      <dgm:prSet presAssocID="{5A1A3950-8493-40FA-8162-B478B3675502}" presName="sibTrans" presStyleCnt="0"/>
      <dgm:spPr/>
    </dgm:pt>
    <dgm:pt modelId="{8F40113E-C72A-4F46-9C11-798137FD15CB}" type="pres">
      <dgm:prSet presAssocID="{5A1A3950-8493-40FA-8162-B478B3675502}" presName="space" presStyleCnt="0"/>
      <dgm:spPr/>
    </dgm:pt>
    <dgm:pt modelId="{0E92F4BF-34B6-4C90-8FD3-B8F7145A9C15}" type="pres">
      <dgm:prSet presAssocID="{1BA5882E-0129-4573-9D2F-F0C9661356AA}" presName="composite" presStyleCnt="0"/>
      <dgm:spPr/>
    </dgm:pt>
    <dgm:pt modelId="{238EF275-C70C-4B6C-9971-75A51F4F9A74}" type="pres">
      <dgm:prSet presAssocID="{1BA5882E-0129-4573-9D2F-F0C9661356AA}" presName="LShape" presStyleLbl="alignNode1" presStyleIdx="2" presStyleCnt="9"/>
      <dgm:spPr>
        <a:solidFill>
          <a:srgbClr val="0070C0"/>
        </a:solidFill>
      </dgm:spPr>
    </dgm:pt>
    <dgm:pt modelId="{33BEA9BD-7EBE-42F3-A863-E844F6BC7B40}" type="pres">
      <dgm:prSet presAssocID="{1BA5882E-0129-4573-9D2F-F0C9661356AA}" presName="ParentText" presStyleLbl="revTx" presStyleIdx="1" presStyleCnt="5" custScaleX="115723" custLinFactNeighborX="6832" custLinFactNeighborY="-709">
        <dgm:presLayoutVars>
          <dgm:chMax val="0"/>
          <dgm:chPref val="0"/>
          <dgm:bulletEnabled val="1"/>
        </dgm:presLayoutVars>
      </dgm:prSet>
      <dgm:spPr/>
    </dgm:pt>
    <dgm:pt modelId="{BF2F0434-6713-42C5-8E49-B861F78008BB}" type="pres">
      <dgm:prSet presAssocID="{1BA5882E-0129-4573-9D2F-F0C9661356AA}" presName="Triangle" presStyleLbl="alignNode1" presStyleIdx="3" presStyleCnt="9"/>
      <dgm:spPr>
        <a:xfrm>
          <a:off x="2984224" y="1346870"/>
          <a:ext cx="262279" cy="262279"/>
        </a:xfrm>
        <a:prstGeom prst="triangle">
          <a:avLst>
            <a:gd name="adj" fmla="val 100000"/>
          </a:avLst>
        </a:prstGeom>
        <a:solidFill>
          <a:srgbClr val="FF0000"/>
        </a:solidFill>
        <a:ln w="12700" cap="flat" cmpd="sng" algn="ctr">
          <a:solidFill>
            <a:srgbClr val="FF0000"/>
          </a:solidFill>
          <a:prstDash val="solid"/>
          <a:miter lim="800000"/>
        </a:ln>
        <a:effectLst/>
      </dgm:spPr>
    </dgm:pt>
    <dgm:pt modelId="{E3AF75A8-42D8-4087-834F-F1A96C0D6194}" type="pres">
      <dgm:prSet presAssocID="{804C5E02-AD6F-478A-BF6A-69958930C09F}" presName="sibTrans" presStyleCnt="0"/>
      <dgm:spPr/>
    </dgm:pt>
    <dgm:pt modelId="{65F3C090-0888-4462-BA02-046961F6540F}" type="pres">
      <dgm:prSet presAssocID="{804C5E02-AD6F-478A-BF6A-69958930C09F}" presName="space" presStyleCnt="0"/>
      <dgm:spPr/>
    </dgm:pt>
    <dgm:pt modelId="{1FD151EC-A6F4-4763-B96A-970F07A1EC16}" type="pres">
      <dgm:prSet presAssocID="{B315166F-78C9-418A-AE59-EC01B4B650CB}" presName="composite" presStyleCnt="0"/>
      <dgm:spPr/>
    </dgm:pt>
    <dgm:pt modelId="{FEB3BC97-7425-4CD4-84D5-8AB0DCB9412C}" type="pres">
      <dgm:prSet presAssocID="{B315166F-78C9-418A-AE59-EC01B4B650CB}" presName="LShape" presStyleLbl="alignNode1" presStyleIdx="4" presStyleCnt="9"/>
      <dgm:spPr>
        <a:solidFill>
          <a:srgbClr val="0070C0"/>
        </a:solidFill>
      </dgm:spPr>
    </dgm:pt>
    <dgm:pt modelId="{2E1A87A3-1BCC-44F5-80CD-9AA0A89B3567}" type="pres">
      <dgm:prSet presAssocID="{B315166F-78C9-418A-AE59-EC01B4B650CB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537DC9E5-422E-4A24-ADF2-6FD1E86A80F7}" type="pres">
      <dgm:prSet presAssocID="{B315166F-78C9-418A-AE59-EC01B4B650CB}" presName="Triangle" presStyleLbl="alignNode1" presStyleIdx="5" presStyleCnt="9"/>
      <dgm:spPr>
        <a:xfrm>
          <a:off x="4685952" y="925776"/>
          <a:ext cx="262279" cy="262279"/>
        </a:xfrm>
        <a:prstGeom prst="triangle">
          <a:avLst>
            <a:gd name="adj" fmla="val 100000"/>
          </a:avLst>
        </a:prstGeom>
        <a:solidFill>
          <a:srgbClr val="FF0000"/>
        </a:solidFill>
        <a:ln w="12700" cap="flat" cmpd="sng" algn="ctr">
          <a:solidFill>
            <a:srgbClr val="FF0000"/>
          </a:solidFill>
          <a:prstDash val="solid"/>
          <a:miter lim="800000"/>
        </a:ln>
        <a:effectLst/>
      </dgm:spPr>
    </dgm:pt>
    <dgm:pt modelId="{6FA574A5-99FC-46AA-8558-B425D7844F13}" type="pres">
      <dgm:prSet presAssocID="{4BD9A808-12F3-4FB5-B403-93A601057839}" presName="sibTrans" presStyleCnt="0"/>
      <dgm:spPr/>
    </dgm:pt>
    <dgm:pt modelId="{90355087-480D-40F1-B37F-B2A13719C112}" type="pres">
      <dgm:prSet presAssocID="{4BD9A808-12F3-4FB5-B403-93A601057839}" presName="space" presStyleCnt="0"/>
      <dgm:spPr/>
    </dgm:pt>
    <dgm:pt modelId="{48B202BB-9100-4BBA-A946-54617C85422A}" type="pres">
      <dgm:prSet presAssocID="{04F497D5-A738-4EC5-9FB6-EA358B7EC0B9}" presName="composite" presStyleCnt="0"/>
      <dgm:spPr/>
    </dgm:pt>
    <dgm:pt modelId="{550AD6DD-C513-4153-AEBE-38C1A03ACFFB}" type="pres">
      <dgm:prSet presAssocID="{04F497D5-A738-4EC5-9FB6-EA358B7EC0B9}" presName="LShape" presStyleLbl="alignNode1" presStyleIdx="6" presStyleCnt="9"/>
      <dgm:spPr>
        <a:solidFill>
          <a:srgbClr val="0070C0"/>
        </a:solidFill>
      </dgm:spPr>
    </dgm:pt>
    <dgm:pt modelId="{9E49A7A3-85A1-4C51-957B-16DE10FCDC75}" type="pres">
      <dgm:prSet presAssocID="{04F497D5-A738-4EC5-9FB6-EA358B7EC0B9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6D1AB419-85D5-458F-9718-2D7FC025DB6A}" type="pres">
      <dgm:prSet presAssocID="{04F497D5-A738-4EC5-9FB6-EA358B7EC0B9}" presName="Triangle" presStyleLbl="alignNode1" presStyleIdx="7" presStyleCnt="9"/>
      <dgm:spPr>
        <a:xfrm>
          <a:off x="6387680" y="504682"/>
          <a:ext cx="262279" cy="262279"/>
        </a:xfrm>
        <a:prstGeom prst="triangle">
          <a:avLst>
            <a:gd name="adj" fmla="val 100000"/>
          </a:avLst>
        </a:prstGeom>
        <a:solidFill>
          <a:srgbClr val="FF0000"/>
        </a:solidFill>
        <a:ln w="12700" cap="flat" cmpd="sng" algn="ctr">
          <a:solidFill>
            <a:srgbClr val="FF0000"/>
          </a:solidFill>
          <a:prstDash val="solid"/>
          <a:miter lim="800000"/>
        </a:ln>
        <a:effectLst/>
      </dgm:spPr>
    </dgm:pt>
    <dgm:pt modelId="{E8BF9A4E-1E79-4C2A-B07A-17FB2AF2C8F0}" type="pres">
      <dgm:prSet presAssocID="{A164233D-69C8-47EF-AFAF-E28918C9BAB7}" presName="sibTrans" presStyleCnt="0"/>
      <dgm:spPr/>
    </dgm:pt>
    <dgm:pt modelId="{80019447-F051-4A94-9725-DD9F7298E131}" type="pres">
      <dgm:prSet presAssocID="{A164233D-69C8-47EF-AFAF-E28918C9BAB7}" presName="space" presStyleCnt="0"/>
      <dgm:spPr/>
    </dgm:pt>
    <dgm:pt modelId="{9ECE18D9-A5A9-4D25-A4F7-4102CFEA6E15}" type="pres">
      <dgm:prSet presAssocID="{89F53BAE-F3B0-43D3-A8DA-AD4F79435EF9}" presName="composite" presStyleCnt="0"/>
      <dgm:spPr/>
    </dgm:pt>
    <dgm:pt modelId="{74D0F026-4A3F-437B-A4C3-6E9F89CF4209}" type="pres">
      <dgm:prSet presAssocID="{89F53BAE-F3B0-43D3-A8DA-AD4F79435EF9}" presName="LShape" presStyleLbl="alignNode1" presStyleIdx="8" presStyleCnt="9"/>
      <dgm:spPr>
        <a:solidFill>
          <a:srgbClr val="0070C0"/>
        </a:solidFill>
      </dgm:spPr>
    </dgm:pt>
    <dgm:pt modelId="{0D37CBBA-BAB7-4302-8DA1-D770987BBFD3}" type="pres">
      <dgm:prSet presAssocID="{89F53BAE-F3B0-43D3-A8DA-AD4F79435EF9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1A632C17-E5F9-4176-8066-8B8F61C7942A}" type="presOf" srcId="{1BA5882E-0129-4573-9D2F-F0C9661356AA}" destId="{33BEA9BD-7EBE-42F3-A863-E844F6BC7B40}" srcOrd="0" destOrd="0" presId="urn:microsoft.com/office/officeart/2009/3/layout/StepUpProcess"/>
    <dgm:cxn modelId="{D18C8722-5EA2-4BE9-959C-6F372564D6E6}" type="presOf" srcId="{86C45F6B-57BF-4D54-B79B-22973733C1A9}" destId="{8A3E37C5-C166-4B92-9421-71614139D97B}" srcOrd="0" destOrd="0" presId="urn:microsoft.com/office/officeart/2009/3/layout/StepUpProcess"/>
    <dgm:cxn modelId="{97FAEA28-256E-405B-8826-A905B0351F73}" type="presOf" srcId="{03DF850A-89D0-42AB-A97A-796180D29CB4}" destId="{2055FDB2-3ADC-4926-9C2D-365D9D518351}" srcOrd="0" destOrd="0" presId="urn:microsoft.com/office/officeart/2009/3/layout/StepUpProcess"/>
    <dgm:cxn modelId="{12A31F38-05F3-40DD-9F6E-0ECC6F4936AE}" srcId="{03DF850A-89D0-42AB-A97A-796180D29CB4}" destId="{89F53BAE-F3B0-43D3-A8DA-AD4F79435EF9}" srcOrd="4" destOrd="0" parTransId="{09628892-5B4A-4F81-97DE-A7EFAAEEE11A}" sibTransId="{23C57137-14B5-4CA1-AD65-F3A9D2B9BD76}"/>
    <dgm:cxn modelId="{F3EAA14C-B39A-47BE-AF63-74BE03223D1D}" type="presOf" srcId="{B315166F-78C9-418A-AE59-EC01B4B650CB}" destId="{2E1A87A3-1BCC-44F5-80CD-9AA0A89B3567}" srcOrd="0" destOrd="0" presId="urn:microsoft.com/office/officeart/2009/3/layout/StepUpProcess"/>
    <dgm:cxn modelId="{FAE2DB4D-5DEC-43AC-8DDD-C35B97F26928}" srcId="{03DF850A-89D0-42AB-A97A-796180D29CB4}" destId="{B315166F-78C9-418A-AE59-EC01B4B650CB}" srcOrd="2" destOrd="0" parTransId="{E28D6B48-3F09-4DA0-84DD-F59E541E1416}" sibTransId="{4BD9A808-12F3-4FB5-B403-93A601057839}"/>
    <dgm:cxn modelId="{8CD5A795-1FAE-4374-AD3A-F221A3945F3D}" type="presOf" srcId="{89F53BAE-F3B0-43D3-A8DA-AD4F79435EF9}" destId="{0D37CBBA-BAB7-4302-8DA1-D770987BBFD3}" srcOrd="0" destOrd="0" presId="urn:microsoft.com/office/officeart/2009/3/layout/StepUpProcess"/>
    <dgm:cxn modelId="{E17F0997-2BCF-4B9A-B6CF-221BEC14DC84}" srcId="{03DF850A-89D0-42AB-A97A-796180D29CB4}" destId="{86C45F6B-57BF-4D54-B79B-22973733C1A9}" srcOrd="0" destOrd="0" parTransId="{EDFF111A-6845-466C-884F-882182FB639C}" sibTransId="{5A1A3950-8493-40FA-8162-B478B3675502}"/>
    <dgm:cxn modelId="{C6A0619D-5726-4940-809B-B6A101264AC4}" type="presOf" srcId="{04F497D5-A738-4EC5-9FB6-EA358B7EC0B9}" destId="{9E49A7A3-85A1-4C51-957B-16DE10FCDC75}" srcOrd="0" destOrd="0" presId="urn:microsoft.com/office/officeart/2009/3/layout/StepUpProcess"/>
    <dgm:cxn modelId="{334B3EA8-EE5E-42E1-8068-8720DC9E2C75}" srcId="{03DF850A-89D0-42AB-A97A-796180D29CB4}" destId="{1BA5882E-0129-4573-9D2F-F0C9661356AA}" srcOrd="1" destOrd="0" parTransId="{F480D683-B5DF-4C26-BEA1-F28B868542F9}" sibTransId="{804C5E02-AD6F-478A-BF6A-69958930C09F}"/>
    <dgm:cxn modelId="{6D6C58CD-4FD4-4E46-A974-E8D2312F6EED}" srcId="{03DF850A-89D0-42AB-A97A-796180D29CB4}" destId="{04F497D5-A738-4EC5-9FB6-EA358B7EC0B9}" srcOrd="3" destOrd="0" parTransId="{A4B26AD5-FC7F-43B8-9F8C-1C39523A0E2A}" sibTransId="{A164233D-69C8-47EF-AFAF-E28918C9BAB7}"/>
    <dgm:cxn modelId="{122C8FF9-AEEF-44C4-9572-E1400E1D564A}" type="presParOf" srcId="{2055FDB2-3ADC-4926-9C2D-365D9D518351}" destId="{41F362C0-5A00-44EC-B6E7-21F3C4BEA6D6}" srcOrd="0" destOrd="0" presId="urn:microsoft.com/office/officeart/2009/3/layout/StepUpProcess"/>
    <dgm:cxn modelId="{B705DAAB-1BC7-4446-969F-358756E7E028}" type="presParOf" srcId="{41F362C0-5A00-44EC-B6E7-21F3C4BEA6D6}" destId="{1575CFC6-889C-4B02-9895-2950BAA24BE1}" srcOrd="0" destOrd="0" presId="urn:microsoft.com/office/officeart/2009/3/layout/StepUpProcess"/>
    <dgm:cxn modelId="{D64161F5-5CE4-4443-9AD3-9ECB8332FBC5}" type="presParOf" srcId="{41F362C0-5A00-44EC-B6E7-21F3C4BEA6D6}" destId="{8A3E37C5-C166-4B92-9421-71614139D97B}" srcOrd="1" destOrd="0" presId="urn:microsoft.com/office/officeart/2009/3/layout/StepUpProcess"/>
    <dgm:cxn modelId="{BCA95EC0-B3A7-4873-A10C-1E1B846EB081}" type="presParOf" srcId="{41F362C0-5A00-44EC-B6E7-21F3C4BEA6D6}" destId="{A90145FF-3F73-4EFA-B737-18E930C6613F}" srcOrd="2" destOrd="0" presId="urn:microsoft.com/office/officeart/2009/3/layout/StepUpProcess"/>
    <dgm:cxn modelId="{5201CCB5-B783-4FA0-82D1-21DDBCD2973D}" type="presParOf" srcId="{2055FDB2-3ADC-4926-9C2D-365D9D518351}" destId="{7514DC10-88C0-478E-BA22-DD7272A9AF42}" srcOrd="1" destOrd="0" presId="urn:microsoft.com/office/officeart/2009/3/layout/StepUpProcess"/>
    <dgm:cxn modelId="{4CC118D2-C1A6-47D1-A477-872C149513B2}" type="presParOf" srcId="{7514DC10-88C0-478E-BA22-DD7272A9AF42}" destId="{8F40113E-C72A-4F46-9C11-798137FD15CB}" srcOrd="0" destOrd="0" presId="urn:microsoft.com/office/officeart/2009/3/layout/StepUpProcess"/>
    <dgm:cxn modelId="{54836C3C-26FB-4A75-88D2-05C724C1C064}" type="presParOf" srcId="{2055FDB2-3ADC-4926-9C2D-365D9D518351}" destId="{0E92F4BF-34B6-4C90-8FD3-B8F7145A9C15}" srcOrd="2" destOrd="0" presId="urn:microsoft.com/office/officeart/2009/3/layout/StepUpProcess"/>
    <dgm:cxn modelId="{CAC1769A-1323-460E-95B4-F005FFBF1B0B}" type="presParOf" srcId="{0E92F4BF-34B6-4C90-8FD3-B8F7145A9C15}" destId="{238EF275-C70C-4B6C-9971-75A51F4F9A74}" srcOrd="0" destOrd="0" presId="urn:microsoft.com/office/officeart/2009/3/layout/StepUpProcess"/>
    <dgm:cxn modelId="{4F2AB77A-0AD7-4E16-9FB9-2ADD989FB1EF}" type="presParOf" srcId="{0E92F4BF-34B6-4C90-8FD3-B8F7145A9C15}" destId="{33BEA9BD-7EBE-42F3-A863-E844F6BC7B40}" srcOrd="1" destOrd="0" presId="urn:microsoft.com/office/officeart/2009/3/layout/StepUpProcess"/>
    <dgm:cxn modelId="{38EE8F4B-9183-4875-9E33-C178DD6778E4}" type="presParOf" srcId="{0E92F4BF-34B6-4C90-8FD3-B8F7145A9C15}" destId="{BF2F0434-6713-42C5-8E49-B861F78008BB}" srcOrd="2" destOrd="0" presId="urn:microsoft.com/office/officeart/2009/3/layout/StepUpProcess"/>
    <dgm:cxn modelId="{9C8CA684-7BBC-446A-B3A3-AB4F1D03A1D7}" type="presParOf" srcId="{2055FDB2-3ADC-4926-9C2D-365D9D518351}" destId="{E3AF75A8-42D8-4087-834F-F1A96C0D6194}" srcOrd="3" destOrd="0" presId="urn:microsoft.com/office/officeart/2009/3/layout/StepUpProcess"/>
    <dgm:cxn modelId="{6996FBF0-E71C-46B1-8098-63FCA3B81F2B}" type="presParOf" srcId="{E3AF75A8-42D8-4087-834F-F1A96C0D6194}" destId="{65F3C090-0888-4462-BA02-046961F6540F}" srcOrd="0" destOrd="0" presId="urn:microsoft.com/office/officeart/2009/3/layout/StepUpProcess"/>
    <dgm:cxn modelId="{2CF7FC30-E2E3-4A1F-8791-6BBC5D856029}" type="presParOf" srcId="{2055FDB2-3ADC-4926-9C2D-365D9D518351}" destId="{1FD151EC-A6F4-4763-B96A-970F07A1EC16}" srcOrd="4" destOrd="0" presId="urn:microsoft.com/office/officeart/2009/3/layout/StepUpProcess"/>
    <dgm:cxn modelId="{534035A5-7147-4048-9E88-3EA259D3A5B3}" type="presParOf" srcId="{1FD151EC-A6F4-4763-B96A-970F07A1EC16}" destId="{FEB3BC97-7425-4CD4-84D5-8AB0DCB9412C}" srcOrd="0" destOrd="0" presId="urn:microsoft.com/office/officeart/2009/3/layout/StepUpProcess"/>
    <dgm:cxn modelId="{12F3A757-39F0-453D-9E93-A16D6577097D}" type="presParOf" srcId="{1FD151EC-A6F4-4763-B96A-970F07A1EC16}" destId="{2E1A87A3-1BCC-44F5-80CD-9AA0A89B3567}" srcOrd="1" destOrd="0" presId="urn:microsoft.com/office/officeart/2009/3/layout/StepUpProcess"/>
    <dgm:cxn modelId="{93845F6A-78C9-4FE9-BC92-D1FEA24259ED}" type="presParOf" srcId="{1FD151EC-A6F4-4763-B96A-970F07A1EC16}" destId="{537DC9E5-422E-4A24-ADF2-6FD1E86A80F7}" srcOrd="2" destOrd="0" presId="urn:microsoft.com/office/officeart/2009/3/layout/StepUpProcess"/>
    <dgm:cxn modelId="{E398F3BB-35AD-4A2C-AE7B-75B06E51CCBD}" type="presParOf" srcId="{2055FDB2-3ADC-4926-9C2D-365D9D518351}" destId="{6FA574A5-99FC-46AA-8558-B425D7844F13}" srcOrd="5" destOrd="0" presId="urn:microsoft.com/office/officeart/2009/3/layout/StepUpProcess"/>
    <dgm:cxn modelId="{673DA9DC-7B52-4FB9-B27A-3B1114E89B9E}" type="presParOf" srcId="{6FA574A5-99FC-46AA-8558-B425D7844F13}" destId="{90355087-480D-40F1-B37F-B2A13719C112}" srcOrd="0" destOrd="0" presId="urn:microsoft.com/office/officeart/2009/3/layout/StepUpProcess"/>
    <dgm:cxn modelId="{09787836-B111-4807-B25D-6C0CB4FB5341}" type="presParOf" srcId="{2055FDB2-3ADC-4926-9C2D-365D9D518351}" destId="{48B202BB-9100-4BBA-A946-54617C85422A}" srcOrd="6" destOrd="0" presId="urn:microsoft.com/office/officeart/2009/3/layout/StepUpProcess"/>
    <dgm:cxn modelId="{56EF63B0-BD01-4213-B9E7-A8357151679E}" type="presParOf" srcId="{48B202BB-9100-4BBA-A946-54617C85422A}" destId="{550AD6DD-C513-4153-AEBE-38C1A03ACFFB}" srcOrd="0" destOrd="0" presId="urn:microsoft.com/office/officeart/2009/3/layout/StepUpProcess"/>
    <dgm:cxn modelId="{2F697FA3-4601-46C8-B0BA-09C655D26D3E}" type="presParOf" srcId="{48B202BB-9100-4BBA-A946-54617C85422A}" destId="{9E49A7A3-85A1-4C51-957B-16DE10FCDC75}" srcOrd="1" destOrd="0" presId="urn:microsoft.com/office/officeart/2009/3/layout/StepUpProcess"/>
    <dgm:cxn modelId="{4A2FB0C2-DB92-4123-93C5-A58290EF8008}" type="presParOf" srcId="{48B202BB-9100-4BBA-A946-54617C85422A}" destId="{6D1AB419-85D5-458F-9718-2D7FC025DB6A}" srcOrd="2" destOrd="0" presId="urn:microsoft.com/office/officeart/2009/3/layout/StepUpProcess"/>
    <dgm:cxn modelId="{E56EC29C-FEF8-4B0B-A56D-B39AA3C08CA0}" type="presParOf" srcId="{2055FDB2-3ADC-4926-9C2D-365D9D518351}" destId="{E8BF9A4E-1E79-4C2A-B07A-17FB2AF2C8F0}" srcOrd="7" destOrd="0" presId="urn:microsoft.com/office/officeart/2009/3/layout/StepUpProcess"/>
    <dgm:cxn modelId="{EF955FFB-F28E-4923-AD90-58072A823F8B}" type="presParOf" srcId="{E8BF9A4E-1E79-4C2A-B07A-17FB2AF2C8F0}" destId="{80019447-F051-4A94-9725-DD9F7298E131}" srcOrd="0" destOrd="0" presId="urn:microsoft.com/office/officeart/2009/3/layout/StepUpProcess"/>
    <dgm:cxn modelId="{3687B29B-3EF7-4AEA-AA33-2FFD66B75777}" type="presParOf" srcId="{2055FDB2-3ADC-4926-9C2D-365D9D518351}" destId="{9ECE18D9-A5A9-4D25-A4F7-4102CFEA6E15}" srcOrd="8" destOrd="0" presId="urn:microsoft.com/office/officeart/2009/3/layout/StepUpProcess"/>
    <dgm:cxn modelId="{A258E2C9-0309-4CDC-A6FF-DFD8DC3DCB23}" type="presParOf" srcId="{9ECE18D9-A5A9-4D25-A4F7-4102CFEA6E15}" destId="{74D0F026-4A3F-437B-A4C3-6E9F89CF4209}" srcOrd="0" destOrd="0" presId="urn:microsoft.com/office/officeart/2009/3/layout/StepUpProcess"/>
    <dgm:cxn modelId="{319AC86F-799F-4514-8FAB-271A8186C0AA}" type="presParOf" srcId="{9ECE18D9-A5A9-4D25-A4F7-4102CFEA6E15}" destId="{0D37CBBA-BAB7-4302-8DA1-D770987BBFD3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E764E3-EBA8-457D-8ED3-186B212A6CF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E4F80B64-89CE-4639-BCDF-AB8B665C5375}">
      <dgm:prSet phldrT="[Texto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solidFill>
            <a:schemeClr val="accent1"/>
          </a:solidFill>
        </a:ln>
      </dgm:spPr>
      <dgm:t>
        <a:bodyPr/>
        <a:lstStyle/>
        <a:p>
          <a:r>
            <a:rPr lang="pt-BR" sz="3600" b="1" dirty="0">
              <a:solidFill>
                <a:srgbClr val="FF0000"/>
              </a:solidFill>
            </a:rPr>
            <a:t>1</a:t>
          </a:r>
        </a:p>
      </dgm:t>
    </dgm:pt>
    <dgm:pt modelId="{E1C17C5C-6CFF-4633-97DA-E6324BB007D3}" type="parTrans" cxnId="{6D7B3FAD-5DF8-4FE1-8C51-A7A48B6CD0D6}">
      <dgm:prSet/>
      <dgm:spPr/>
      <dgm:t>
        <a:bodyPr/>
        <a:lstStyle/>
        <a:p>
          <a:endParaRPr lang="pt-BR"/>
        </a:p>
      </dgm:t>
    </dgm:pt>
    <dgm:pt modelId="{D6EC3D03-C107-4252-ABA1-6CB944C33A30}" type="sibTrans" cxnId="{6D7B3FAD-5DF8-4FE1-8C51-A7A48B6CD0D6}">
      <dgm:prSet/>
      <dgm:spPr/>
      <dgm:t>
        <a:bodyPr/>
        <a:lstStyle/>
        <a:p>
          <a:endParaRPr lang="pt-BR"/>
        </a:p>
      </dgm:t>
    </dgm:pt>
    <dgm:pt modelId="{56C48058-DC45-4CC3-AC9F-874CEBC2BCF2}">
      <dgm:prSet phldrT="[Texto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solidFill>
            <a:schemeClr val="accent1"/>
          </a:solidFill>
        </a:ln>
      </dgm:spPr>
      <dgm:t>
        <a:bodyPr/>
        <a:lstStyle/>
        <a:p>
          <a:r>
            <a:rPr lang="pt-BR" dirty="0"/>
            <a:t>Avisar ao requerente sobre o custo dos serviços e do material utilizado, informando link para gerar Guia de Recolhimento da União - GRU ou documento equivalente.</a:t>
          </a:r>
        </a:p>
      </dgm:t>
    </dgm:pt>
    <dgm:pt modelId="{ADEF3933-452B-49F1-8E7E-BF6D10CBEE3C}" type="parTrans" cxnId="{21EEA8B9-5507-49A4-9147-EC6B3BA92E52}">
      <dgm:prSet/>
      <dgm:spPr/>
      <dgm:t>
        <a:bodyPr/>
        <a:lstStyle/>
        <a:p>
          <a:endParaRPr lang="pt-BR"/>
        </a:p>
      </dgm:t>
    </dgm:pt>
    <dgm:pt modelId="{F8C7B370-3163-418D-B1AF-4B7C83108824}" type="sibTrans" cxnId="{21EEA8B9-5507-49A4-9147-EC6B3BA92E52}">
      <dgm:prSet/>
      <dgm:spPr/>
      <dgm:t>
        <a:bodyPr/>
        <a:lstStyle/>
        <a:p>
          <a:endParaRPr lang="pt-BR"/>
        </a:p>
      </dgm:t>
    </dgm:pt>
    <dgm:pt modelId="{55B4AF3C-8615-414F-860E-C8A70635C9FC}">
      <dgm:prSet phldrT="[Texto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solidFill>
            <a:schemeClr val="accent1"/>
          </a:solidFill>
        </a:ln>
      </dgm:spPr>
      <dgm:t>
        <a:bodyPr/>
        <a:lstStyle/>
        <a:p>
          <a:r>
            <a:rPr lang="pt-BR" sz="3600" b="1" dirty="0">
              <a:solidFill>
                <a:srgbClr val="FF0000"/>
              </a:solidFill>
            </a:rPr>
            <a:t>2</a:t>
          </a:r>
        </a:p>
      </dgm:t>
    </dgm:pt>
    <dgm:pt modelId="{CAD0D2FD-B3BE-440E-9EA1-0BE71FAC5BC9}" type="parTrans" cxnId="{53192DC2-00E0-4EB7-B6E3-C80E1CDF3A70}">
      <dgm:prSet/>
      <dgm:spPr/>
      <dgm:t>
        <a:bodyPr/>
        <a:lstStyle/>
        <a:p>
          <a:endParaRPr lang="pt-BR"/>
        </a:p>
      </dgm:t>
    </dgm:pt>
    <dgm:pt modelId="{0B446EEE-2A6C-4E19-AFA4-49DFA19C911F}" type="sibTrans" cxnId="{53192DC2-00E0-4EB7-B6E3-C80E1CDF3A70}">
      <dgm:prSet/>
      <dgm:spPr/>
      <dgm:t>
        <a:bodyPr/>
        <a:lstStyle/>
        <a:p>
          <a:endParaRPr lang="pt-BR"/>
        </a:p>
      </dgm:t>
    </dgm:pt>
    <dgm:pt modelId="{F0B35BB7-DD9C-464E-912C-8FA3F754DC69}">
      <dgm:prSet phldrT="[Texto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solidFill>
            <a:schemeClr val="accent1"/>
          </a:solidFill>
        </a:ln>
      </dgm:spPr>
      <dgm:t>
        <a:bodyPr/>
        <a:lstStyle/>
        <a:p>
          <a:r>
            <a:rPr lang="pt-BR" dirty="0"/>
            <a:t>Comunicar ao requerente que a informação estará disponível no prazo de dez dias, contado da comprovação do pagamento ou da entrega de declaração de pobreza por ele firmada. </a:t>
          </a:r>
        </a:p>
      </dgm:t>
    </dgm:pt>
    <dgm:pt modelId="{7EBAB384-CC72-43F5-AF6F-7EA86B04C41A}" type="parTrans" cxnId="{C9E6DCFC-7D9A-48FB-B788-1988A074F5E7}">
      <dgm:prSet/>
      <dgm:spPr/>
      <dgm:t>
        <a:bodyPr/>
        <a:lstStyle/>
        <a:p>
          <a:endParaRPr lang="pt-BR"/>
        </a:p>
      </dgm:t>
    </dgm:pt>
    <dgm:pt modelId="{DA5631BD-9069-4C4E-8FDA-205D75FEFB24}" type="sibTrans" cxnId="{C9E6DCFC-7D9A-48FB-B788-1988A074F5E7}">
      <dgm:prSet/>
      <dgm:spPr/>
      <dgm:t>
        <a:bodyPr/>
        <a:lstStyle/>
        <a:p>
          <a:endParaRPr lang="pt-BR"/>
        </a:p>
      </dgm:t>
    </dgm:pt>
    <dgm:pt modelId="{FB1626AB-AE90-4F94-8BBB-5193B326E485}">
      <dgm:prSet phldrT="[Texto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solidFill>
            <a:schemeClr val="accent1"/>
          </a:solidFill>
        </a:ln>
      </dgm:spPr>
      <dgm:t>
        <a:bodyPr/>
        <a:lstStyle/>
        <a:p>
          <a:r>
            <a:rPr lang="pt-BR" sz="3600" b="1" dirty="0">
              <a:solidFill>
                <a:srgbClr val="FF0000"/>
              </a:solidFill>
            </a:rPr>
            <a:t>3</a:t>
          </a:r>
        </a:p>
      </dgm:t>
    </dgm:pt>
    <dgm:pt modelId="{DE9495DD-599D-49FA-BEB3-FDE3FF29AE29}" type="parTrans" cxnId="{1F1F948D-11F0-44E1-96A8-7D0E5545F559}">
      <dgm:prSet/>
      <dgm:spPr/>
      <dgm:t>
        <a:bodyPr/>
        <a:lstStyle/>
        <a:p>
          <a:endParaRPr lang="pt-BR"/>
        </a:p>
      </dgm:t>
    </dgm:pt>
    <dgm:pt modelId="{5F89A314-516D-4CC5-A983-C51F2CAABC8E}" type="sibTrans" cxnId="{1F1F948D-11F0-44E1-96A8-7D0E5545F559}">
      <dgm:prSet/>
      <dgm:spPr/>
      <dgm:t>
        <a:bodyPr/>
        <a:lstStyle/>
        <a:p>
          <a:endParaRPr lang="pt-BR"/>
        </a:p>
      </dgm:t>
    </dgm:pt>
    <dgm:pt modelId="{DC26F708-9120-4509-95E3-BB9E9D0F0E0E}">
      <dgm:prSet phldrT="[Texto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solidFill>
            <a:schemeClr val="accent1"/>
          </a:solidFill>
        </a:ln>
      </dgm:spPr>
      <dgm:t>
        <a:bodyPr/>
        <a:lstStyle/>
        <a:p>
          <a:r>
            <a:rPr lang="pt-BR" dirty="0"/>
            <a:t>Registrar no e-SIC: Acesso concedido/comunicada necessidade de pagamento de custos de postagem e/ou reprodução.</a:t>
          </a:r>
        </a:p>
      </dgm:t>
    </dgm:pt>
    <dgm:pt modelId="{ADE0E756-2519-4628-8A40-46D125A6E8D0}" type="parTrans" cxnId="{51D5CE50-0D04-4C47-9E54-B6D6B479B23D}">
      <dgm:prSet/>
      <dgm:spPr/>
      <dgm:t>
        <a:bodyPr/>
        <a:lstStyle/>
        <a:p>
          <a:endParaRPr lang="pt-BR"/>
        </a:p>
      </dgm:t>
    </dgm:pt>
    <dgm:pt modelId="{BE3FC877-40A4-4616-982A-46752BA68811}" type="sibTrans" cxnId="{51D5CE50-0D04-4C47-9E54-B6D6B479B23D}">
      <dgm:prSet/>
      <dgm:spPr/>
      <dgm:t>
        <a:bodyPr/>
        <a:lstStyle/>
        <a:p>
          <a:endParaRPr lang="pt-BR"/>
        </a:p>
      </dgm:t>
    </dgm:pt>
    <dgm:pt modelId="{33004FA3-48F1-42F4-9FE5-E8F08FE09B41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solidFill>
            <a:schemeClr val="accent1"/>
          </a:solidFill>
        </a:ln>
      </dgm:spPr>
      <dgm:t>
        <a:bodyPr/>
        <a:lstStyle/>
        <a:p>
          <a:r>
            <a:rPr lang="pt-BR" sz="3600" b="1" dirty="0">
              <a:solidFill>
                <a:srgbClr val="FF0000"/>
              </a:solidFill>
            </a:rPr>
            <a:t>4</a:t>
          </a:r>
        </a:p>
      </dgm:t>
    </dgm:pt>
    <dgm:pt modelId="{000D3A59-E86F-4E8C-8D5A-C5A63EAF982F}" type="parTrans" cxnId="{D3E7C95E-4B30-4EF5-B503-CB94DAF910B4}">
      <dgm:prSet/>
      <dgm:spPr/>
      <dgm:t>
        <a:bodyPr/>
        <a:lstStyle/>
        <a:p>
          <a:endParaRPr lang="pt-BR"/>
        </a:p>
      </dgm:t>
    </dgm:pt>
    <dgm:pt modelId="{E1133053-EEFB-414D-A687-2D1843F7A9B3}" type="sibTrans" cxnId="{D3E7C95E-4B30-4EF5-B503-CB94DAF910B4}">
      <dgm:prSet/>
      <dgm:spPr/>
      <dgm:t>
        <a:bodyPr/>
        <a:lstStyle/>
        <a:p>
          <a:endParaRPr lang="pt-BR"/>
        </a:p>
      </dgm:t>
    </dgm:pt>
    <dgm:pt modelId="{88E00C37-AB1A-4895-BF7E-B1EE9AB06976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solidFill>
            <a:schemeClr val="accent1"/>
          </a:solidFill>
        </a:ln>
      </dgm:spPr>
      <dgm:t>
        <a:bodyPr/>
        <a:lstStyle/>
        <a:p>
          <a:r>
            <a:rPr lang="pt-BR" dirty="0"/>
            <a:t>Receber comprovação de pagamento e entregar a informação. </a:t>
          </a:r>
        </a:p>
      </dgm:t>
    </dgm:pt>
    <dgm:pt modelId="{0B49F892-E3C9-4575-9523-65CCF1C66EEA}" type="parTrans" cxnId="{0EAE4D63-C54E-4044-9A52-B3C6B86A6835}">
      <dgm:prSet/>
      <dgm:spPr/>
      <dgm:t>
        <a:bodyPr/>
        <a:lstStyle/>
        <a:p>
          <a:endParaRPr lang="pt-BR"/>
        </a:p>
      </dgm:t>
    </dgm:pt>
    <dgm:pt modelId="{31B9AA08-0C0C-4DA7-87B6-2474256CE793}" type="sibTrans" cxnId="{0EAE4D63-C54E-4044-9A52-B3C6B86A6835}">
      <dgm:prSet/>
      <dgm:spPr/>
      <dgm:t>
        <a:bodyPr/>
        <a:lstStyle/>
        <a:p>
          <a:endParaRPr lang="pt-BR"/>
        </a:p>
      </dgm:t>
    </dgm:pt>
    <dgm:pt modelId="{C0CC0B1B-FEF8-4027-81DA-929BB48569C3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solidFill>
            <a:schemeClr val="accent1"/>
          </a:solidFill>
        </a:ln>
      </dgm:spPr>
      <dgm:t>
        <a:bodyPr/>
        <a:lstStyle/>
        <a:p>
          <a:r>
            <a:rPr lang="pt-BR" sz="3600" b="1" dirty="0">
              <a:solidFill>
                <a:srgbClr val="FF0000"/>
              </a:solidFill>
            </a:rPr>
            <a:t>5</a:t>
          </a:r>
        </a:p>
      </dgm:t>
    </dgm:pt>
    <dgm:pt modelId="{C0F89EE4-7197-463B-ADBE-6926EE93585C}" type="parTrans" cxnId="{62901702-9255-4B44-A718-5847AC5404A3}">
      <dgm:prSet/>
      <dgm:spPr/>
      <dgm:t>
        <a:bodyPr/>
        <a:lstStyle/>
        <a:p>
          <a:endParaRPr lang="pt-BR"/>
        </a:p>
      </dgm:t>
    </dgm:pt>
    <dgm:pt modelId="{643BBD67-0F0D-48A3-99A0-033FEC39D0D6}" type="sibTrans" cxnId="{62901702-9255-4B44-A718-5847AC5404A3}">
      <dgm:prSet/>
      <dgm:spPr/>
      <dgm:t>
        <a:bodyPr/>
        <a:lstStyle/>
        <a:p>
          <a:endParaRPr lang="pt-BR"/>
        </a:p>
      </dgm:t>
    </dgm:pt>
    <dgm:pt modelId="{96D48728-A3B0-4DDA-9C6B-A633EC2A4FE7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solidFill>
            <a:schemeClr val="accent1"/>
          </a:solidFill>
        </a:ln>
      </dgm:spPr>
      <dgm:t>
        <a:bodyPr/>
        <a:lstStyle/>
        <a:p>
          <a:r>
            <a:rPr lang="pt-BR"/>
            <a:t>Informar ao requerente sobre prazo e forma para interposição de recurso. </a:t>
          </a:r>
        </a:p>
      </dgm:t>
    </dgm:pt>
    <dgm:pt modelId="{FD2545FD-F4F6-4109-A50A-7372CCA47BFE}" type="parTrans" cxnId="{4F18D0C2-8E9C-4DD7-9519-37F907303882}">
      <dgm:prSet/>
      <dgm:spPr/>
      <dgm:t>
        <a:bodyPr/>
        <a:lstStyle/>
        <a:p>
          <a:endParaRPr lang="pt-BR"/>
        </a:p>
      </dgm:t>
    </dgm:pt>
    <dgm:pt modelId="{E95D42D4-3F80-4D15-B9C8-6EE5427D124D}" type="sibTrans" cxnId="{4F18D0C2-8E9C-4DD7-9519-37F907303882}">
      <dgm:prSet/>
      <dgm:spPr/>
      <dgm:t>
        <a:bodyPr/>
        <a:lstStyle/>
        <a:p>
          <a:endParaRPr lang="pt-BR"/>
        </a:p>
      </dgm:t>
    </dgm:pt>
    <dgm:pt modelId="{AF2ABBD6-9C92-4B99-B199-A02B1488A1DA}" type="pres">
      <dgm:prSet presAssocID="{78E764E3-EBA8-457D-8ED3-186B212A6CF2}" presName="linearFlow" presStyleCnt="0">
        <dgm:presLayoutVars>
          <dgm:dir/>
          <dgm:animLvl val="lvl"/>
          <dgm:resizeHandles val="exact"/>
        </dgm:presLayoutVars>
      </dgm:prSet>
      <dgm:spPr/>
    </dgm:pt>
    <dgm:pt modelId="{0C8D6793-F9C1-4EBF-8E25-FABB0F9ED409}" type="pres">
      <dgm:prSet presAssocID="{E4F80B64-89CE-4639-BCDF-AB8B665C5375}" presName="composite" presStyleCnt="0"/>
      <dgm:spPr/>
    </dgm:pt>
    <dgm:pt modelId="{D1FC1273-5E4D-487D-8926-1289DEE7EA5C}" type="pres">
      <dgm:prSet presAssocID="{E4F80B64-89CE-4639-BCDF-AB8B665C5375}" presName="parentText" presStyleLbl="alignNode1" presStyleIdx="0" presStyleCnt="5">
        <dgm:presLayoutVars>
          <dgm:chMax val="1"/>
          <dgm:bulletEnabled val="1"/>
        </dgm:presLayoutVars>
      </dgm:prSet>
      <dgm:spPr/>
    </dgm:pt>
    <dgm:pt modelId="{7600B3FB-7F59-4680-BB30-49D0AA97E9ED}" type="pres">
      <dgm:prSet presAssocID="{E4F80B64-89CE-4639-BCDF-AB8B665C5375}" presName="descendantText" presStyleLbl="alignAcc1" presStyleIdx="0" presStyleCnt="5">
        <dgm:presLayoutVars>
          <dgm:bulletEnabled val="1"/>
        </dgm:presLayoutVars>
      </dgm:prSet>
      <dgm:spPr/>
    </dgm:pt>
    <dgm:pt modelId="{9A3F9990-AA7A-4DED-8017-6AA2DF0DFFF9}" type="pres">
      <dgm:prSet presAssocID="{D6EC3D03-C107-4252-ABA1-6CB944C33A30}" presName="sp" presStyleCnt="0"/>
      <dgm:spPr/>
    </dgm:pt>
    <dgm:pt modelId="{DAC8DE59-82D7-4808-9ACF-7D20926B1380}" type="pres">
      <dgm:prSet presAssocID="{55B4AF3C-8615-414F-860E-C8A70635C9FC}" presName="composite" presStyleCnt="0"/>
      <dgm:spPr/>
    </dgm:pt>
    <dgm:pt modelId="{312FAFAE-59F2-4EDD-9D8B-8727AFEFDA37}" type="pres">
      <dgm:prSet presAssocID="{55B4AF3C-8615-414F-860E-C8A70635C9FC}" presName="parentText" presStyleLbl="alignNode1" presStyleIdx="1" presStyleCnt="5">
        <dgm:presLayoutVars>
          <dgm:chMax val="1"/>
          <dgm:bulletEnabled val="1"/>
        </dgm:presLayoutVars>
      </dgm:prSet>
      <dgm:spPr/>
    </dgm:pt>
    <dgm:pt modelId="{3B5E3FE2-9050-41F2-8D5D-94315057B094}" type="pres">
      <dgm:prSet presAssocID="{55B4AF3C-8615-414F-860E-C8A70635C9FC}" presName="descendantText" presStyleLbl="alignAcc1" presStyleIdx="1" presStyleCnt="5">
        <dgm:presLayoutVars>
          <dgm:bulletEnabled val="1"/>
        </dgm:presLayoutVars>
      </dgm:prSet>
      <dgm:spPr/>
    </dgm:pt>
    <dgm:pt modelId="{EA3035FE-E503-4000-A8B6-2C44A300D24B}" type="pres">
      <dgm:prSet presAssocID="{0B446EEE-2A6C-4E19-AFA4-49DFA19C911F}" presName="sp" presStyleCnt="0"/>
      <dgm:spPr/>
    </dgm:pt>
    <dgm:pt modelId="{667281A6-E8D9-4BDE-8BE7-B4829D3DFF49}" type="pres">
      <dgm:prSet presAssocID="{FB1626AB-AE90-4F94-8BBB-5193B326E485}" presName="composite" presStyleCnt="0"/>
      <dgm:spPr/>
    </dgm:pt>
    <dgm:pt modelId="{B99D766B-5122-40BE-BCFF-DF9001209D71}" type="pres">
      <dgm:prSet presAssocID="{FB1626AB-AE90-4F94-8BBB-5193B326E485}" presName="parentText" presStyleLbl="alignNode1" presStyleIdx="2" presStyleCnt="5">
        <dgm:presLayoutVars>
          <dgm:chMax val="1"/>
          <dgm:bulletEnabled val="1"/>
        </dgm:presLayoutVars>
      </dgm:prSet>
      <dgm:spPr/>
    </dgm:pt>
    <dgm:pt modelId="{4A2C60EC-2507-46CF-A068-2AAB226CD536}" type="pres">
      <dgm:prSet presAssocID="{FB1626AB-AE90-4F94-8BBB-5193B326E485}" presName="descendantText" presStyleLbl="alignAcc1" presStyleIdx="2" presStyleCnt="5">
        <dgm:presLayoutVars>
          <dgm:bulletEnabled val="1"/>
        </dgm:presLayoutVars>
      </dgm:prSet>
      <dgm:spPr/>
    </dgm:pt>
    <dgm:pt modelId="{194D95F7-318F-4751-AC01-CC5AC1470824}" type="pres">
      <dgm:prSet presAssocID="{5F89A314-516D-4CC5-A983-C51F2CAABC8E}" presName="sp" presStyleCnt="0"/>
      <dgm:spPr/>
    </dgm:pt>
    <dgm:pt modelId="{1107288D-453F-4DAE-83CF-E9E3C7D0F80B}" type="pres">
      <dgm:prSet presAssocID="{33004FA3-48F1-42F4-9FE5-E8F08FE09B41}" presName="composite" presStyleCnt="0"/>
      <dgm:spPr/>
    </dgm:pt>
    <dgm:pt modelId="{C77097B4-6822-493F-9B61-BFEF78597FB7}" type="pres">
      <dgm:prSet presAssocID="{33004FA3-48F1-42F4-9FE5-E8F08FE09B41}" presName="parentText" presStyleLbl="alignNode1" presStyleIdx="3" presStyleCnt="5">
        <dgm:presLayoutVars>
          <dgm:chMax val="1"/>
          <dgm:bulletEnabled val="1"/>
        </dgm:presLayoutVars>
      </dgm:prSet>
      <dgm:spPr/>
    </dgm:pt>
    <dgm:pt modelId="{15DCECEA-B4E7-43AA-A01D-190007389F0A}" type="pres">
      <dgm:prSet presAssocID="{33004FA3-48F1-42F4-9FE5-E8F08FE09B41}" presName="descendantText" presStyleLbl="alignAcc1" presStyleIdx="3" presStyleCnt="5">
        <dgm:presLayoutVars>
          <dgm:bulletEnabled val="1"/>
        </dgm:presLayoutVars>
      </dgm:prSet>
      <dgm:spPr/>
    </dgm:pt>
    <dgm:pt modelId="{35A9E011-D630-40B2-9BEA-33F8F16C777A}" type="pres">
      <dgm:prSet presAssocID="{E1133053-EEFB-414D-A687-2D1843F7A9B3}" presName="sp" presStyleCnt="0"/>
      <dgm:spPr/>
    </dgm:pt>
    <dgm:pt modelId="{CF26F81B-73CE-45DC-BBDD-20793B794971}" type="pres">
      <dgm:prSet presAssocID="{C0CC0B1B-FEF8-4027-81DA-929BB48569C3}" presName="composite" presStyleCnt="0"/>
      <dgm:spPr/>
    </dgm:pt>
    <dgm:pt modelId="{6497D127-FF74-41BF-AEB9-0E65228DB9A9}" type="pres">
      <dgm:prSet presAssocID="{C0CC0B1B-FEF8-4027-81DA-929BB48569C3}" presName="parentText" presStyleLbl="alignNode1" presStyleIdx="4" presStyleCnt="5">
        <dgm:presLayoutVars>
          <dgm:chMax val="1"/>
          <dgm:bulletEnabled val="1"/>
        </dgm:presLayoutVars>
      </dgm:prSet>
      <dgm:spPr/>
    </dgm:pt>
    <dgm:pt modelId="{8512817D-E142-4FA7-A833-F0A094A4F91A}" type="pres">
      <dgm:prSet presAssocID="{C0CC0B1B-FEF8-4027-81DA-929BB48569C3}" presName="descendantText" presStyleLbl="alignAcc1" presStyleIdx="4" presStyleCnt="5">
        <dgm:presLayoutVars>
          <dgm:bulletEnabled val="1"/>
        </dgm:presLayoutVars>
      </dgm:prSet>
      <dgm:spPr/>
    </dgm:pt>
  </dgm:ptLst>
  <dgm:cxnLst>
    <dgm:cxn modelId="{62901702-9255-4B44-A718-5847AC5404A3}" srcId="{78E764E3-EBA8-457D-8ED3-186B212A6CF2}" destId="{C0CC0B1B-FEF8-4027-81DA-929BB48569C3}" srcOrd="4" destOrd="0" parTransId="{C0F89EE4-7197-463B-ADBE-6926EE93585C}" sibTransId="{643BBD67-0F0D-48A3-99A0-033FEC39D0D6}"/>
    <dgm:cxn modelId="{07509E06-7352-4DE8-ADA9-271B4086FB53}" type="presOf" srcId="{FB1626AB-AE90-4F94-8BBB-5193B326E485}" destId="{B99D766B-5122-40BE-BCFF-DF9001209D71}" srcOrd="0" destOrd="0" presId="urn:microsoft.com/office/officeart/2005/8/layout/chevron2"/>
    <dgm:cxn modelId="{13646412-2D86-4700-84A4-9D7EA5042864}" type="presOf" srcId="{96D48728-A3B0-4DDA-9C6B-A633EC2A4FE7}" destId="{8512817D-E142-4FA7-A833-F0A094A4F91A}" srcOrd="0" destOrd="0" presId="urn:microsoft.com/office/officeart/2005/8/layout/chevron2"/>
    <dgm:cxn modelId="{B0B55818-A8B4-4A1A-826A-1F8BD7AB1537}" type="presOf" srcId="{F0B35BB7-DD9C-464E-912C-8FA3F754DC69}" destId="{3B5E3FE2-9050-41F2-8D5D-94315057B094}" srcOrd="0" destOrd="0" presId="urn:microsoft.com/office/officeart/2005/8/layout/chevron2"/>
    <dgm:cxn modelId="{1E662319-B67C-44D3-8EB0-E26D7F05E7C7}" type="presOf" srcId="{88E00C37-AB1A-4895-BF7E-B1EE9AB06976}" destId="{15DCECEA-B4E7-43AA-A01D-190007389F0A}" srcOrd="0" destOrd="0" presId="urn:microsoft.com/office/officeart/2005/8/layout/chevron2"/>
    <dgm:cxn modelId="{D3E7C95E-4B30-4EF5-B503-CB94DAF910B4}" srcId="{78E764E3-EBA8-457D-8ED3-186B212A6CF2}" destId="{33004FA3-48F1-42F4-9FE5-E8F08FE09B41}" srcOrd="3" destOrd="0" parTransId="{000D3A59-E86F-4E8C-8D5A-C5A63EAF982F}" sibTransId="{E1133053-EEFB-414D-A687-2D1843F7A9B3}"/>
    <dgm:cxn modelId="{0EAE4D63-C54E-4044-9A52-B3C6B86A6835}" srcId="{33004FA3-48F1-42F4-9FE5-E8F08FE09B41}" destId="{88E00C37-AB1A-4895-BF7E-B1EE9AB06976}" srcOrd="0" destOrd="0" parTransId="{0B49F892-E3C9-4575-9523-65CCF1C66EEA}" sibTransId="{31B9AA08-0C0C-4DA7-87B6-2474256CE793}"/>
    <dgm:cxn modelId="{FE885A64-CA94-4FF9-AFBE-A717E30FE78A}" type="presOf" srcId="{E4F80B64-89CE-4639-BCDF-AB8B665C5375}" destId="{D1FC1273-5E4D-487D-8926-1289DEE7EA5C}" srcOrd="0" destOrd="0" presId="urn:microsoft.com/office/officeart/2005/8/layout/chevron2"/>
    <dgm:cxn modelId="{E9093F4D-5FFF-4AA5-8C8D-0D9418E1C874}" type="presOf" srcId="{78E764E3-EBA8-457D-8ED3-186B212A6CF2}" destId="{AF2ABBD6-9C92-4B99-B199-A02B1488A1DA}" srcOrd="0" destOrd="0" presId="urn:microsoft.com/office/officeart/2005/8/layout/chevron2"/>
    <dgm:cxn modelId="{30304F4E-0546-41BB-A912-30AC5BA09378}" type="presOf" srcId="{56C48058-DC45-4CC3-AC9F-874CEBC2BCF2}" destId="{7600B3FB-7F59-4680-BB30-49D0AA97E9ED}" srcOrd="0" destOrd="0" presId="urn:microsoft.com/office/officeart/2005/8/layout/chevron2"/>
    <dgm:cxn modelId="{51D5CE50-0D04-4C47-9E54-B6D6B479B23D}" srcId="{FB1626AB-AE90-4F94-8BBB-5193B326E485}" destId="{DC26F708-9120-4509-95E3-BB9E9D0F0E0E}" srcOrd="0" destOrd="0" parTransId="{ADE0E756-2519-4628-8A40-46D125A6E8D0}" sibTransId="{BE3FC877-40A4-4616-982A-46752BA68811}"/>
    <dgm:cxn modelId="{1F1F948D-11F0-44E1-96A8-7D0E5545F559}" srcId="{78E764E3-EBA8-457D-8ED3-186B212A6CF2}" destId="{FB1626AB-AE90-4F94-8BBB-5193B326E485}" srcOrd="2" destOrd="0" parTransId="{DE9495DD-599D-49FA-BEB3-FDE3FF29AE29}" sibTransId="{5F89A314-516D-4CC5-A983-C51F2CAABC8E}"/>
    <dgm:cxn modelId="{4F4D8196-5004-4BB4-8ACC-EF8AAB70944A}" type="presOf" srcId="{33004FA3-48F1-42F4-9FE5-E8F08FE09B41}" destId="{C77097B4-6822-493F-9B61-BFEF78597FB7}" srcOrd="0" destOrd="0" presId="urn:microsoft.com/office/officeart/2005/8/layout/chevron2"/>
    <dgm:cxn modelId="{D0FDD49E-0A78-4B20-8F43-A646E07B0799}" type="presOf" srcId="{DC26F708-9120-4509-95E3-BB9E9D0F0E0E}" destId="{4A2C60EC-2507-46CF-A068-2AAB226CD536}" srcOrd="0" destOrd="0" presId="urn:microsoft.com/office/officeart/2005/8/layout/chevron2"/>
    <dgm:cxn modelId="{6D7B3FAD-5DF8-4FE1-8C51-A7A48B6CD0D6}" srcId="{78E764E3-EBA8-457D-8ED3-186B212A6CF2}" destId="{E4F80B64-89CE-4639-BCDF-AB8B665C5375}" srcOrd="0" destOrd="0" parTransId="{E1C17C5C-6CFF-4633-97DA-E6324BB007D3}" sibTransId="{D6EC3D03-C107-4252-ABA1-6CB944C33A30}"/>
    <dgm:cxn modelId="{21EEA8B9-5507-49A4-9147-EC6B3BA92E52}" srcId="{E4F80B64-89CE-4639-BCDF-AB8B665C5375}" destId="{56C48058-DC45-4CC3-AC9F-874CEBC2BCF2}" srcOrd="0" destOrd="0" parTransId="{ADEF3933-452B-49F1-8E7E-BF6D10CBEE3C}" sibTransId="{F8C7B370-3163-418D-B1AF-4B7C83108824}"/>
    <dgm:cxn modelId="{53192DC2-00E0-4EB7-B6E3-C80E1CDF3A70}" srcId="{78E764E3-EBA8-457D-8ED3-186B212A6CF2}" destId="{55B4AF3C-8615-414F-860E-C8A70635C9FC}" srcOrd="1" destOrd="0" parTransId="{CAD0D2FD-B3BE-440E-9EA1-0BE71FAC5BC9}" sibTransId="{0B446EEE-2A6C-4E19-AFA4-49DFA19C911F}"/>
    <dgm:cxn modelId="{4F18D0C2-8E9C-4DD7-9519-37F907303882}" srcId="{C0CC0B1B-FEF8-4027-81DA-929BB48569C3}" destId="{96D48728-A3B0-4DDA-9C6B-A633EC2A4FE7}" srcOrd="0" destOrd="0" parTransId="{FD2545FD-F4F6-4109-A50A-7372CCA47BFE}" sibTransId="{E95D42D4-3F80-4D15-B9C8-6EE5427D124D}"/>
    <dgm:cxn modelId="{5F0EC8C9-4763-467E-8B89-26B04E876464}" type="presOf" srcId="{C0CC0B1B-FEF8-4027-81DA-929BB48569C3}" destId="{6497D127-FF74-41BF-AEB9-0E65228DB9A9}" srcOrd="0" destOrd="0" presId="urn:microsoft.com/office/officeart/2005/8/layout/chevron2"/>
    <dgm:cxn modelId="{657104F4-C369-4B0F-8507-DDCAAA0C71D1}" type="presOf" srcId="{55B4AF3C-8615-414F-860E-C8A70635C9FC}" destId="{312FAFAE-59F2-4EDD-9D8B-8727AFEFDA37}" srcOrd="0" destOrd="0" presId="urn:microsoft.com/office/officeart/2005/8/layout/chevron2"/>
    <dgm:cxn modelId="{C9E6DCFC-7D9A-48FB-B788-1988A074F5E7}" srcId="{55B4AF3C-8615-414F-860E-C8A70635C9FC}" destId="{F0B35BB7-DD9C-464E-912C-8FA3F754DC69}" srcOrd="0" destOrd="0" parTransId="{7EBAB384-CC72-43F5-AF6F-7EA86B04C41A}" sibTransId="{DA5631BD-9069-4C4E-8FDA-205D75FEFB24}"/>
    <dgm:cxn modelId="{B648824C-5266-4CD4-853A-740006828337}" type="presParOf" srcId="{AF2ABBD6-9C92-4B99-B199-A02B1488A1DA}" destId="{0C8D6793-F9C1-4EBF-8E25-FABB0F9ED409}" srcOrd="0" destOrd="0" presId="urn:microsoft.com/office/officeart/2005/8/layout/chevron2"/>
    <dgm:cxn modelId="{B52C8D68-111E-441A-AD4E-FF5EB563A08D}" type="presParOf" srcId="{0C8D6793-F9C1-4EBF-8E25-FABB0F9ED409}" destId="{D1FC1273-5E4D-487D-8926-1289DEE7EA5C}" srcOrd="0" destOrd="0" presId="urn:microsoft.com/office/officeart/2005/8/layout/chevron2"/>
    <dgm:cxn modelId="{3A491A83-0859-4B79-A1D6-D66774E0AE85}" type="presParOf" srcId="{0C8D6793-F9C1-4EBF-8E25-FABB0F9ED409}" destId="{7600B3FB-7F59-4680-BB30-49D0AA97E9ED}" srcOrd="1" destOrd="0" presId="urn:microsoft.com/office/officeart/2005/8/layout/chevron2"/>
    <dgm:cxn modelId="{5CF772C0-FDB2-4561-BF09-DF546E765D81}" type="presParOf" srcId="{AF2ABBD6-9C92-4B99-B199-A02B1488A1DA}" destId="{9A3F9990-AA7A-4DED-8017-6AA2DF0DFFF9}" srcOrd="1" destOrd="0" presId="urn:microsoft.com/office/officeart/2005/8/layout/chevron2"/>
    <dgm:cxn modelId="{121A3372-0798-4FC0-9BF1-194975FE9781}" type="presParOf" srcId="{AF2ABBD6-9C92-4B99-B199-A02B1488A1DA}" destId="{DAC8DE59-82D7-4808-9ACF-7D20926B1380}" srcOrd="2" destOrd="0" presId="urn:microsoft.com/office/officeart/2005/8/layout/chevron2"/>
    <dgm:cxn modelId="{3827F6C7-7F35-4259-AFAD-3BB385D9B6AF}" type="presParOf" srcId="{DAC8DE59-82D7-4808-9ACF-7D20926B1380}" destId="{312FAFAE-59F2-4EDD-9D8B-8727AFEFDA37}" srcOrd="0" destOrd="0" presId="urn:microsoft.com/office/officeart/2005/8/layout/chevron2"/>
    <dgm:cxn modelId="{AC1BE393-C110-4477-86C9-717060D16C96}" type="presParOf" srcId="{DAC8DE59-82D7-4808-9ACF-7D20926B1380}" destId="{3B5E3FE2-9050-41F2-8D5D-94315057B094}" srcOrd="1" destOrd="0" presId="urn:microsoft.com/office/officeart/2005/8/layout/chevron2"/>
    <dgm:cxn modelId="{EA419FA2-7614-4221-B276-C4A24A9A7CFE}" type="presParOf" srcId="{AF2ABBD6-9C92-4B99-B199-A02B1488A1DA}" destId="{EA3035FE-E503-4000-A8B6-2C44A300D24B}" srcOrd="3" destOrd="0" presId="urn:microsoft.com/office/officeart/2005/8/layout/chevron2"/>
    <dgm:cxn modelId="{C4BE4408-E4CD-4AA7-B5C5-10B4D47BEEFF}" type="presParOf" srcId="{AF2ABBD6-9C92-4B99-B199-A02B1488A1DA}" destId="{667281A6-E8D9-4BDE-8BE7-B4829D3DFF49}" srcOrd="4" destOrd="0" presId="urn:microsoft.com/office/officeart/2005/8/layout/chevron2"/>
    <dgm:cxn modelId="{2058435B-6C48-45FA-855D-0EDEB65A05C2}" type="presParOf" srcId="{667281A6-E8D9-4BDE-8BE7-B4829D3DFF49}" destId="{B99D766B-5122-40BE-BCFF-DF9001209D71}" srcOrd="0" destOrd="0" presId="urn:microsoft.com/office/officeart/2005/8/layout/chevron2"/>
    <dgm:cxn modelId="{C1115731-12F8-4B55-AFC3-E7F6B00B85F3}" type="presParOf" srcId="{667281A6-E8D9-4BDE-8BE7-B4829D3DFF49}" destId="{4A2C60EC-2507-46CF-A068-2AAB226CD536}" srcOrd="1" destOrd="0" presId="urn:microsoft.com/office/officeart/2005/8/layout/chevron2"/>
    <dgm:cxn modelId="{F43C6FDC-0990-4627-8AA7-F402F1496E9C}" type="presParOf" srcId="{AF2ABBD6-9C92-4B99-B199-A02B1488A1DA}" destId="{194D95F7-318F-4751-AC01-CC5AC1470824}" srcOrd="5" destOrd="0" presId="urn:microsoft.com/office/officeart/2005/8/layout/chevron2"/>
    <dgm:cxn modelId="{1000E7A5-AA71-4118-9BCB-56A1B0BB0673}" type="presParOf" srcId="{AF2ABBD6-9C92-4B99-B199-A02B1488A1DA}" destId="{1107288D-453F-4DAE-83CF-E9E3C7D0F80B}" srcOrd="6" destOrd="0" presId="urn:microsoft.com/office/officeart/2005/8/layout/chevron2"/>
    <dgm:cxn modelId="{CFA60765-8945-4E0A-BDCC-D965BF647DA5}" type="presParOf" srcId="{1107288D-453F-4DAE-83CF-E9E3C7D0F80B}" destId="{C77097B4-6822-493F-9B61-BFEF78597FB7}" srcOrd="0" destOrd="0" presId="urn:microsoft.com/office/officeart/2005/8/layout/chevron2"/>
    <dgm:cxn modelId="{587EF3D0-4143-4DBA-938C-2C89672B3879}" type="presParOf" srcId="{1107288D-453F-4DAE-83CF-E9E3C7D0F80B}" destId="{15DCECEA-B4E7-43AA-A01D-190007389F0A}" srcOrd="1" destOrd="0" presId="urn:microsoft.com/office/officeart/2005/8/layout/chevron2"/>
    <dgm:cxn modelId="{B7FA66EF-1F50-476E-BD14-E7231E884CFC}" type="presParOf" srcId="{AF2ABBD6-9C92-4B99-B199-A02B1488A1DA}" destId="{35A9E011-D630-40B2-9BEA-33F8F16C777A}" srcOrd="7" destOrd="0" presId="urn:microsoft.com/office/officeart/2005/8/layout/chevron2"/>
    <dgm:cxn modelId="{120B9BC6-F2BA-4298-AEF2-6ED8688AB6C9}" type="presParOf" srcId="{AF2ABBD6-9C92-4B99-B199-A02B1488A1DA}" destId="{CF26F81B-73CE-45DC-BBDD-20793B794971}" srcOrd="8" destOrd="0" presId="urn:microsoft.com/office/officeart/2005/8/layout/chevron2"/>
    <dgm:cxn modelId="{41B6B9E5-815C-4705-8134-9FB5BDFC3DC4}" type="presParOf" srcId="{CF26F81B-73CE-45DC-BBDD-20793B794971}" destId="{6497D127-FF74-41BF-AEB9-0E65228DB9A9}" srcOrd="0" destOrd="0" presId="urn:microsoft.com/office/officeart/2005/8/layout/chevron2"/>
    <dgm:cxn modelId="{7A8F4EFB-1A14-4803-8305-BEB508F15E71}" type="presParOf" srcId="{CF26F81B-73CE-45DC-BBDD-20793B794971}" destId="{8512817D-E142-4FA7-A833-F0A094A4F91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E98554B-2C60-4DC6-9C1A-D4E6D912ED69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2CD838D5-E8EF-43B7-AC67-0DAFD18071F0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noFill/>
        </a:ln>
      </dgm:spPr>
      <dgm:t>
        <a:bodyPr/>
        <a:lstStyle/>
        <a:p>
          <a:r>
            <a:rPr lang="pt-BR" sz="2400" dirty="0">
              <a:solidFill>
                <a:schemeClr val="tx1"/>
              </a:solidFill>
            </a:rPr>
            <a:t>INFORMAÇÃO DISPONÍVEL</a:t>
          </a:r>
        </a:p>
      </dgm:t>
    </dgm:pt>
    <dgm:pt modelId="{63BF81C2-1876-405A-8254-24ECB73F5B58}" type="parTrans" cxnId="{AD28D2C2-7986-4316-879E-AD60DE217469}">
      <dgm:prSet/>
      <dgm:spPr/>
      <dgm:t>
        <a:bodyPr/>
        <a:lstStyle/>
        <a:p>
          <a:endParaRPr lang="pt-BR"/>
        </a:p>
      </dgm:t>
    </dgm:pt>
    <dgm:pt modelId="{63CC6183-45E8-463B-BA2E-A7A51ED6A4B9}" type="sibTrans" cxnId="{AD28D2C2-7986-4316-879E-AD60DE217469}">
      <dgm:prSet/>
      <dgm:spPr>
        <a:solidFill>
          <a:srgbClr val="FF0000"/>
        </a:solidFill>
      </dgm:spPr>
      <dgm:t>
        <a:bodyPr/>
        <a:lstStyle/>
        <a:p>
          <a:endParaRPr lang="pt-BR"/>
        </a:p>
      </dgm:t>
    </dgm:pt>
    <dgm:pt modelId="{6231B763-2E70-49B5-823E-6115C0C4FD1B}">
      <dgm:prSet custT="1"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>
        <a:solidFill>
          <a:schemeClr val="accent5"/>
        </a:solidFill>
        <a:ln>
          <a:solidFill>
            <a:schemeClr val="accent1"/>
          </a:solidFill>
        </a:ln>
      </dgm:spPr>
      <dgm:t>
        <a:bodyPr/>
        <a:lstStyle/>
        <a:p>
          <a:r>
            <a:rPr lang="pt-BR" sz="2400" dirty="0"/>
            <a:t>ACESSO IMEDIATO</a:t>
          </a:r>
        </a:p>
      </dgm:t>
    </dgm:pt>
    <dgm:pt modelId="{83E78F9F-259C-4942-A20C-25A463D6C109}" type="parTrans" cxnId="{360E5B1C-1F0D-462F-9D1E-B8A937EF5254}">
      <dgm:prSet/>
      <dgm:spPr/>
      <dgm:t>
        <a:bodyPr/>
        <a:lstStyle/>
        <a:p>
          <a:endParaRPr lang="pt-BR"/>
        </a:p>
      </dgm:t>
    </dgm:pt>
    <dgm:pt modelId="{B08474F4-2B8A-4094-985B-102C48ADF780}" type="sibTrans" cxnId="{360E5B1C-1F0D-462F-9D1E-B8A937EF5254}">
      <dgm:prSet/>
      <dgm:spPr/>
      <dgm:t>
        <a:bodyPr/>
        <a:lstStyle/>
        <a:p>
          <a:endParaRPr lang="pt-BR"/>
        </a:p>
      </dgm:t>
    </dgm:pt>
    <dgm:pt modelId="{D9034157-A039-4B65-B500-D47B0DB1F519}" type="pres">
      <dgm:prSet presAssocID="{4E98554B-2C60-4DC6-9C1A-D4E6D912ED69}" presName="Name0" presStyleCnt="0">
        <dgm:presLayoutVars>
          <dgm:dir/>
          <dgm:resizeHandles val="exact"/>
        </dgm:presLayoutVars>
      </dgm:prSet>
      <dgm:spPr/>
    </dgm:pt>
    <dgm:pt modelId="{FFC0E2F3-470F-41A9-B270-E743C577E1A6}" type="pres">
      <dgm:prSet presAssocID="{2CD838D5-E8EF-43B7-AC67-0DAFD18071F0}" presName="node" presStyleLbl="node1" presStyleIdx="0" presStyleCnt="2">
        <dgm:presLayoutVars>
          <dgm:bulletEnabled val="1"/>
        </dgm:presLayoutVars>
      </dgm:prSet>
      <dgm:spPr/>
    </dgm:pt>
    <dgm:pt modelId="{42CC969E-95EC-4238-BDDE-A862F1C9177D}" type="pres">
      <dgm:prSet presAssocID="{63CC6183-45E8-463B-BA2E-A7A51ED6A4B9}" presName="sibTrans" presStyleLbl="sibTrans2D1" presStyleIdx="0" presStyleCnt="1"/>
      <dgm:spPr/>
    </dgm:pt>
    <dgm:pt modelId="{78776715-E92E-4BD0-B16A-921D62D195DE}" type="pres">
      <dgm:prSet presAssocID="{63CC6183-45E8-463B-BA2E-A7A51ED6A4B9}" presName="connectorText" presStyleLbl="sibTrans2D1" presStyleIdx="0" presStyleCnt="1"/>
      <dgm:spPr/>
    </dgm:pt>
    <dgm:pt modelId="{DAECE8A0-1326-4745-B1D9-651D7F260D17}" type="pres">
      <dgm:prSet presAssocID="{6231B763-2E70-49B5-823E-6115C0C4FD1B}" presName="node" presStyleLbl="node1" presStyleIdx="1" presStyleCnt="2">
        <dgm:presLayoutVars>
          <dgm:bulletEnabled val="1"/>
        </dgm:presLayoutVars>
      </dgm:prSet>
      <dgm:spPr/>
    </dgm:pt>
  </dgm:ptLst>
  <dgm:cxnLst>
    <dgm:cxn modelId="{16EF4F0F-D662-4973-94C7-AFAF4B30EB43}" type="presOf" srcId="{2CD838D5-E8EF-43B7-AC67-0DAFD18071F0}" destId="{FFC0E2F3-470F-41A9-B270-E743C577E1A6}" srcOrd="0" destOrd="0" presId="urn:microsoft.com/office/officeart/2005/8/layout/process1"/>
    <dgm:cxn modelId="{360E5B1C-1F0D-462F-9D1E-B8A937EF5254}" srcId="{4E98554B-2C60-4DC6-9C1A-D4E6D912ED69}" destId="{6231B763-2E70-49B5-823E-6115C0C4FD1B}" srcOrd="1" destOrd="0" parTransId="{83E78F9F-259C-4942-A20C-25A463D6C109}" sibTransId="{B08474F4-2B8A-4094-985B-102C48ADF780}"/>
    <dgm:cxn modelId="{FA28D71E-B7C9-4B42-89FB-811E83241CD3}" type="presOf" srcId="{6231B763-2E70-49B5-823E-6115C0C4FD1B}" destId="{DAECE8A0-1326-4745-B1D9-651D7F260D17}" srcOrd="0" destOrd="0" presId="urn:microsoft.com/office/officeart/2005/8/layout/process1"/>
    <dgm:cxn modelId="{BC7CDE2A-D2AB-4723-B014-0B2F04C51CC1}" type="presOf" srcId="{63CC6183-45E8-463B-BA2E-A7A51ED6A4B9}" destId="{78776715-E92E-4BD0-B16A-921D62D195DE}" srcOrd="1" destOrd="0" presId="urn:microsoft.com/office/officeart/2005/8/layout/process1"/>
    <dgm:cxn modelId="{66CA3B3D-E1CD-4940-8980-6A1B3DA79802}" type="presOf" srcId="{4E98554B-2C60-4DC6-9C1A-D4E6D912ED69}" destId="{D9034157-A039-4B65-B500-D47B0DB1F519}" srcOrd="0" destOrd="0" presId="urn:microsoft.com/office/officeart/2005/8/layout/process1"/>
    <dgm:cxn modelId="{C7A432AB-62BF-40EA-BE73-6F8806546D47}" type="presOf" srcId="{63CC6183-45E8-463B-BA2E-A7A51ED6A4B9}" destId="{42CC969E-95EC-4238-BDDE-A862F1C9177D}" srcOrd="0" destOrd="0" presId="urn:microsoft.com/office/officeart/2005/8/layout/process1"/>
    <dgm:cxn modelId="{AD28D2C2-7986-4316-879E-AD60DE217469}" srcId="{4E98554B-2C60-4DC6-9C1A-D4E6D912ED69}" destId="{2CD838D5-E8EF-43B7-AC67-0DAFD18071F0}" srcOrd="0" destOrd="0" parTransId="{63BF81C2-1876-405A-8254-24ECB73F5B58}" sibTransId="{63CC6183-45E8-463B-BA2E-A7A51ED6A4B9}"/>
    <dgm:cxn modelId="{294DDFC7-5C25-433B-9F99-0C70E2E68D68}" type="presParOf" srcId="{D9034157-A039-4B65-B500-D47B0DB1F519}" destId="{FFC0E2F3-470F-41A9-B270-E743C577E1A6}" srcOrd="0" destOrd="0" presId="urn:microsoft.com/office/officeart/2005/8/layout/process1"/>
    <dgm:cxn modelId="{03316177-6E19-4003-8F02-BADC039364FF}" type="presParOf" srcId="{D9034157-A039-4B65-B500-D47B0DB1F519}" destId="{42CC969E-95EC-4238-BDDE-A862F1C9177D}" srcOrd="1" destOrd="0" presId="urn:microsoft.com/office/officeart/2005/8/layout/process1"/>
    <dgm:cxn modelId="{47BC8BBB-301D-4530-B9D3-098071826C6F}" type="presParOf" srcId="{42CC969E-95EC-4238-BDDE-A862F1C9177D}" destId="{78776715-E92E-4BD0-B16A-921D62D195DE}" srcOrd="0" destOrd="0" presId="urn:microsoft.com/office/officeart/2005/8/layout/process1"/>
    <dgm:cxn modelId="{30BB585B-6278-41BB-9299-0978080D2B00}" type="presParOf" srcId="{D9034157-A039-4B65-B500-D47B0DB1F519}" destId="{DAECE8A0-1326-4745-B1D9-651D7F260D17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98554B-2C60-4DC6-9C1A-D4E6D912ED69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2CD838D5-E8EF-43B7-AC67-0DAFD18071F0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noFill/>
        <a:ln>
          <a:noFill/>
        </a:ln>
      </dgm:spPr>
      <dgm:t>
        <a:bodyPr spcFirstLastPara="0" vert="horz" wrap="square" lIns="133350" tIns="133350" rIns="133350" bIns="133350" numCol="1" spcCol="1270" anchor="ctr" anchorCtr="0"/>
        <a:lstStyle/>
        <a:p>
          <a:r>
            <a:rPr lang="pt-BR" sz="2400" kern="1200" dirty="0"/>
            <a:t>INFORMAÇÃO SEM DISPONIBILIDADE </a:t>
          </a:r>
          <a:r>
            <a:rPr lang="pt-BR" sz="240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IMEDIATA</a:t>
          </a:r>
        </a:p>
      </dgm:t>
    </dgm:pt>
    <dgm:pt modelId="{63BF81C2-1876-405A-8254-24ECB73F5B58}" type="parTrans" cxnId="{AD28D2C2-7986-4316-879E-AD60DE217469}">
      <dgm:prSet/>
      <dgm:spPr/>
      <dgm:t>
        <a:bodyPr/>
        <a:lstStyle/>
        <a:p>
          <a:endParaRPr lang="pt-BR"/>
        </a:p>
      </dgm:t>
    </dgm:pt>
    <dgm:pt modelId="{63CC6183-45E8-463B-BA2E-A7A51ED6A4B9}" type="sibTrans" cxnId="{AD28D2C2-7986-4316-879E-AD60DE217469}">
      <dgm:prSet custT="1"/>
      <dgm:spPr>
        <a:solidFill>
          <a:srgbClr val="FF0000"/>
        </a:solidFill>
        <a:ln>
          <a:noFill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800" kern="120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gm:t>
    </dgm:pt>
    <dgm:pt modelId="{6231B763-2E70-49B5-823E-6115C0C4FD1B}">
      <dgm:prSet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>
        <a:solidFill>
          <a:schemeClr val="accent5"/>
        </a:solidFill>
        <a:ln>
          <a:solidFill>
            <a:schemeClr val="accent5"/>
          </a:solidFill>
        </a:ln>
      </dgm:spPr>
      <dgm:t>
        <a:bodyPr/>
        <a:lstStyle/>
        <a:p>
          <a:endParaRPr lang="pt-BR" dirty="0"/>
        </a:p>
        <a:p>
          <a:r>
            <a:rPr lang="pt-BR" dirty="0"/>
            <a:t>20 DIAS + 10 DIAS (MEDIANTE JUSTIFICATIVA)</a:t>
          </a:r>
        </a:p>
        <a:p>
          <a:endParaRPr lang="pt-BR" dirty="0"/>
        </a:p>
      </dgm:t>
    </dgm:pt>
    <dgm:pt modelId="{83E78F9F-259C-4942-A20C-25A463D6C109}" type="parTrans" cxnId="{360E5B1C-1F0D-462F-9D1E-B8A937EF5254}">
      <dgm:prSet/>
      <dgm:spPr/>
      <dgm:t>
        <a:bodyPr/>
        <a:lstStyle/>
        <a:p>
          <a:endParaRPr lang="pt-BR"/>
        </a:p>
      </dgm:t>
    </dgm:pt>
    <dgm:pt modelId="{B08474F4-2B8A-4094-985B-102C48ADF780}" type="sibTrans" cxnId="{360E5B1C-1F0D-462F-9D1E-B8A937EF5254}">
      <dgm:prSet/>
      <dgm:spPr/>
      <dgm:t>
        <a:bodyPr/>
        <a:lstStyle/>
        <a:p>
          <a:endParaRPr lang="pt-BR"/>
        </a:p>
      </dgm:t>
    </dgm:pt>
    <dgm:pt modelId="{D9034157-A039-4B65-B500-D47B0DB1F519}" type="pres">
      <dgm:prSet presAssocID="{4E98554B-2C60-4DC6-9C1A-D4E6D912ED69}" presName="Name0" presStyleCnt="0">
        <dgm:presLayoutVars>
          <dgm:dir/>
          <dgm:resizeHandles val="exact"/>
        </dgm:presLayoutVars>
      </dgm:prSet>
      <dgm:spPr/>
    </dgm:pt>
    <dgm:pt modelId="{FFC0E2F3-470F-41A9-B270-E743C577E1A6}" type="pres">
      <dgm:prSet presAssocID="{2CD838D5-E8EF-43B7-AC67-0DAFD18071F0}" presName="node" presStyleLbl="node1" presStyleIdx="0" presStyleCnt="2">
        <dgm:presLayoutVars>
          <dgm:bulletEnabled val="1"/>
        </dgm:presLayoutVars>
      </dgm:prSet>
      <dgm:spPr>
        <a:xfrm>
          <a:off x="1386" y="439543"/>
          <a:ext cx="2956130" cy="1773678"/>
        </a:xfrm>
        <a:prstGeom prst="roundRect">
          <a:avLst>
            <a:gd name="adj" fmla="val 10000"/>
          </a:avLst>
        </a:prstGeom>
      </dgm:spPr>
    </dgm:pt>
    <dgm:pt modelId="{42CC969E-95EC-4238-BDDE-A862F1C9177D}" type="pres">
      <dgm:prSet presAssocID="{63CC6183-45E8-463B-BA2E-A7A51ED6A4B9}" presName="sibTrans" presStyleLbl="sibTrans2D1" presStyleIdx="0" presStyleCnt="1"/>
      <dgm:spPr>
        <a:xfrm>
          <a:off x="3253129" y="959822"/>
          <a:ext cx="626699" cy="733120"/>
        </a:xfrm>
        <a:prstGeom prst="rightArrow">
          <a:avLst>
            <a:gd name="adj1" fmla="val 60000"/>
            <a:gd name="adj2" fmla="val 50000"/>
          </a:avLst>
        </a:prstGeom>
      </dgm:spPr>
    </dgm:pt>
    <dgm:pt modelId="{78776715-E92E-4BD0-B16A-921D62D195DE}" type="pres">
      <dgm:prSet presAssocID="{63CC6183-45E8-463B-BA2E-A7A51ED6A4B9}" presName="connectorText" presStyleLbl="sibTrans2D1" presStyleIdx="0" presStyleCnt="1"/>
      <dgm:spPr/>
    </dgm:pt>
    <dgm:pt modelId="{DAECE8A0-1326-4745-B1D9-651D7F260D17}" type="pres">
      <dgm:prSet presAssocID="{6231B763-2E70-49B5-823E-6115C0C4FD1B}" presName="node" presStyleLbl="node1" presStyleIdx="1" presStyleCnt="2">
        <dgm:presLayoutVars>
          <dgm:bulletEnabled val="1"/>
        </dgm:presLayoutVars>
      </dgm:prSet>
      <dgm:spPr/>
    </dgm:pt>
  </dgm:ptLst>
  <dgm:cxnLst>
    <dgm:cxn modelId="{16EF4F0F-D662-4973-94C7-AFAF4B30EB43}" type="presOf" srcId="{2CD838D5-E8EF-43B7-AC67-0DAFD18071F0}" destId="{FFC0E2F3-470F-41A9-B270-E743C577E1A6}" srcOrd="0" destOrd="0" presId="urn:microsoft.com/office/officeart/2005/8/layout/process1"/>
    <dgm:cxn modelId="{360E5B1C-1F0D-462F-9D1E-B8A937EF5254}" srcId="{4E98554B-2C60-4DC6-9C1A-D4E6D912ED69}" destId="{6231B763-2E70-49B5-823E-6115C0C4FD1B}" srcOrd="1" destOrd="0" parTransId="{83E78F9F-259C-4942-A20C-25A463D6C109}" sibTransId="{B08474F4-2B8A-4094-985B-102C48ADF780}"/>
    <dgm:cxn modelId="{FA28D71E-B7C9-4B42-89FB-811E83241CD3}" type="presOf" srcId="{6231B763-2E70-49B5-823E-6115C0C4FD1B}" destId="{DAECE8A0-1326-4745-B1D9-651D7F260D17}" srcOrd="0" destOrd="0" presId="urn:microsoft.com/office/officeart/2005/8/layout/process1"/>
    <dgm:cxn modelId="{BC7CDE2A-D2AB-4723-B014-0B2F04C51CC1}" type="presOf" srcId="{63CC6183-45E8-463B-BA2E-A7A51ED6A4B9}" destId="{78776715-E92E-4BD0-B16A-921D62D195DE}" srcOrd="1" destOrd="0" presId="urn:microsoft.com/office/officeart/2005/8/layout/process1"/>
    <dgm:cxn modelId="{66CA3B3D-E1CD-4940-8980-6A1B3DA79802}" type="presOf" srcId="{4E98554B-2C60-4DC6-9C1A-D4E6D912ED69}" destId="{D9034157-A039-4B65-B500-D47B0DB1F519}" srcOrd="0" destOrd="0" presId="urn:microsoft.com/office/officeart/2005/8/layout/process1"/>
    <dgm:cxn modelId="{C7A432AB-62BF-40EA-BE73-6F8806546D47}" type="presOf" srcId="{63CC6183-45E8-463B-BA2E-A7A51ED6A4B9}" destId="{42CC969E-95EC-4238-BDDE-A862F1C9177D}" srcOrd="0" destOrd="0" presId="urn:microsoft.com/office/officeart/2005/8/layout/process1"/>
    <dgm:cxn modelId="{AD28D2C2-7986-4316-879E-AD60DE217469}" srcId="{4E98554B-2C60-4DC6-9C1A-D4E6D912ED69}" destId="{2CD838D5-E8EF-43B7-AC67-0DAFD18071F0}" srcOrd="0" destOrd="0" parTransId="{63BF81C2-1876-405A-8254-24ECB73F5B58}" sibTransId="{63CC6183-45E8-463B-BA2E-A7A51ED6A4B9}"/>
    <dgm:cxn modelId="{294DDFC7-5C25-433B-9F99-0C70E2E68D68}" type="presParOf" srcId="{D9034157-A039-4B65-B500-D47B0DB1F519}" destId="{FFC0E2F3-470F-41A9-B270-E743C577E1A6}" srcOrd="0" destOrd="0" presId="urn:microsoft.com/office/officeart/2005/8/layout/process1"/>
    <dgm:cxn modelId="{03316177-6E19-4003-8F02-BADC039364FF}" type="presParOf" srcId="{D9034157-A039-4B65-B500-D47B0DB1F519}" destId="{42CC969E-95EC-4238-BDDE-A862F1C9177D}" srcOrd="1" destOrd="0" presId="urn:microsoft.com/office/officeart/2005/8/layout/process1"/>
    <dgm:cxn modelId="{47BC8BBB-301D-4530-B9D3-098071826C6F}" type="presParOf" srcId="{42CC969E-95EC-4238-BDDE-A862F1C9177D}" destId="{78776715-E92E-4BD0-B16A-921D62D195DE}" srcOrd="0" destOrd="0" presId="urn:microsoft.com/office/officeart/2005/8/layout/process1"/>
    <dgm:cxn modelId="{30BB585B-6278-41BB-9299-0978080D2B00}" type="presParOf" srcId="{D9034157-A039-4B65-B500-D47B0DB1F519}" destId="{DAECE8A0-1326-4745-B1D9-651D7F260D17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E98554B-2C60-4DC6-9C1A-D4E6D912ED69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2CD838D5-E8EF-43B7-AC67-0DAFD18071F0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noFill/>
        </a:ln>
      </dgm:spPr>
      <dgm:t>
        <a:bodyPr spcFirstLastPara="0" vert="horz" wrap="square" lIns="133350" tIns="133350" rIns="133350" bIns="133350" numCol="1" spcCol="1270" anchor="ctr" anchorCtr="0"/>
        <a:lstStyle/>
        <a:p>
          <a:r>
            <a:rPr lang="pt-BR" sz="2400" kern="1200" dirty="0"/>
            <a:t>INFORMAÇÃO DE GRANDE VOLUME</a:t>
          </a:r>
          <a:endParaRPr lang="pt-BR" sz="2400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</dgm:t>
    </dgm:pt>
    <dgm:pt modelId="{63BF81C2-1876-405A-8254-24ECB73F5B58}" type="parTrans" cxnId="{AD28D2C2-7986-4316-879E-AD60DE217469}">
      <dgm:prSet/>
      <dgm:spPr/>
      <dgm:t>
        <a:bodyPr/>
        <a:lstStyle/>
        <a:p>
          <a:endParaRPr lang="pt-BR"/>
        </a:p>
      </dgm:t>
    </dgm:pt>
    <dgm:pt modelId="{63CC6183-45E8-463B-BA2E-A7A51ED6A4B9}" type="sibTrans" cxnId="{AD28D2C2-7986-4316-879E-AD60DE217469}">
      <dgm:prSet custT="1"/>
      <dgm:spPr>
        <a:solidFill>
          <a:srgbClr val="FF0000"/>
        </a:solidFill>
        <a:ln>
          <a:noFill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800" kern="120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gm:t>
    </dgm:pt>
    <dgm:pt modelId="{6231B763-2E70-49B5-823E-6115C0C4FD1B}">
      <dgm:prSet custT="1"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>
        <a:solidFill>
          <a:schemeClr val="accent5"/>
        </a:solidFill>
        <a:ln>
          <a:solidFill>
            <a:schemeClr val="accent5"/>
          </a:solidFill>
        </a:ln>
      </dgm:spPr>
      <dgm:t>
        <a:bodyPr/>
        <a:lstStyle/>
        <a:p>
          <a:r>
            <a:rPr lang="pt-BR" sz="1600" dirty="0"/>
            <a:t>- COMUNICAR DATA, LOCAL E MODO PARA CONSULTA</a:t>
          </a:r>
        </a:p>
        <a:p>
          <a:r>
            <a:rPr lang="pt-BR" sz="1600" dirty="0"/>
            <a:t>- EFETUAR REPRODUÇÃO</a:t>
          </a:r>
        </a:p>
        <a:p>
          <a:r>
            <a:rPr lang="pt-BR" sz="1600" dirty="0"/>
            <a:t>- OBTER CERTIDÃO</a:t>
          </a:r>
          <a:endParaRPr lang="pt-BR" sz="1800" dirty="0"/>
        </a:p>
      </dgm:t>
    </dgm:pt>
    <dgm:pt modelId="{83E78F9F-259C-4942-A20C-25A463D6C109}" type="parTrans" cxnId="{360E5B1C-1F0D-462F-9D1E-B8A937EF5254}">
      <dgm:prSet/>
      <dgm:spPr/>
      <dgm:t>
        <a:bodyPr/>
        <a:lstStyle/>
        <a:p>
          <a:endParaRPr lang="pt-BR"/>
        </a:p>
      </dgm:t>
    </dgm:pt>
    <dgm:pt modelId="{B08474F4-2B8A-4094-985B-102C48ADF780}" type="sibTrans" cxnId="{360E5B1C-1F0D-462F-9D1E-B8A937EF5254}">
      <dgm:prSet/>
      <dgm:spPr/>
      <dgm:t>
        <a:bodyPr/>
        <a:lstStyle/>
        <a:p>
          <a:endParaRPr lang="pt-BR"/>
        </a:p>
      </dgm:t>
    </dgm:pt>
    <dgm:pt modelId="{D9034157-A039-4B65-B500-D47B0DB1F519}" type="pres">
      <dgm:prSet presAssocID="{4E98554B-2C60-4DC6-9C1A-D4E6D912ED69}" presName="Name0" presStyleCnt="0">
        <dgm:presLayoutVars>
          <dgm:dir/>
          <dgm:resizeHandles val="exact"/>
        </dgm:presLayoutVars>
      </dgm:prSet>
      <dgm:spPr/>
    </dgm:pt>
    <dgm:pt modelId="{FFC0E2F3-470F-41A9-B270-E743C577E1A6}" type="pres">
      <dgm:prSet presAssocID="{2CD838D5-E8EF-43B7-AC67-0DAFD18071F0}" presName="node" presStyleLbl="node1" presStyleIdx="0" presStyleCnt="2">
        <dgm:presLayoutVars>
          <dgm:bulletEnabled val="1"/>
        </dgm:presLayoutVars>
      </dgm:prSet>
      <dgm:spPr>
        <a:xfrm>
          <a:off x="1386" y="439543"/>
          <a:ext cx="2956130" cy="1773678"/>
        </a:xfrm>
        <a:prstGeom prst="roundRect">
          <a:avLst>
            <a:gd name="adj" fmla="val 10000"/>
          </a:avLst>
        </a:prstGeom>
      </dgm:spPr>
    </dgm:pt>
    <dgm:pt modelId="{42CC969E-95EC-4238-BDDE-A862F1C9177D}" type="pres">
      <dgm:prSet presAssocID="{63CC6183-45E8-463B-BA2E-A7A51ED6A4B9}" presName="sibTrans" presStyleLbl="sibTrans2D1" presStyleIdx="0" presStyleCnt="1"/>
      <dgm:spPr>
        <a:xfrm>
          <a:off x="3253129" y="959822"/>
          <a:ext cx="626699" cy="733120"/>
        </a:xfrm>
        <a:prstGeom prst="rightArrow">
          <a:avLst>
            <a:gd name="adj1" fmla="val 60000"/>
            <a:gd name="adj2" fmla="val 50000"/>
          </a:avLst>
        </a:prstGeom>
      </dgm:spPr>
    </dgm:pt>
    <dgm:pt modelId="{78776715-E92E-4BD0-B16A-921D62D195DE}" type="pres">
      <dgm:prSet presAssocID="{63CC6183-45E8-463B-BA2E-A7A51ED6A4B9}" presName="connectorText" presStyleLbl="sibTrans2D1" presStyleIdx="0" presStyleCnt="1"/>
      <dgm:spPr/>
    </dgm:pt>
    <dgm:pt modelId="{DAECE8A0-1326-4745-B1D9-651D7F260D17}" type="pres">
      <dgm:prSet presAssocID="{6231B763-2E70-49B5-823E-6115C0C4FD1B}" presName="node" presStyleLbl="node1" presStyleIdx="1" presStyleCnt="2">
        <dgm:presLayoutVars>
          <dgm:bulletEnabled val="1"/>
        </dgm:presLayoutVars>
      </dgm:prSet>
      <dgm:spPr/>
    </dgm:pt>
  </dgm:ptLst>
  <dgm:cxnLst>
    <dgm:cxn modelId="{16EF4F0F-D662-4973-94C7-AFAF4B30EB43}" type="presOf" srcId="{2CD838D5-E8EF-43B7-AC67-0DAFD18071F0}" destId="{FFC0E2F3-470F-41A9-B270-E743C577E1A6}" srcOrd="0" destOrd="0" presId="urn:microsoft.com/office/officeart/2005/8/layout/process1"/>
    <dgm:cxn modelId="{360E5B1C-1F0D-462F-9D1E-B8A937EF5254}" srcId="{4E98554B-2C60-4DC6-9C1A-D4E6D912ED69}" destId="{6231B763-2E70-49B5-823E-6115C0C4FD1B}" srcOrd="1" destOrd="0" parTransId="{83E78F9F-259C-4942-A20C-25A463D6C109}" sibTransId="{B08474F4-2B8A-4094-985B-102C48ADF780}"/>
    <dgm:cxn modelId="{FA28D71E-B7C9-4B42-89FB-811E83241CD3}" type="presOf" srcId="{6231B763-2E70-49B5-823E-6115C0C4FD1B}" destId="{DAECE8A0-1326-4745-B1D9-651D7F260D17}" srcOrd="0" destOrd="0" presId="urn:microsoft.com/office/officeart/2005/8/layout/process1"/>
    <dgm:cxn modelId="{BC7CDE2A-D2AB-4723-B014-0B2F04C51CC1}" type="presOf" srcId="{63CC6183-45E8-463B-BA2E-A7A51ED6A4B9}" destId="{78776715-E92E-4BD0-B16A-921D62D195DE}" srcOrd="1" destOrd="0" presId="urn:microsoft.com/office/officeart/2005/8/layout/process1"/>
    <dgm:cxn modelId="{66CA3B3D-E1CD-4940-8980-6A1B3DA79802}" type="presOf" srcId="{4E98554B-2C60-4DC6-9C1A-D4E6D912ED69}" destId="{D9034157-A039-4B65-B500-D47B0DB1F519}" srcOrd="0" destOrd="0" presId="urn:microsoft.com/office/officeart/2005/8/layout/process1"/>
    <dgm:cxn modelId="{C7A432AB-62BF-40EA-BE73-6F8806546D47}" type="presOf" srcId="{63CC6183-45E8-463B-BA2E-A7A51ED6A4B9}" destId="{42CC969E-95EC-4238-BDDE-A862F1C9177D}" srcOrd="0" destOrd="0" presId="urn:microsoft.com/office/officeart/2005/8/layout/process1"/>
    <dgm:cxn modelId="{AD28D2C2-7986-4316-879E-AD60DE217469}" srcId="{4E98554B-2C60-4DC6-9C1A-D4E6D912ED69}" destId="{2CD838D5-E8EF-43B7-AC67-0DAFD18071F0}" srcOrd="0" destOrd="0" parTransId="{63BF81C2-1876-405A-8254-24ECB73F5B58}" sibTransId="{63CC6183-45E8-463B-BA2E-A7A51ED6A4B9}"/>
    <dgm:cxn modelId="{294DDFC7-5C25-433B-9F99-0C70E2E68D68}" type="presParOf" srcId="{D9034157-A039-4B65-B500-D47B0DB1F519}" destId="{FFC0E2F3-470F-41A9-B270-E743C577E1A6}" srcOrd="0" destOrd="0" presId="urn:microsoft.com/office/officeart/2005/8/layout/process1"/>
    <dgm:cxn modelId="{03316177-6E19-4003-8F02-BADC039364FF}" type="presParOf" srcId="{D9034157-A039-4B65-B500-D47B0DB1F519}" destId="{42CC969E-95EC-4238-BDDE-A862F1C9177D}" srcOrd="1" destOrd="0" presId="urn:microsoft.com/office/officeart/2005/8/layout/process1"/>
    <dgm:cxn modelId="{47BC8BBB-301D-4530-B9D3-098071826C6F}" type="presParOf" srcId="{42CC969E-95EC-4238-BDDE-A862F1C9177D}" destId="{78776715-E92E-4BD0-B16A-921D62D195DE}" srcOrd="0" destOrd="0" presId="urn:microsoft.com/office/officeart/2005/8/layout/process1"/>
    <dgm:cxn modelId="{30BB585B-6278-41BB-9299-0978080D2B00}" type="presParOf" srcId="{D9034157-A039-4B65-B500-D47B0DB1F519}" destId="{DAECE8A0-1326-4745-B1D9-651D7F260D17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E98554B-2C60-4DC6-9C1A-D4E6D912ED69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2CD838D5-E8EF-43B7-AC67-0DAFD18071F0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noFill/>
        </a:ln>
      </dgm:spPr>
      <dgm:t>
        <a:bodyPr spcFirstLastPara="0" vert="horz" wrap="square" lIns="133350" tIns="133350" rIns="133350" bIns="133350" numCol="1" spcCol="1270" anchor="ctr" anchorCtr="0"/>
        <a:lstStyle/>
        <a:p>
          <a:r>
            <a:rPr lang="pt-BR" sz="2400" kern="1200" dirty="0"/>
            <a:t>INFORMAÇÃO INEXISTENTE</a:t>
          </a:r>
          <a:endParaRPr lang="pt-BR" sz="2400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</dgm:t>
    </dgm:pt>
    <dgm:pt modelId="{63BF81C2-1876-405A-8254-24ECB73F5B58}" type="parTrans" cxnId="{AD28D2C2-7986-4316-879E-AD60DE217469}">
      <dgm:prSet/>
      <dgm:spPr/>
      <dgm:t>
        <a:bodyPr/>
        <a:lstStyle/>
        <a:p>
          <a:endParaRPr lang="pt-BR"/>
        </a:p>
      </dgm:t>
    </dgm:pt>
    <dgm:pt modelId="{63CC6183-45E8-463B-BA2E-A7A51ED6A4B9}" type="sibTrans" cxnId="{AD28D2C2-7986-4316-879E-AD60DE217469}">
      <dgm:prSet custT="1"/>
      <dgm:spPr>
        <a:solidFill>
          <a:srgbClr val="FF0000"/>
        </a:solidFill>
        <a:ln>
          <a:noFill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800" kern="120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gm:t>
    </dgm:pt>
    <dgm:pt modelId="{6231B763-2E70-49B5-823E-6115C0C4FD1B}">
      <dgm:prSet custT="1"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>
        <a:solidFill>
          <a:schemeClr val="accent5"/>
        </a:solidFill>
        <a:ln>
          <a:solidFill>
            <a:schemeClr val="accent5"/>
          </a:solidFill>
        </a:ln>
      </dgm:spPr>
      <dgm:t>
        <a:bodyPr/>
        <a:lstStyle/>
        <a:p>
          <a:r>
            <a:rPr lang="pt-BR" sz="1600" dirty="0"/>
            <a:t>- COMUNICAR QUE NÃO </a:t>
          </a:r>
        </a:p>
        <a:p>
          <a:r>
            <a:rPr lang="pt-BR" sz="1600" dirty="0"/>
            <a:t>A POSSUI </a:t>
          </a:r>
        </a:p>
        <a:p>
          <a:r>
            <a:rPr lang="pt-BR" sz="1600" dirty="0"/>
            <a:t>- COMUNICAR QUE NÃO TEM CONHECIMENTO DE SUA EXISTÊNCIA</a:t>
          </a:r>
          <a:endParaRPr lang="pt-BR" sz="1800" dirty="0"/>
        </a:p>
      </dgm:t>
    </dgm:pt>
    <dgm:pt modelId="{83E78F9F-259C-4942-A20C-25A463D6C109}" type="parTrans" cxnId="{360E5B1C-1F0D-462F-9D1E-B8A937EF5254}">
      <dgm:prSet/>
      <dgm:spPr/>
      <dgm:t>
        <a:bodyPr/>
        <a:lstStyle/>
        <a:p>
          <a:endParaRPr lang="pt-BR"/>
        </a:p>
      </dgm:t>
    </dgm:pt>
    <dgm:pt modelId="{B08474F4-2B8A-4094-985B-102C48ADF780}" type="sibTrans" cxnId="{360E5B1C-1F0D-462F-9D1E-B8A937EF5254}">
      <dgm:prSet/>
      <dgm:spPr/>
      <dgm:t>
        <a:bodyPr/>
        <a:lstStyle/>
        <a:p>
          <a:endParaRPr lang="pt-BR"/>
        </a:p>
      </dgm:t>
    </dgm:pt>
    <dgm:pt modelId="{D9034157-A039-4B65-B500-D47B0DB1F519}" type="pres">
      <dgm:prSet presAssocID="{4E98554B-2C60-4DC6-9C1A-D4E6D912ED69}" presName="Name0" presStyleCnt="0">
        <dgm:presLayoutVars>
          <dgm:dir/>
          <dgm:resizeHandles val="exact"/>
        </dgm:presLayoutVars>
      </dgm:prSet>
      <dgm:spPr/>
    </dgm:pt>
    <dgm:pt modelId="{FFC0E2F3-470F-41A9-B270-E743C577E1A6}" type="pres">
      <dgm:prSet presAssocID="{2CD838D5-E8EF-43B7-AC67-0DAFD18071F0}" presName="node" presStyleLbl="node1" presStyleIdx="0" presStyleCnt="2">
        <dgm:presLayoutVars>
          <dgm:bulletEnabled val="1"/>
        </dgm:presLayoutVars>
      </dgm:prSet>
      <dgm:spPr>
        <a:xfrm>
          <a:off x="1386" y="439543"/>
          <a:ext cx="2956130" cy="1773678"/>
        </a:xfrm>
        <a:prstGeom prst="roundRect">
          <a:avLst>
            <a:gd name="adj" fmla="val 10000"/>
          </a:avLst>
        </a:prstGeom>
      </dgm:spPr>
    </dgm:pt>
    <dgm:pt modelId="{42CC969E-95EC-4238-BDDE-A862F1C9177D}" type="pres">
      <dgm:prSet presAssocID="{63CC6183-45E8-463B-BA2E-A7A51ED6A4B9}" presName="sibTrans" presStyleLbl="sibTrans2D1" presStyleIdx="0" presStyleCnt="1"/>
      <dgm:spPr>
        <a:xfrm>
          <a:off x="3253129" y="959822"/>
          <a:ext cx="626699" cy="733120"/>
        </a:xfrm>
        <a:prstGeom prst="rightArrow">
          <a:avLst>
            <a:gd name="adj1" fmla="val 60000"/>
            <a:gd name="adj2" fmla="val 50000"/>
          </a:avLst>
        </a:prstGeom>
      </dgm:spPr>
    </dgm:pt>
    <dgm:pt modelId="{78776715-E92E-4BD0-B16A-921D62D195DE}" type="pres">
      <dgm:prSet presAssocID="{63CC6183-45E8-463B-BA2E-A7A51ED6A4B9}" presName="connectorText" presStyleLbl="sibTrans2D1" presStyleIdx="0" presStyleCnt="1"/>
      <dgm:spPr/>
    </dgm:pt>
    <dgm:pt modelId="{DAECE8A0-1326-4745-B1D9-651D7F260D17}" type="pres">
      <dgm:prSet presAssocID="{6231B763-2E70-49B5-823E-6115C0C4FD1B}" presName="node" presStyleLbl="node1" presStyleIdx="1" presStyleCnt="2">
        <dgm:presLayoutVars>
          <dgm:bulletEnabled val="1"/>
        </dgm:presLayoutVars>
      </dgm:prSet>
      <dgm:spPr/>
    </dgm:pt>
  </dgm:ptLst>
  <dgm:cxnLst>
    <dgm:cxn modelId="{16EF4F0F-D662-4973-94C7-AFAF4B30EB43}" type="presOf" srcId="{2CD838D5-E8EF-43B7-AC67-0DAFD18071F0}" destId="{FFC0E2F3-470F-41A9-B270-E743C577E1A6}" srcOrd="0" destOrd="0" presId="urn:microsoft.com/office/officeart/2005/8/layout/process1"/>
    <dgm:cxn modelId="{360E5B1C-1F0D-462F-9D1E-B8A937EF5254}" srcId="{4E98554B-2C60-4DC6-9C1A-D4E6D912ED69}" destId="{6231B763-2E70-49B5-823E-6115C0C4FD1B}" srcOrd="1" destOrd="0" parTransId="{83E78F9F-259C-4942-A20C-25A463D6C109}" sibTransId="{B08474F4-2B8A-4094-985B-102C48ADF780}"/>
    <dgm:cxn modelId="{FA28D71E-B7C9-4B42-89FB-811E83241CD3}" type="presOf" srcId="{6231B763-2E70-49B5-823E-6115C0C4FD1B}" destId="{DAECE8A0-1326-4745-B1D9-651D7F260D17}" srcOrd="0" destOrd="0" presId="urn:microsoft.com/office/officeart/2005/8/layout/process1"/>
    <dgm:cxn modelId="{BC7CDE2A-D2AB-4723-B014-0B2F04C51CC1}" type="presOf" srcId="{63CC6183-45E8-463B-BA2E-A7A51ED6A4B9}" destId="{78776715-E92E-4BD0-B16A-921D62D195DE}" srcOrd="1" destOrd="0" presId="urn:microsoft.com/office/officeart/2005/8/layout/process1"/>
    <dgm:cxn modelId="{66CA3B3D-E1CD-4940-8980-6A1B3DA79802}" type="presOf" srcId="{4E98554B-2C60-4DC6-9C1A-D4E6D912ED69}" destId="{D9034157-A039-4B65-B500-D47B0DB1F519}" srcOrd="0" destOrd="0" presId="urn:microsoft.com/office/officeart/2005/8/layout/process1"/>
    <dgm:cxn modelId="{C7A432AB-62BF-40EA-BE73-6F8806546D47}" type="presOf" srcId="{63CC6183-45E8-463B-BA2E-A7A51ED6A4B9}" destId="{42CC969E-95EC-4238-BDDE-A862F1C9177D}" srcOrd="0" destOrd="0" presId="urn:microsoft.com/office/officeart/2005/8/layout/process1"/>
    <dgm:cxn modelId="{AD28D2C2-7986-4316-879E-AD60DE217469}" srcId="{4E98554B-2C60-4DC6-9C1A-D4E6D912ED69}" destId="{2CD838D5-E8EF-43B7-AC67-0DAFD18071F0}" srcOrd="0" destOrd="0" parTransId="{63BF81C2-1876-405A-8254-24ECB73F5B58}" sibTransId="{63CC6183-45E8-463B-BA2E-A7A51ED6A4B9}"/>
    <dgm:cxn modelId="{294DDFC7-5C25-433B-9F99-0C70E2E68D68}" type="presParOf" srcId="{D9034157-A039-4B65-B500-D47B0DB1F519}" destId="{FFC0E2F3-470F-41A9-B270-E743C577E1A6}" srcOrd="0" destOrd="0" presId="urn:microsoft.com/office/officeart/2005/8/layout/process1"/>
    <dgm:cxn modelId="{03316177-6E19-4003-8F02-BADC039364FF}" type="presParOf" srcId="{D9034157-A039-4B65-B500-D47B0DB1F519}" destId="{42CC969E-95EC-4238-BDDE-A862F1C9177D}" srcOrd="1" destOrd="0" presId="urn:microsoft.com/office/officeart/2005/8/layout/process1"/>
    <dgm:cxn modelId="{47BC8BBB-301D-4530-B9D3-098071826C6F}" type="presParOf" srcId="{42CC969E-95EC-4238-BDDE-A862F1C9177D}" destId="{78776715-E92E-4BD0-B16A-921D62D195DE}" srcOrd="0" destOrd="0" presId="urn:microsoft.com/office/officeart/2005/8/layout/process1"/>
    <dgm:cxn modelId="{30BB585B-6278-41BB-9299-0978080D2B00}" type="presParOf" srcId="{D9034157-A039-4B65-B500-D47B0DB1F519}" destId="{DAECE8A0-1326-4745-B1D9-651D7F260D17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E98554B-2C60-4DC6-9C1A-D4E6D912ED69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2CD838D5-E8EF-43B7-AC67-0DAFD18071F0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noFill/>
        </a:ln>
      </dgm:spPr>
      <dgm:t>
        <a:bodyPr spcFirstLastPara="0" vert="horz" wrap="square" lIns="133350" tIns="133350" rIns="133350" bIns="133350" numCol="1" spcCol="1270" anchor="ctr" anchorCtr="0"/>
        <a:lstStyle/>
        <a:p>
          <a:r>
            <a:rPr lang="pt-BR" sz="2400" kern="1200" dirty="0"/>
            <a:t>INFORMAÇÃO DE OUTRO ÓRGÃO</a:t>
          </a:r>
          <a:endParaRPr lang="pt-BR" sz="2400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</dgm:t>
    </dgm:pt>
    <dgm:pt modelId="{63BF81C2-1876-405A-8254-24ECB73F5B58}" type="parTrans" cxnId="{AD28D2C2-7986-4316-879E-AD60DE217469}">
      <dgm:prSet/>
      <dgm:spPr/>
      <dgm:t>
        <a:bodyPr/>
        <a:lstStyle/>
        <a:p>
          <a:endParaRPr lang="pt-BR"/>
        </a:p>
      </dgm:t>
    </dgm:pt>
    <dgm:pt modelId="{63CC6183-45E8-463B-BA2E-A7A51ED6A4B9}" type="sibTrans" cxnId="{AD28D2C2-7986-4316-879E-AD60DE217469}">
      <dgm:prSet custT="1"/>
      <dgm:spPr>
        <a:solidFill>
          <a:srgbClr val="FF0000"/>
        </a:solidFill>
        <a:ln>
          <a:noFill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800" kern="120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gm:t>
    </dgm:pt>
    <dgm:pt modelId="{6231B763-2E70-49B5-823E-6115C0C4FD1B}">
      <dgm:prSet custT="1"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>
        <a:solidFill>
          <a:schemeClr val="accent5"/>
        </a:solidFill>
        <a:ln>
          <a:solidFill>
            <a:schemeClr val="accent5"/>
          </a:solidFill>
        </a:ln>
      </dgm:spPr>
      <dgm:t>
        <a:bodyPr/>
        <a:lstStyle/>
        <a:p>
          <a:pPr algn="ctr"/>
          <a:r>
            <a:rPr lang="pt-BR" sz="1600" dirty="0"/>
            <a:t>- INDICAR O ÓRGÃO QUE A POSSUI</a:t>
          </a:r>
        </a:p>
        <a:p>
          <a:pPr algn="just"/>
          <a:r>
            <a:rPr lang="pt-BR" sz="1600" dirty="0"/>
            <a:t>- </a:t>
          </a:r>
          <a:r>
            <a:rPr lang="pt-BR" sz="1600" b="1" u="sng" dirty="0"/>
            <a:t>ENCAMINHAR O PEDIDO</a:t>
          </a:r>
          <a:endParaRPr lang="pt-BR" sz="1800" b="1" u="sng" dirty="0"/>
        </a:p>
      </dgm:t>
    </dgm:pt>
    <dgm:pt modelId="{83E78F9F-259C-4942-A20C-25A463D6C109}" type="parTrans" cxnId="{360E5B1C-1F0D-462F-9D1E-B8A937EF5254}">
      <dgm:prSet/>
      <dgm:spPr/>
      <dgm:t>
        <a:bodyPr/>
        <a:lstStyle/>
        <a:p>
          <a:endParaRPr lang="pt-BR"/>
        </a:p>
      </dgm:t>
    </dgm:pt>
    <dgm:pt modelId="{B08474F4-2B8A-4094-985B-102C48ADF780}" type="sibTrans" cxnId="{360E5B1C-1F0D-462F-9D1E-B8A937EF5254}">
      <dgm:prSet/>
      <dgm:spPr/>
      <dgm:t>
        <a:bodyPr/>
        <a:lstStyle/>
        <a:p>
          <a:endParaRPr lang="pt-BR"/>
        </a:p>
      </dgm:t>
    </dgm:pt>
    <dgm:pt modelId="{D9034157-A039-4B65-B500-D47B0DB1F519}" type="pres">
      <dgm:prSet presAssocID="{4E98554B-2C60-4DC6-9C1A-D4E6D912ED69}" presName="Name0" presStyleCnt="0">
        <dgm:presLayoutVars>
          <dgm:dir/>
          <dgm:resizeHandles val="exact"/>
        </dgm:presLayoutVars>
      </dgm:prSet>
      <dgm:spPr/>
    </dgm:pt>
    <dgm:pt modelId="{FFC0E2F3-470F-41A9-B270-E743C577E1A6}" type="pres">
      <dgm:prSet presAssocID="{2CD838D5-E8EF-43B7-AC67-0DAFD18071F0}" presName="node" presStyleLbl="node1" presStyleIdx="0" presStyleCnt="2">
        <dgm:presLayoutVars>
          <dgm:bulletEnabled val="1"/>
        </dgm:presLayoutVars>
      </dgm:prSet>
      <dgm:spPr>
        <a:xfrm>
          <a:off x="1386" y="439543"/>
          <a:ext cx="2956130" cy="1773678"/>
        </a:xfrm>
        <a:prstGeom prst="roundRect">
          <a:avLst>
            <a:gd name="adj" fmla="val 10000"/>
          </a:avLst>
        </a:prstGeom>
      </dgm:spPr>
    </dgm:pt>
    <dgm:pt modelId="{42CC969E-95EC-4238-BDDE-A862F1C9177D}" type="pres">
      <dgm:prSet presAssocID="{63CC6183-45E8-463B-BA2E-A7A51ED6A4B9}" presName="sibTrans" presStyleLbl="sibTrans2D1" presStyleIdx="0" presStyleCnt="1"/>
      <dgm:spPr>
        <a:xfrm>
          <a:off x="3253129" y="959822"/>
          <a:ext cx="626699" cy="733120"/>
        </a:xfrm>
        <a:prstGeom prst="rightArrow">
          <a:avLst>
            <a:gd name="adj1" fmla="val 60000"/>
            <a:gd name="adj2" fmla="val 50000"/>
          </a:avLst>
        </a:prstGeom>
      </dgm:spPr>
    </dgm:pt>
    <dgm:pt modelId="{78776715-E92E-4BD0-B16A-921D62D195DE}" type="pres">
      <dgm:prSet presAssocID="{63CC6183-45E8-463B-BA2E-A7A51ED6A4B9}" presName="connectorText" presStyleLbl="sibTrans2D1" presStyleIdx="0" presStyleCnt="1"/>
      <dgm:spPr/>
    </dgm:pt>
    <dgm:pt modelId="{DAECE8A0-1326-4745-B1D9-651D7F260D17}" type="pres">
      <dgm:prSet presAssocID="{6231B763-2E70-49B5-823E-6115C0C4FD1B}" presName="node" presStyleLbl="node1" presStyleIdx="1" presStyleCnt="2">
        <dgm:presLayoutVars>
          <dgm:bulletEnabled val="1"/>
        </dgm:presLayoutVars>
      </dgm:prSet>
      <dgm:spPr/>
    </dgm:pt>
  </dgm:ptLst>
  <dgm:cxnLst>
    <dgm:cxn modelId="{16EF4F0F-D662-4973-94C7-AFAF4B30EB43}" type="presOf" srcId="{2CD838D5-E8EF-43B7-AC67-0DAFD18071F0}" destId="{FFC0E2F3-470F-41A9-B270-E743C577E1A6}" srcOrd="0" destOrd="0" presId="urn:microsoft.com/office/officeart/2005/8/layout/process1"/>
    <dgm:cxn modelId="{360E5B1C-1F0D-462F-9D1E-B8A937EF5254}" srcId="{4E98554B-2C60-4DC6-9C1A-D4E6D912ED69}" destId="{6231B763-2E70-49B5-823E-6115C0C4FD1B}" srcOrd="1" destOrd="0" parTransId="{83E78F9F-259C-4942-A20C-25A463D6C109}" sibTransId="{B08474F4-2B8A-4094-985B-102C48ADF780}"/>
    <dgm:cxn modelId="{FA28D71E-B7C9-4B42-89FB-811E83241CD3}" type="presOf" srcId="{6231B763-2E70-49B5-823E-6115C0C4FD1B}" destId="{DAECE8A0-1326-4745-B1D9-651D7F260D17}" srcOrd="0" destOrd="0" presId="urn:microsoft.com/office/officeart/2005/8/layout/process1"/>
    <dgm:cxn modelId="{BC7CDE2A-D2AB-4723-B014-0B2F04C51CC1}" type="presOf" srcId="{63CC6183-45E8-463B-BA2E-A7A51ED6A4B9}" destId="{78776715-E92E-4BD0-B16A-921D62D195DE}" srcOrd="1" destOrd="0" presId="urn:microsoft.com/office/officeart/2005/8/layout/process1"/>
    <dgm:cxn modelId="{66CA3B3D-E1CD-4940-8980-6A1B3DA79802}" type="presOf" srcId="{4E98554B-2C60-4DC6-9C1A-D4E6D912ED69}" destId="{D9034157-A039-4B65-B500-D47B0DB1F519}" srcOrd="0" destOrd="0" presId="urn:microsoft.com/office/officeart/2005/8/layout/process1"/>
    <dgm:cxn modelId="{C7A432AB-62BF-40EA-BE73-6F8806546D47}" type="presOf" srcId="{63CC6183-45E8-463B-BA2E-A7A51ED6A4B9}" destId="{42CC969E-95EC-4238-BDDE-A862F1C9177D}" srcOrd="0" destOrd="0" presId="urn:microsoft.com/office/officeart/2005/8/layout/process1"/>
    <dgm:cxn modelId="{AD28D2C2-7986-4316-879E-AD60DE217469}" srcId="{4E98554B-2C60-4DC6-9C1A-D4E6D912ED69}" destId="{2CD838D5-E8EF-43B7-AC67-0DAFD18071F0}" srcOrd="0" destOrd="0" parTransId="{63BF81C2-1876-405A-8254-24ECB73F5B58}" sibTransId="{63CC6183-45E8-463B-BA2E-A7A51ED6A4B9}"/>
    <dgm:cxn modelId="{294DDFC7-5C25-433B-9F99-0C70E2E68D68}" type="presParOf" srcId="{D9034157-A039-4B65-B500-D47B0DB1F519}" destId="{FFC0E2F3-470F-41A9-B270-E743C577E1A6}" srcOrd="0" destOrd="0" presId="urn:microsoft.com/office/officeart/2005/8/layout/process1"/>
    <dgm:cxn modelId="{03316177-6E19-4003-8F02-BADC039364FF}" type="presParOf" srcId="{D9034157-A039-4B65-B500-D47B0DB1F519}" destId="{42CC969E-95EC-4238-BDDE-A862F1C9177D}" srcOrd="1" destOrd="0" presId="urn:microsoft.com/office/officeart/2005/8/layout/process1"/>
    <dgm:cxn modelId="{47BC8BBB-301D-4530-B9D3-098071826C6F}" type="presParOf" srcId="{42CC969E-95EC-4238-BDDE-A862F1C9177D}" destId="{78776715-E92E-4BD0-B16A-921D62D195DE}" srcOrd="0" destOrd="0" presId="urn:microsoft.com/office/officeart/2005/8/layout/process1"/>
    <dgm:cxn modelId="{30BB585B-6278-41BB-9299-0978080D2B00}" type="presParOf" srcId="{D9034157-A039-4B65-B500-D47B0DB1F519}" destId="{DAECE8A0-1326-4745-B1D9-651D7F260D17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E98554B-2C60-4DC6-9C1A-D4E6D912ED69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2CD838D5-E8EF-43B7-AC67-0DAFD18071F0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noFill/>
        </a:ln>
      </dgm:spPr>
      <dgm:t>
        <a:bodyPr spcFirstLastPara="0" vert="horz" wrap="square" lIns="133350" tIns="133350" rIns="133350" bIns="133350" numCol="1" spcCol="1270" anchor="ctr" anchorCtr="0"/>
        <a:lstStyle/>
        <a:p>
          <a:r>
            <a:rPr lang="pt-BR" sz="2400" kern="1200" dirty="0"/>
            <a:t>INFORMAÇÃO RESTRITA</a:t>
          </a:r>
          <a:endParaRPr lang="pt-BR" sz="2400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</dgm:t>
    </dgm:pt>
    <dgm:pt modelId="{63BF81C2-1876-405A-8254-24ECB73F5B58}" type="parTrans" cxnId="{AD28D2C2-7986-4316-879E-AD60DE217469}">
      <dgm:prSet/>
      <dgm:spPr/>
      <dgm:t>
        <a:bodyPr/>
        <a:lstStyle/>
        <a:p>
          <a:endParaRPr lang="pt-BR"/>
        </a:p>
      </dgm:t>
    </dgm:pt>
    <dgm:pt modelId="{63CC6183-45E8-463B-BA2E-A7A51ED6A4B9}" type="sibTrans" cxnId="{AD28D2C2-7986-4316-879E-AD60DE217469}">
      <dgm:prSet custT="1"/>
      <dgm:spPr>
        <a:solidFill>
          <a:srgbClr val="FF0000"/>
        </a:solidFill>
        <a:ln>
          <a:noFill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800" kern="120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gm:t>
    </dgm:pt>
    <dgm:pt modelId="{6231B763-2E70-49B5-823E-6115C0C4FD1B}">
      <dgm:prSet custT="1"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>
        <a:solidFill>
          <a:schemeClr val="accent5"/>
        </a:solidFill>
        <a:ln>
          <a:solidFill>
            <a:schemeClr val="accent5"/>
          </a:solidFill>
        </a:ln>
      </dgm:spPr>
      <dgm:t>
        <a:bodyPr/>
        <a:lstStyle/>
        <a:p>
          <a:endParaRPr lang="pt-BR" sz="1600" dirty="0"/>
        </a:p>
        <a:p>
          <a:r>
            <a:rPr lang="pt-BR" sz="1600" dirty="0"/>
            <a:t>- INDICAR RAZÕES DA NEGATIVA – TOTAL OU PARCIAL - DE ACESSO (ARTIGO E TEXTO) </a:t>
          </a:r>
        </a:p>
        <a:p>
          <a:endParaRPr lang="pt-BR" sz="1800" dirty="0"/>
        </a:p>
      </dgm:t>
    </dgm:pt>
    <dgm:pt modelId="{83E78F9F-259C-4942-A20C-25A463D6C109}" type="parTrans" cxnId="{360E5B1C-1F0D-462F-9D1E-B8A937EF5254}">
      <dgm:prSet/>
      <dgm:spPr/>
      <dgm:t>
        <a:bodyPr/>
        <a:lstStyle/>
        <a:p>
          <a:endParaRPr lang="pt-BR"/>
        </a:p>
      </dgm:t>
    </dgm:pt>
    <dgm:pt modelId="{B08474F4-2B8A-4094-985B-102C48ADF780}" type="sibTrans" cxnId="{360E5B1C-1F0D-462F-9D1E-B8A937EF5254}">
      <dgm:prSet/>
      <dgm:spPr/>
      <dgm:t>
        <a:bodyPr/>
        <a:lstStyle/>
        <a:p>
          <a:endParaRPr lang="pt-BR"/>
        </a:p>
      </dgm:t>
    </dgm:pt>
    <dgm:pt modelId="{D9034157-A039-4B65-B500-D47B0DB1F519}" type="pres">
      <dgm:prSet presAssocID="{4E98554B-2C60-4DC6-9C1A-D4E6D912ED69}" presName="Name0" presStyleCnt="0">
        <dgm:presLayoutVars>
          <dgm:dir/>
          <dgm:resizeHandles val="exact"/>
        </dgm:presLayoutVars>
      </dgm:prSet>
      <dgm:spPr/>
    </dgm:pt>
    <dgm:pt modelId="{FFC0E2F3-470F-41A9-B270-E743C577E1A6}" type="pres">
      <dgm:prSet presAssocID="{2CD838D5-E8EF-43B7-AC67-0DAFD18071F0}" presName="node" presStyleLbl="node1" presStyleIdx="0" presStyleCnt="2">
        <dgm:presLayoutVars>
          <dgm:bulletEnabled val="1"/>
        </dgm:presLayoutVars>
      </dgm:prSet>
      <dgm:spPr>
        <a:xfrm>
          <a:off x="1386" y="439543"/>
          <a:ext cx="2956130" cy="1773678"/>
        </a:xfrm>
        <a:prstGeom prst="roundRect">
          <a:avLst>
            <a:gd name="adj" fmla="val 10000"/>
          </a:avLst>
        </a:prstGeom>
      </dgm:spPr>
    </dgm:pt>
    <dgm:pt modelId="{42CC969E-95EC-4238-BDDE-A862F1C9177D}" type="pres">
      <dgm:prSet presAssocID="{63CC6183-45E8-463B-BA2E-A7A51ED6A4B9}" presName="sibTrans" presStyleLbl="sibTrans2D1" presStyleIdx="0" presStyleCnt="1"/>
      <dgm:spPr>
        <a:xfrm>
          <a:off x="3253129" y="959822"/>
          <a:ext cx="626699" cy="733120"/>
        </a:xfrm>
        <a:prstGeom prst="rightArrow">
          <a:avLst>
            <a:gd name="adj1" fmla="val 60000"/>
            <a:gd name="adj2" fmla="val 50000"/>
          </a:avLst>
        </a:prstGeom>
      </dgm:spPr>
    </dgm:pt>
    <dgm:pt modelId="{78776715-E92E-4BD0-B16A-921D62D195DE}" type="pres">
      <dgm:prSet presAssocID="{63CC6183-45E8-463B-BA2E-A7A51ED6A4B9}" presName="connectorText" presStyleLbl="sibTrans2D1" presStyleIdx="0" presStyleCnt="1"/>
      <dgm:spPr/>
    </dgm:pt>
    <dgm:pt modelId="{DAECE8A0-1326-4745-B1D9-651D7F260D17}" type="pres">
      <dgm:prSet presAssocID="{6231B763-2E70-49B5-823E-6115C0C4FD1B}" presName="node" presStyleLbl="node1" presStyleIdx="1" presStyleCnt="2">
        <dgm:presLayoutVars>
          <dgm:bulletEnabled val="1"/>
        </dgm:presLayoutVars>
      </dgm:prSet>
      <dgm:spPr/>
    </dgm:pt>
  </dgm:ptLst>
  <dgm:cxnLst>
    <dgm:cxn modelId="{16EF4F0F-D662-4973-94C7-AFAF4B30EB43}" type="presOf" srcId="{2CD838D5-E8EF-43B7-AC67-0DAFD18071F0}" destId="{FFC0E2F3-470F-41A9-B270-E743C577E1A6}" srcOrd="0" destOrd="0" presId="urn:microsoft.com/office/officeart/2005/8/layout/process1"/>
    <dgm:cxn modelId="{360E5B1C-1F0D-462F-9D1E-B8A937EF5254}" srcId="{4E98554B-2C60-4DC6-9C1A-D4E6D912ED69}" destId="{6231B763-2E70-49B5-823E-6115C0C4FD1B}" srcOrd="1" destOrd="0" parTransId="{83E78F9F-259C-4942-A20C-25A463D6C109}" sibTransId="{B08474F4-2B8A-4094-985B-102C48ADF780}"/>
    <dgm:cxn modelId="{FA28D71E-B7C9-4B42-89FB-811E83241CD3}" type="presOf" srcId="{6231B763-2E70-49B5-823E-6115C0C4FD1B}" destId="{DAECE8A0-1326-4745-B1D9-651D7F260D17}" srcOrd="0" destOrd="0" presId="urn:microsoft.com/office/officeart/2005/8/layout/process1"/>
    <dgm:cxn modelId="{BC7CDE2A-D2AB-4723-B014-0B2F04C51CC1}" type="presOf" srcId="{63CC6183-45E8-463B-BA2E-A7A51ED6A4B9}" destId="{78776715-E92E-4BD0-B16A-921D62D195DE}" srcOrd="1" destOrd="0" presId="urn:microsoft.com/office/officeart/2005/8/layout/process1"/>
    <dgm:cxn modelId="{66CA3B3D-E1CD-4940-8980-6A1B3DA79802}" type="presOf" srcId="{4E98554B-2C60-4DC6-9C1A-D4E6D912ED69}" destId="{D9034157-A039-4B65-B500-D47B0DB1F519}" srcOrd="0" destOrd="0" presId="urn:microsoft.com/office/officeart/2005/8/layout/process1"/>
    <dgm:cxn modelId="{C7A432AB-62BF-40EA-BE73-6F8806546D47}" type="presOf" srcId="{63CC6183-45E8-463B-BA2E-A7A51ED6A4B9}" destId="{42CC969E-95EC-4238-BDDE-A862F1C9177D}" srcOrd="0" destOrd="0" presId="urn:microsoft.com/office/officeart/2005/8/layout/process1"/>
    <dgm:cxn modelId="{AD28D2C2-7986-4316-879E-AD60DE217469}" srcId="{4E98554B-2C60-4DC6-9C1A-D4E6D912ED69}" destId="{2CD838D5-E8EF-43B7-AC67-0DAFD18071F0}" srcOrd="0" destOrd="0" parTransId="{63BF81C2-1876-405A-8254-24ECB73F5B58}" sibTransId="{63CC6183-45E8-463B-BA2E-A7A51ED6A4B9}"/>
    <dgm:cxn modelId="{294DDFC7-5C25-433B-9F99-0C70E2E68D68}" type="presParOf" srcId="{D9034157-A039-4B65-B500-D47B0DB1F519}" destId="{FFC0E2F3-470F-41A9-B270-E743C577E1A6}" srcOrd="0" destOrd="0" presId="urn:microsoft.com/office/officeart/2005/8/layout/process1"/>
    <dgm:cxn modelId="{03316177-6E19-4003-8F02-BADC039364FF}" type="presParOf" srcId="{D9034157-A039-4B65-B500-D47B0DB1F519}" destId="{42CC969E-95EC-4238-BDDE-A862F1C9177D}" srcOrd="1" destOrd="0" presId="urn:microsoft.com/office/officeart/2005/8/layout/process1"/>
    <dgm:cxn modelId="{47BC8BBB-301D-4530-B9D3-098071826C6F}" type="presParOf" srcId="{42CC969E-95EC-4238-BDDE-A862F1C9177D}" destId="{78776715-E92E-4BD0-B16A-921D62D195DE}" srcOrd="0" destOrd="0" presId="urn:microsoft.com/office/officeart/2005/8/layout/process1"/>
    <dgm:cxn modelId="{30BB585B-6278-41BB-9299-0978080D2B00}" type="presParOf" srcId="{D9034157-A039-4B65-B500-D47B0DB1F519}" destId="{DAECE8A0-1326-4745-B1D9-651D7F260D17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F026967-BC0D-403A-9BAB-602234ED4107}" type="doc">
      <dgm:prSet loTypeId="urn:microsoft.com/office/officeart/2005/8/layout/radial3" loCatId="cycle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pt-BR"/>
        </a:p>
      </dgm:t>
    </dgm:pt>
    <dgm:pt modelId="{CD66664F-372B-46FE-BB63-E10B66D6AFB4}">
      <dgm:prSet phldrT="[Texto]" custT="1"/>
      <dgm:spPr/>
      <dgm:t>
        <a:bodyPr/>
        <a:lstStyle/>
        <a:p>
          <a:pPr algn="ctr"/>
          <a:r>
            <a:rPr lang="pt-BR" sz="1600" b="0" dirty="0"/>
            <a:t>Informações Pessoais</a:t>
          </a:r>
        </a:p>
        <a:p>
          <a:pPr algn="ctr"/>
          <a:r>
            <a:rPr lang="pt-BR" sz="1600" b="0" dirty="0"/>
            <a:t>protegidas pela LAI</a:t>
          </a:r>
          <a:endParaRPr lang="pt-BR" sz="900" b="0" dirty="0"/>
        </a:p>
      </dgm:t>
    </dgm:pt>
    <dgm:pt modelId="{9475560D-F1DC-423A-BDE7-955B51652836}" type="parTrans" cxnId="{50320DED-7197-4A28-A7A6-99DF74321087}">
      <dgm:prSet/>
      <dgm:spPr/>
      <dgm:t>
        <a:bodyPr/>
        <a:lstStyle/>
        <a:p>
          <a:pPr algn="ctr"/>
          <a:endParaRPr lang="pt-BR"/>
        </a:p>
      </dgm:t>
    </dgm:pt>
    <dgm:pt modelId="{C9668836-2075-466C-AF54-6134A8E04FF8}" type="sibTrans" cxnId="{50320DED-7197-4A28-A7A6-99DF74321087}">
      <dgm:prSet/>
      <dgm:spPr/>
      <dgm:t>
        <a:bodyPr/>
        <a:lstStyle/>
        <a:p>
          <a:pPr algn="ctr"/>
          <a:endParaRPr lang="pt-BR"/>
        </a:p>
      </dgm:t>
    </dgm:pt>
    <dgm:pt modelId="{25AA8F0C-CF26-4A3E-ACAE-9A976BF1EC68}">
      <dgm:prSet phldrT="[Texto]" custT="1"/>
      <dgm:spPr/>
      <dgm:t>
        <a:bodyPr/>
        <a:lstStyle/>
        <a:p>
          <a:pPr algn="ctr"/>
          <a:r>
            <a:rPr lang="pt-BR" sz="1600" b="0" dirty="0"/>
            <a:t>Informações Classificadas</a:t>
          </a:r>
        </a:p>
      </dgm:t>
    </dgm:pt>
    <dgm:pt modelId="{EEB28C4E-C3FA-4F51-8502-7463AB316943}" type="parTrans" cxnId="{323215AA-45B0-4AF9-ACF8-0D6FA5CC6D63}">
      <dgm:prSet/>
      <dgm:spPr/>
      <dgm:t>
        <a:bodyPr/>
        <a:lstStyle/>
        <a:p>
          <a:pPr algn="ctr"/>
          <a:endParaRPr lang="pt-BR"/>
        </a:p>
      </dgm:t>
    </dgm:pt>
    <dgm:pt modelId="{C5DFD393-B730-4B06-A586-A99FED76D996}" type="sibTrans" cxnId="{323215AA-45B0-4AF9-ACF8-0D6FA5CC6D63}">
      <dgm:prSet/>
      <dgm:spPr/>
      <dgm:t>
        <a:bodyPr/>
        <a:lstStyle/>
        <a:p>
          <a:pPr algn="ctr"/>
          <a:endParaRPr lang="pt-BR"/>
        </a:p>
      </dgm:t>
    </dgm:pt>
    <dgm:pt modelId="{9391B5F6-DEF1-41DB-A2CE-2319F27EFF50}">
      <dgm:prSet phldrT="[Texto]" custT="1"/>
      <dgm:spPr/>
      <dgm:t>
        <a:bodyPr/>
        <a:lstStyle/>
        <a:p>
          <a:pPr algn="ctr"/>
          <a:r>
            <a:rPr lang="pt-BR" sz="1600" b="0" dirty="0"/>
            <a:t>Informações protegidas por outros sigilos legais</a:t>
          </a:r>
        </a:p>
        <a:p>
          <a:pPr algn="ctr"/>
          <a:r>
            <a:rPr lang="pt-BR" sz="1600" b="0" dirty="0"/>
            <a:t>(fiscal, bancário, industrial...)</a:t>
          </a:r>
        </a:p>
      </dgm:t>
    </dgm:pt>
    <dgm:pt modelId="{368448C0-8ACE-4D4E-AFE8-35C80F3479E2}" type="parTrans" cxnId="{71F92CEA-B40F-494B-9E29-FF13527A3D83}">
      <dgm:prSet/>
      <dgm:spPr/>
      <dgm:t>
        <a:bodyPr/>
        <a:lstStyle/>
        <a:p>
          <a:pPr algn="ctr"/>
          <a:endParaRPr lang="pt-BR"/>
        </a:p>
      </dgm:t>
    </dgm:pt>
    <dgm:pt modelId="{E073D9E6-238A-4420-9145-52A5DEE1E434}" type="sibTrans" cxnId="{71F92CEA-B40F-494B-9E29-FF13527A3D83}">
      <dgm:prSet/>
      <dgm:spPr/>
      <dgm:t>
        <a:bodyPr/>
        <a:lstStyle/>
        <a:p>
          <a:pPr algn="ctr"/>
          <a:endParaRPr lang="pt-BR"/>
        </a:p>
      </dgm:t>
    </dgm:pt>
    <dgm:pt modelId="{B5D8C8F0-F6B0-43BB-ACC2-0E27A5013CC3}">
      <dgm:prSet phldrT="[Texto]" custT="1"/>
      <dgm:spPr/>
      <dgm:t>
        <a:bodyPr/>
        <a:lstStyle/>
        <a:p>
          <a:pPr algn="ctr"/>
          <a:r>
            <a:rPr lang="pt-BR" sz="1600" b="1" u="none" dirty="0">
              <a:effectLst/>
            </a:rPr>
            <a:t>INFORMAÇÕES SUJEITAS À RESTRIÇÃO DE ACESSO</a:t>
          </a:r>
        </a:p>
      </dgm:t>
    </dgm:pt>
    <dgm:pt modelId="{5EBA84F7-DED4-480C-8B80-E423E5755F08}" type="sibTrans" cxnId="{56EE86F0-A944-40E5-913D-AA26700AD042}">
      <dgm:prSet/>
      <dgm:spPr/>
      <dgm:t>
        <a:bodyPr/>
        <a:lstStyle/>
        <a:p>
          <a:pPr algn="ctr"/>
          <a:endParaRPr lang="pt-BR"/>
        </a:p>
      </dgm:t>
    </dgm:pt>
    <dgm:pt modelId="{093E81E8-C1CB-488A-85C4-6522FCF3F774}" type="parTrans" cxnId="{56EE86F0-A944-40E5-913D-AA26700AD042}">
      <dgm:prSet/>
      <dgm:spPr/>
      <dgm:t>
        <a:bodyPr/>
        <a:lstStyle/>
        <a:p>
          <a:pPr algn="ctr"/>
          <a:endParaRPr lang="pt-BR"/>
        </a:p>
      </dgm:t>
    </dgm:pt>
    <dgm:pt modelId="{14F51DB8-6A26-46C8-98A1-FFCE1771ADA5}" type="pres">
      <dgm:prSet presAssocID="{6F026967-BC0D-403A-9BAB-602234ED4107}" presName="composite" presStyleCnt="0">
        <dgm:presLayoutVars>
          <dgm:chMax val="1"/>
          <dgm:dir/>
          <dgm:resizeHandles val="exact"/>
        </dgm:presLayoutVars>
      </dgm:prSet>
      <dgm:spPr/>
    </dgm:pt>
    <dgm:pt modelId="{214BFD80-BC68-4046-B0BD-6BF8074F88C4}" type="pres">
      <dgm:prSet presAssocID="{6F026967-BC0D-403A-9BAB-602234ED4107}" presName="radial" presStyleCnt="0">
        <dgm:presLayoutVars>
          <dgm:animLvl val="ctr"/>
        </dgm:presLayoutVars>
      </dgm:prSet>
      <dgm:spPr/>
    </dgm:pt>
    <dgm:pt modelId="{E03F4E5A-2EB9-4AD2-9214-0BCC5B47E5C3}" type="pres">
      <dgm:prSet presAssocID="{B5D8C8F0-F6B0-43BB-ACC2-0E27A5013CC3}" presName="centerShape" presStyleLbl="vennNode1" presStyleIdx="0" presStyleCnt="4"/>
      <dgm:spPr/>
    </dgm:pt>
    <dgm:pt modelId="{504D1202-91CA-47F1-890B-F001860B228E}" type="pres">
      <dgm:prSet presAssocID="{CD66664F-372B-46FE-BB63-E10B66D6AFB4}" presName="node" presStyleLbl="vennNode1" presStyleIdx="1" presStyleCnt="4" custScaleX="141945" custScaleY="130128">
        <dgm:presLayoutVars>
          <dgm:bulletEnabled val="1"/>
        </dgm:presLayoutVars>
      </dgm:prSet>
      <dgm:spPr/>
    </dgm:pt>
    <dgm:pt modelId="{62E0653F-9E8A-4145-A2B7-6409557A16BD}" type="pres">
      <dgm:prSet presAssocID="{25AA8F0C-CF26-4A3E-ACAE-9A976BF1EC68}" presName="node" presStyleLbl="vennNode1" presStyleIdx="2" presStyleCnt="4" custScaleX="132469" custScaleY="132469" custRadScaleRad="116245" custRadScaleInc="-4577">
        <dgm:presLayoutVars>
          <dgm:bulletEnabled val="1"/>
        </dgm:presLayoutVars>
      </dgm:prSet>
      <dgm:spPr/>
    </dgm:pt>
    <dgm:pt modelId="{7603C90E-7C41-44B0-B8C0-E4B1E1F6D685}" type="pres">
      <dgm:prSet presAssocID="{9391B5F6-DEF1-41DB-A2CE-2319F27EFF50}" presName="node" presStyleLbl="vennNode1" presStyleIdx="3" presStyleCnt="4" custScaleX="131626" custScaleY="131626" custRadScaleRad="119650" custRadScaleInc="717">
        <dgm:presLayoutVars>
          <dgm:bulletEnabled val="1"/>
        </dgm:presLayoutVars>
      </dgm:prSet>
      <dgm:spPr/>
    </dgm:pt>
  </dgm:ptLst>
  <dgm:cxnLst>
    <dgm:cxn modelId="{7AE53726-B8B8-4873-8186-6FBF26EC7402}" type="presOf" srcId="{B5D8C8F0-F6B0-43BB-ACC2-0E27A5013CC3}" destId="{E03F4E5A-2EB9-4AD2-9214-0BCC5B47E5C3}" srcOrd="0" destOrd="0" presId="urn:microsoft.com/office/officeart/2005/8/layout/radial3"/>
    <dgm:cxn modelId="{25221C76-D8BD-4254-B13E-159A940CFDF3}" type="presOf" srcId="{9391B5F6-DEF1-41DB-A2CE-2319F27EFF50}" destId="{7603C90E-7C41-44B0-B8C0-E4B1E1F6D685}" srcOrd="0" destOrd="0" presId="urn:microsoft.com/office/officeart/2005/8/layout/radial3"/>
    <dgm:cxn modelId="{323215AA-45B0-4AF9-ACF8-0D6FA5CC6D63}" srcId="{B5D8C8F0-F6B0-43BB-ACC2-0E27A5013CC3}" destId="{25AA8F0C-CF26-4A3E-ACAE-9A976BF1EC68}" srcOrd="1" destOrd="0" parTransId="{EEB28C4E-C3FA-4F51-8502-7463AB316943}" sibTransId="{C5DFD393-B730-4B06-A586-A99FED76D996}"/>
    <dgm:cxn modelId="{32E941B0-7A18-43F9-86E0-C5EDCD9150DD}" type="presOf" srcId="{CD66664F-372B-46FE-BB63-E10B66D6AFB4}" destId="{504D1202-91CA-47F1-890B-F001860B228E}" srcOrd="0" destOrd="0" presId="urn:microsoft.com/office/officeart/2005/8/layout/radial3"/>
    <dgm:cxn modelId="{D4032ACD-7A5B-4426-A0E1-5488F0D7963C}" type="presOf" srcId="{25AA8F0C-CF26-4A3E-ACAE-9A976BF1EC68}" destId="{62E0653F-9E8A-4145-A2B7-6409557A16BD}" srcOrd="0" destOrd="0" presId="urn:microsoft.com/office/officeart/2005/8/layout/radial3"/>
    <dgm:cxn modelId="{39EF4CE5-9E0C-416E-A0CE-67601CC9E82F}" type="presOf" srcId="{6F026967-BC0D-403A-9BAB-602234ED4107}" destId="{14F51DB8-6A26-46C8-98A1-FFCE1771ADA5}" srcOrd="0" destOrd="0" presId="urn:microsoft.com/office/officeart/2005/8/layout/radial3"/>
    <dgm:cxn modelId="{71F92CEA-B40F-494B-9E29-FF13527A3D83}" srcId="{B5D8C8F0-F6B0-43BB-ACC2-0E27A5013CC3}" destId="{9391B5F6-DEF1-41DB-A2CE-2319F27EFF50}" srcOrd="2" destOrd="0" parTransId="{368448C0-8ACE-4D4E-AFE8-35C80F3479E2}" sibTransId="{E073D9E6-238A-4420-9145-52A5DEE1E434}"/>
    <dgm:cxn modelId="{50320DED-7197-4A28-A7A6-99DF74321087}" srcId="{B5D8C8F0-F6B0-43BB-ACC2-0E27A5013CC3}" destId="{CD66664F-372B-46FE-BB63-E10B66D6AFB4}" srcOrd="0" destOrd="0" parTransId="{9475560D-F1DC-423A-BDE7-955B51652836}" sibTransId="{C9668836-2075-466C-AF54-6134A8E04FF8}"/>
    <dgm:cxn modelId="{56EE86F0-A944-40E5-913D-AA26700AD042}" srcId="{6F026967-BC0D-403A-9BAB-602234ED4107}" destId="{B5D8C8F0-F6B0-43BB-ACC2-0E27A5013CC3}" srcOrd="0" destOrd="0" parTransId="{093E81E8-C1CB-488A-85C4-6522FCF3F774}" sibTransId="{5EBA84F7-DED4-480C-8B80-E423E5755F08}"/>
    <dgm:cxn modelId="{3F82F17D-E205-47F6-B344-58C616B0CDDF}" type="presParOf" srcId="{14F51DB8-6A26-46C8-98A1-FFCE1771ADA5}" destId="{214BFD80-BC68-4046-B0BD-6BF8074F88C4}" srcOrd="0" destOrd="0" presId="urn:microsoft.com/office/officeart/2005/8/layout/radial3"/>
    <dgm:cxn modelId="{640CD0B4-C519-4C95-B19A-F78DB1EF756D}" type="presParOf" srcId="{214BFD80-BC68-4046-B0BD-6BF8074F88C4}" destId="{E03F4E5A-2EB9-4AD2-9214-0BCC5B47E5C3}" srcOrd="0" destOrd="0" presId="urn:microsoft.com/office/officeart/2005/8/layout/radial3"/>
    <dgm:cxn modelId="{064443E7-90BC-4BB1-8323-8819F397EC7F}" type="presParOf" srcId="{214BFD80-BC68-4046-B0BD-6BF8074F88C4}" destId="{504D1202-91CA-47F1-890B-F001860B228E}" srcOrd="1" destOrd="0" presId="urn:microsoft.com/office/officeart/2005/8/layout/radial3"/>
    <dgm:cxn modelId="{34BC2529-F75D-46B1-B67E-C4DF49E485E8}" type="presParOf" srcId="{214BFD80-BC68-4046-B0BD-6BF8074F88C4}" destId="{62E0653F-9E8A-4145-A2B7-6409557A16BD}" srcOrd="2" destOrd="0" presId="urn:microsoft.com/office/officeart/2005/8/layout/radial3"/>
    <dgm:cxn modelId="{4D55D357-3DF1-4B0D-A8FD-AAEED06203B5}" type="presParOf" srcId="{214BFD80-BC68-4046-B0BD-6BF8074F88C4}" destId="{7603C90E-7C41-44B0-B8C0-E4B1E1F6D685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2D6D5C-DE05-4080-BC26-FCF90317DE3D}">
      <dsp:nvSpPr>
        <dsp:cNvPr id="0" name=""/>
        <dsp:cNvSpPr/>
      </dsp:nvSpPr>
      <dsp:spPr>
        <a:xfrm>
          <a:off x="2090352" y="4008678"/>
          <a:ext cx="4196834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C6AC07-E41F-4AF7-9C99-107EE79AAFD5}">
      <dsp:nvSpPr>
        <dsp:cNvPr id="0" name=""/>
        <dsp:cNvSpPr/>
      </dsp:nvSpPr>
      <dsp:spPr>
        <a:xfrm>
          <a:off x="2090352" y="2545638"/>
          <a:ext cx="3594898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1DC907-A5DD-4535-8324-F6F3B0BD9DFF}">
      <dsp:nvSpPr>
        <dsp:cNvPr id="0" name=""/>
        <dsp:cNvSpPr/>
      </dsp:nvSpPr>
      <dsp:spPr>
        <a:xfrm>
          <a:off x="2090352" y="1082598"/>
          <a:ext cx="4196834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617B3F-8B6B-41BF-81C8-2CDD8AE9D0CE}">
      <dsp:nvSpPr>
        <dsp:cNvPr id="0" name=""/>
        <dsp:cNvSpPr/>
      </dsp:nvSpPr>
      <dsp:spPr>
        <a:xfrm>
          <a:off x="295" y="455581"/>
          <a:ext cx="4180114" cy="418011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A5F32A-4C18-4719-BBB1-14EA7C8CA0C3}">
      <dsp:nvSpPr>
        <dsp:cNvPr id="0" name=""/>
        <dsp:cNvSpPr/>
      </dsp:nvSpPr>
      <dsp:spPr>
        <a:xfrm>
          <a:off x="752716" y="2675222"/>
          <a:ext cx="2675272" cy="137943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6500" kern="1200"/>
        </a:p>
      </dsp:txBody>
      <dsp:txXfrm>
        <a:off x="752716" y="2675222"/>
        <a:ext cx="2675272" cy="1379437"/>
      </dsp:txXfrm>
    </dsp:sp>
    <dsp:sp modelId="{CCA8996A-6760-4099-99CE-52D9839692B5}">
      <dsp:nvSpPr>
        <dsp:cNvPr id="0" name=""/>
        <dsp:cNvSpPr/>
      </dsp:nvSpPr>
      <dsp:spPr>
        <a:xfrm>
          <a:off x="5660170" y="455581"/>
          <a:ext cx="1254034" cy="1254034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5DAABE-1A10-4BFB-8331-64ECB77838EB}">
      <dsp:nvSpPr>
        <dsp:cNvPr id="0" name=""/>
        <dsp:cNvSpPr/>
      </dsp:nvSpPr>
      <dsp:spPr>
        <a:xfrm>
          <a:off x="6914204" y="455581"/>
          <a:ext cx="1444176" cy="12540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0" rIns="6096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 dirty="0"/>
            <a:t>DESABAFOS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 dirty="0"/>
            <a:t>RECLAMAÇÕES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 dirty="0"/>
            <a:t>ELOGIOS</a:t>
          </a:r>
        </a:p>
      </dsp:txBody>
      <dsp:txXfrm>
        <a:off x="6914204" y="455581"/>
        <a:ext cx="1444176" cy="1254034"/>
      </dsp:txXfrm>
    </dsp:sp>
    <dsp:sp modelId="{24F7B7B6-E36B-4E5C-8872-933ECC5D03E1}">
      <dsp:nvSpPr>
        <dsp:cNvPr id="0" name=""/>
        <dsp:cNvSpPr/>
      </dsp:nvSpPr>
      <dsp:spPr>
        <a:xfrm>
          <a:off x="5058233" y="1918621"/>
          <a:ext cx="1254034" cy="1254034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1D6EC7-39EE-489E-B796-B4BE6D5F5F93}">
      <dsp:nvSpPr>
        <dsp:cNvPr id="0" name=""/>
        <dsp:cNvSpPr/>
      </dsp:nvSpPr>
      <dsp:spPr>
        <a:xfrm>
          <a:off x="6312267" y="1918621"/>
          <a:ext cx="1844476" cy="12540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0" rIns="6096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 dirty="0"/>
            <a:t>CONSULTA</a:t>
          </a:r>
          <a:r>
            <a:rPr lang="pt-BR" sz="1600" kern="1200" dirty="0"/>
            <a:t> sobre aplicação de </a:t>
          </a:r>
          <a:r>
            <a:rPr lang="pt-BR" sz="1600" b="1" kern="1200" dirty="0"/>
            <a:t>LEGISLAÇÃO</a:t>
          </a:r>
        </a:p>
      </dsp:txBody>
      <dsp:txXfrm>
        <a:off x="6312267" y="1918621"/>
        <a:ext cx="1844476" cy="1254034"/>
      </dsp:txXfrm>
    </dsp:sp>
    <dsp:sp modelId="{3567DB80-61B8-4EE8-8AD0-634C4B41F332}">
      <dsp:nvSpPr>
        <dsp:cNvPr id="0" name=""/>
        <dsp:cNvSpPr/>
      </dsp:nvSpPr>
      <dsp:spPr>
        <a:xfrm>
          <a:off x="5660170" y="3381661"/>
          <a:ext cx="1254034" cy="1254034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02D0F5-69F4-4D41-9056-9B224AE21050}">
      <dsp:nvSpPr>
        <dsp:cNvPr id="0" name=""/>
        <dsp:cNvSpPr/>
      </dsp:nvSpPr>
      <dsp:spPr>
        <a:xfrm>
          <a:off x="6914204" y="3381661"/>
          <a:ext cx="1445728" cy="12540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0" rIns="6096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 dirty="0"/>
            <a:t>DENÚNCIAS</a:t>
          </a:r>
        </a:p>
      </dsp:txBody>
      <dsp:txXfrm>
        <a:off x="6914204" y="3381661"/>
        <a:ext cx="1445728" cy="125403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3F4E5A-2EB9-4AD2-9214-0BCC5B47E5C3}">
      <dsp:nvSpPr>
        <dsp:cNvPr id="0" name=""/>
        <dsp:cNvSpPr/>
      </dsp:nvSpPr>
      <dsp:spPr>
        <a:xfrm>
          <a:off x="1422681" y="270589"/>
          <a:ext cx="5756377" cy="5559344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400" b="1" u="none" kern="1200" dirty="0">
            <a:effectLst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400" b="1" u="none" kern="1200" dirty="0">
            <a:effectLst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400" b="1" u="none" kern="1200" dirty="0">
            <a:effectLst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400" b="1" u="none" kern="1200" dirty="0">
            <a:effectLst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400" b="1" u="none" kern="1200" dirty="0">
            <a:effectLst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400" b="1" u="none" kern="1200" dirty="0">
            <a:effectLst/>
          </a:endParaRPr>
        </a:p>
      </dsp:txBody>
      <dsp:txXfrm>
        <a:off x="2265683" y="1084736"/>
        <a:ext cx="4070373" cy="3931050"/>
      </dsp:txXfrm>
    </dsp:sp>
    <dsp:sp modelId="{62E0653F-9E8A-4145-A2B7-6409557A16BD}">
      <dsp:nvSpPr>
        <dsp:cNvPr id="0" name=""/>
        <dsp:cNvSpPr/>
      </dsp:nvSpPr>
      <dsp:spPr>
        <a:xfrm>
          <a:off x="2287533" y="1736173"/>
          <a:ext cx="4026673" cy="4026673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800" b="0" kern="1200" dirty="0">
            <a:ln/>
          </a:endParaRP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800" b="0" kern="1200" dirty="0">
            <a:ln/>
          </a:endParaRP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800" b="0" kern="1200" dirty="0">
            <a:ln/>
          </a:endParaRP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800" b="0" kern="1200" dirty="0">
            <a:ln/>
          </a:endParaRP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800" b="0" kern="1200" dirty="0">
            <a:ln/>
          </a:endParaRP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800" b="0" kern="1200" dirty="0">
            <a:ln/>
          </a:endParaRPr>
        </a:p>
      </dsp:txBody>
      <dsp:txXfrm>
        <a:off x="2877226" y="2325866"/>
        <a:ext cx="2847287" cy="2847287"/>
      </dsp:txXfrm>
    </dsp:sp>
    <dsp:sp modelId="{7603C90E-7C41-44B0-B8C0-E4B1E1F6D685}">
      <dsp:nvSpPr>
        <dsp:cNvPr id="0" name=""/>
        <dsp:cNvSpPr/>
      </dsp:nvSpPr>
      <dsp:spPr>
        <a:xfrm>
          <a:off x="3050262" y="3377028"/>
          <a:ext cx="2386026" cy="2386026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000" b="1" kern="1200" dirty="0"/>
        </a:p>
      </dsp:txBody>
      <dsp:txXfrm>
        <a:off x="3399687" y="3726453"/>
        <a:ext cx="1687176" cy="168717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75CFC6-889C-4B02-9895-2950BAA24BE1}">
      <dsp:nvSpPr>
        <dsp:cNvPr id="0" name=""/>
        <dsp:cNvSpPr/>
      </dsp:nvSpPr>
      <dsp:spPr>
        <a:xfrm rot="5400000">
          <a:off x="309157" y="1881321"/>
          <a:ext cx="925332" cy="1539732"/>
        </a:xfrm>
        <a:prstGeom prst="corner">
          <a:avLst>
            <a:gd name="adj1" fmla="val 16120"/>
            <a:gd name="adj2" fmla="val 16110"/>
          </a:avLst>
        </a:prstGeom>
        <a:solidFill>
          <a:srgbClr val="0070C0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3E37C5-C166-4B92-9421-71614139D97B}">
      <dsp:nvSpPr>
        <dsp:cNvPr id="0" name=""/>
        <dsp:cNvSpPr/>
      </dsp:nvSpPr>
      <dsp:spPr>
        <a:xfrm>
          <a:off x="154696" y="2341369"/>
          <a:ext cx="1390078" cy="1218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/>
            <a:t>PEDIDO DE ACESSO</a:t>
          </a:r>
        </a:p>
      </dsp:txBody>
      <dsp:txXfrm>
        <a:off x="154696" y="2341369"/>
        <a:ext cx="1390078" cy="1218485"/>
      </dsp:txXfrm>
    </dsp:sp>
    <dsp:sp modelId="{A90145FF-3F73-4EFA-B737-18E930C6613F}">
      <dsp:nvSpPr>
        <dsp:cNvPr id="0" name=""/>
        <dsp:cNvSpPr/>
      </dsp:nvSpPr>
      <dsp:spPr>
        <a:xfrm>
          <a:off x="1282496" y="1767964"/>
          <a:ext cx="262279" cy="262279"/>
        </a:xfrm>
        <a:prstGeom prst="triangle">
          <a:avLst>
            <a:gd name="adj" fmla="val 100000"/>
          </a:avLst>
        </a:prstGeom>
        <a:solidFill>
          <a:srgbClr val="FF0000"/>
        </a:solidFill>
        <a:ln w="127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8EF275-C70C-4B6C-9971-75A51F4F9A74}">
      <dsp:nvSpPr>
        <dsp:cNvPr id="0" name=""/>
        <dsp:cNvSpPr/>
      </dsp:nvSpPr>
      <dsp:spPr>
        <a:xfrm rot="5400000">
          <a:off x="2010885" y="1460227"/>
          <a:ext cx="925332" cy="1539732"/>
        </a:xfrm>
        <a:prstGeom prst="corner">
          <a:avLst>
            <a:gd name="adj1" fmla="val 16120"/>
            <a:gd name="adj2" fmla="val 16110"/>
          </a:avLst>
        </a:prstGeom>
        <a:solidFill>
          <a:srgbClr val="0070C0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BEA9BD-7EBE-42F3-A863-E844F6BC7B40}">
      <dsp:nvSpPr>
        <dsp:cNvPr id="0" name=""/>
        <dsp:cNvSpPr/>
      </dsp:nvSpPr>
      <dsp:spPr>
        <a:xfrm>
          <a:off x="1842114" y="1911636"/>
          <a:ext cx="1608640" cy="1218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/>
            <a:t>RECURSO À AUTORIDADE HIERARQUICAMENTE SUPERIOR</a:t>
          </a:r>
        </a:p>
      </dsp:txBody>
      <dsp:txXfrm>
        <a:off x="1842114" y="1911636"/>
        <a:ext cx="1608640" cy="1218485"/>
      </dsp:txXfrm>
    </dsp:sp>
    <dsp:sp modelId="{BF2F0434-6713-42C5-8E49-B861F78008BB}">
      <dsp:nvSpPr>
        <dsp:cNvPr id="0" name=""/>
        <dsp:cNvSpPr/>
      </dsp:nvSpPr>
      <dsp:spPr>
        <a:xfrm>
          <a:off x="2984224" y="1346870"/>
          <a:ext cx="262279" cy="262279"/>
        </a:xfrm>
        <a:prstGeom prst="triangle">
          <a:avLst>
            <a:gd name="adj" fmla="val 100000"/>
          </a:avLst>
        </a:prstGeom>
        <a:solidFill>
          <a:srgbClr val="FF0000"/>
        </a:solidFill>
        <a:ln w="127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B3BC97-7425-4CD4-84D5-8AB0DCB9412C}">
      <dsp:nvSpPr>
        <dsp:cNvPr id="0" name=""/>
        <dsp:cNvSpPr/>
      </dsp:nvSpPr>
      <dsp:spPr>
        <a:xfrm rot="5400000">
          <a:off x="3712614" y="1039133"/>
          <a:ext cx="925332" cy="1539732"/>
        </a:xfrm>
        <a:prstGeom prst="corner">
          <a:avLst>
            <a:gd name="adj1" fmla="val 16120"/>
            <a:gd name="adj2" fmla="val 16110"/>
          </a:avLst>
        </a:prstGeom>
        <a:solidFill>
          <a:srgbClr val="0070C0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1A87A3-1BCC-44F5-80CD-9AA0A89B3567}">
      <dsp:nvSpPr>
        <dsp:cNvPr id="0" name=""/>
        <dsp:cNvSpPr/>
      </dsp:nvSpPr>
      <dsp:spPr>
        <a:xfrm>
          <a:off x="3558153" y="1499181"/>
          <a:ext cx="1390078" cy="1218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/>
            <a:t>RECURSO À AUTORIDADE MÁXIMA DO ÓRGÃO</a:t>
          </a:r>
        </a:p>
      </dsp:txBody>
      <dsp:txXfrm>
        <a:off x="3558153" y="1499181"/>
        <a:ext cx="1390078" cy="1218485"/>
      </dsp:txXfrm>
    </dsp:sp>
    <dsp:sp modelId="{537DC9E5-422E-4A24-ADF2-6FD1E86A80F7}">
      <dsp:nvSpPr>
        <dsp:cNvPr id="0" name=""/>
        <dsp:cNvSpPr/>
      </dsp:nvSpPr>
      <dsp:spPr>
        <a:xfrm>
          <a:off x="4685952" y="925776"/>
          <a:ext cx="262279" cy="262279"/>
        </a:xfrm>
        <a:prstGeom prst="triangle">
          <a:avLst>
            <a:gd name="adj" fmla="val 100000"/>
          </a:avLst>
        </a:prstGeom>
        <a:solidFill>
          <a:srgbClr val="FF0000"/>
        </a:solidFill>
        <a:ln w="127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0AD6DD-C513-4153-AEBE-38C1A03ACFFB}">
      <dsp:nvSpPr>
        <dsp:cNvPr id="0" name=""/>
        <dsp:cNvSpPr/>
      </dsp:nvSpPr>
      <dsp:spPr>
        <a:xfrm rot="5400000">
          <a:off x="5414342" y="618038"/>
          <a:ext cx="925332" cy="1539732"/>
        </a:xfrm>
        <a:prstGeom prst="corner">
          <a:avLst>
            <a:gd name="adj1" fmla="val 16120"/>
            <a:gd name="adj2" fmla="val 16110"/>
          </a:avLst>
        </a:prstGeom>
        <a:solidFill>
          <a:srgbClr val="0070C0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49A7A3-85A1-4C51-957B-16DE10FCDC75}">
      <dsp:nvSpPr>
        <dsp:cNvPr id="0" name=""/>
        <dsp:cNvSpPr/>
      </dsp:nvSpPr>
      <dsp:spPr>
        <a:xfrm>
          <a:off x="5259881" y="1078087"/>
          <a:ext cx="1390078" cy="1218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t" anchorCtr="0">
          <a:noAutofit/>
        </a:bodyPr>
        <a:lstStyle/>
        <a:p>
          <a:pPr marL="0" lvl="0" indent="0" algn="l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600" kern="1200"/>
        </a:p>
      </dsp:txBody>
      <dsp:txXfrm>
        <a:off x="5259881" y="1078087"/>
        <a:ext cx="1390078" cy="1218485"/>
      </dsp:txXfrm>
    </dsp:sp>
    <dsp:sp modelId="{6D1AB419-85D5-458F-9718-2D7FC025DB6A}">
      <dsp:nvSpPr>
        <dsp:cNvPr id="0" name=""/>
        <dsp:cNvSpPr/>
      </dsp:nvSpPr>
      <dsp:spPr>
        <a:xfrm>
          <a:off x="6387680" y="504682"/>
          <a:ext cx="262279" cy="262279"/>
        </a:xfrm>
        <a:prstGeom prst="triangle">
          <a:avLst>
            <a:gd name="adj" fmla="val 100000"/>
          </a:avLst>
        </a:prstGeom>
        <a:solidFill>
          <a:srgbClr val="FF0000"/>
        </a:solidFill>
        <a:ln w="127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D0F026-4A3F-437B-A4C3-6E9F89CF4209}">
      <dsp:nvSpPr>
        <dsp:cNvPr id="0" name=""/>
        <dsp:cNvSpPr/>
      </dsp:nvSpPr>
      <dsp:spPr>
        <a:xfrm rot="5400000">
          <a:off x="7116070" y="196944"/>
          <a:ext cx="925332" cy="1539732"/>
        </a:xfrm>
        <a:prstGeom prst="corner">
          <a:avLst>
            <a:gd name="adj1" fmla="val 16120"/>
            <a:gd name="adj2" fmla="val 16110"/>
          </a:avLst>
        </a:prstGeom>
        <a:solidFill>
          <a:srgbClr val="0070C0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37CBBA-BAB7-4302-8DA1-D770987BBFD3}">
      <dsp:nvSpPr>
        <dsp:cNvPr id="0" name=""/>
        <dsp:cNvSpPr/>
      </dsp:nvSpPr>
      <dsp:spPr>
        <a:xfrm>
          <a:off x="6961609" y="656992"/>
          <a:ext cx="1390078" cy="1218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t" anchorCtr="0">
          <a:noAutofit/>
        </a:bodyPr>
        <a:lstStyle/>
        <a:p>
          <a:pPr marL="0" lvl="0" indent="0" algn="l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600" kern="1200"/>
        </a:p>
      </dsp:txBody>
      <dsp:txXfrm>
        <a:off x="6961609" y="656992"/>
        <a:ext cx="1390078" cy="12184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FC1273-5E4D-487D-8926-1289DEE7EA5C}">
      <dsp:nvSpPr>
        <dsp:cNvPr id="0" name=""/>
        <dsp:cNvSpPr/>
      </dsp:nvSpPr>
      <dsp:spPr>
        <a:xfrm rot="5400000">
          <a:off x="-170836" y="174099"/>
          <a:ext cx="1138911" cy="797238"/>
        </a:xfrm>
        <a:prstGeom prst="chevron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600" b="1" kern="1200" dirty="0">
              <a:solidFill>
                <a:srgbClr val="FF0000"/>
              </a:solidFill>
            </a:rPr>
            <a:t>1</a:t>
          </a:r>
        </a:p>
      </dsp:txBody>
      <dsp:txXfrm rot="-5400000">
        <a:off x="1" y="401881"/>
        <a:ext cx="797238" cy="341673"/>
      </dsp:txXfrm>
    </dsp:sp>
    <dsp:sp modelId="{7600B3FB-7F59-4680-BB30-49D0AA97E9ED}">
      <dsp:nvSpPr>
        <dsp:cNvPr id="0" name=""/>
        <dsp:cNvSpPr/>
      </dsp:nvSpPr>
      <dsp:spPr>
        <a:xfrm rot="5400000">
          <a:off x="3967231" y="-3166730"/>
          <a:ext cx="740681" cy="7080668"/>
        </a:xfrm>
        <a:prstGeom prst="round2Same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500" kern="1200" dirty="0"/>
            <a:t>Avisar ao requerente sobre o custo dos serviços e do material utilizado, informando link para gerar Guia de Recolhimento da União - GRU ou documento equivalente.</a:t>
          </a:r>
        </a:p>
      </dsp:txBody>
      <dsp:txXfrm rot="-5400000">
        <a:off x="797238" y="39420"/>
        <a:ext cx="7044511" cy="668367"/>
      </dsp:txXfrm>
    </dsp:sp>
    <dsp:sp modelId="{312FAFAE-59F2-4EDD-9D8B-8727AFEFDA37}">
      <dsp:nvSpPr>
        <dsp:cNvPr id="0" name=""/>
        <dsp:cNvSpPr/>
      </dsp:nvSpPr>
      <dsp:spPr>
        <a:xfrm rot="5400000">
          <a:off x="-170836" y="1196468"/>
          <a:ext cx="1138911" cy="797238"/>
        </a:xfrm>
        <a:prstGeom prst="chevron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600" b="1" kern="1200" dirty="0">
              <a:solidFill>
                <a:srgbClr val="FF0000"/>
              </a:solidFill>
            </a:rPr>
            <a:t>2</a:t>
          </a:r>
        </a:p>
      </dsp:txBody>
      <dsp:txXfrm rot="-5400000">
        <a:off x="1" y="1424250"/>
        <a:ext cx="797238" cy="341673"/>
      </dsp:txXfrm>
    </dsp:sp>
    <dsp:sp modelId="{3B5E3FE2-9050-41F2-8D5D-94315057B094}">
      <dsp:nvSpPr>
        <dsp:cNvPr id="0" name=""/>
        <dsp:cNvSpPr/>
      </dsp:nvSpPr>
      <dsp:spPr>
        <a:xfrm rot="5400000">
          <a:off x="3967426" y="-2144556"/>
          <a:ext cx="740292" cy="7080668"/>
        </a:xfrm>
        <a:prstGeom prst="round2Same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500" kern="1200" dirty="0"/>
            <a:t>Comunicar ao requerente que a informação estará disponível no prazo de dez dias, contado da comprovação do pagamento ou da entrega de declaração de pobreza por ele firmada. </a:t>
          </a:r>
        </a:p>
      </dsp:txBody>
      <dsp:txXfrm rot="-5400000">
        <a:off x="797238" y="1061770"/>
        <a:ext cx="7044530" cy="668016"/>
      </dsp:txXfrm>
    </dsp:sp>
    <dsp:sp modelId="{B99D766B-5122-40BE-BCFF-DF9001209D71}">
      <dsp:nvSpPr>
        <dsp:cNvPr id="0" name=""/>
        <dsp:cNvSpPr/>
      </dsp:nvSpPr>
      <dsp:spPr>
        <a:xfrm rot="5400000">
          <a:off x="-170836" y="2218836"/>
          <a:ext cx="1138911" cy="797238"/>
        </a:xfrm>
        <a:prstGeom prst="chevron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600" b="1" kern="1200" dirty="0">
              <a:solidFill>
                <a:srgbClr val="FF0000"/>
              </a:solidFill>
            </a:rPr>
            <a:t>3</a:t>
          </a:r>
        </a:p>
      </dsp:txBody>
      <dsp:txXfrm rot="-5400000">
        <a:off x="1" y="2446618"/>
        <a:ext cx="797238" cy="341673"/>
      </dsp:txXfrm>
    </dsp:sp>
    <dsp:sp modelId="{4A2C60EC-2507-46CF-A068-2AAB226CD536}">
      <dsp:nvSpPr>
        <dsp:cNvPr id="0" name=""/>
        <dsp:cNvSpPr/>
      </dsp:nvSpPr>
      <dsp:spPr>
        <a:xfrm rot="5400000">
          <a:off x="3967426" y="-1122187"/>
          <a:ext cx="740292" cy="7080668"/>
        </a:xfrm>
        <a:prstGeom prst="round2Same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500" kern="1200" dirty="0"/>
            <a:t>Registrar no e-SIC: Acesso concedido/comunicada necessidade de pagamento de custos de postagem e/ou reprodução.</a:t>
          </a:r>
        </a:p>
      </dsp:txBody>
      <dsp:txXfrm rot="-5400000">
        <a:off x="797238" y="2084139"/>
        <a:ext cx="7044530" cy="668016"/>
      </dsp:txXfrm>
    </dsp:sp>
    <dsp:sp modelId="{C77097B4-6822-493F-9B61-BFEF78597FB7}">
      <dsp:nvSpPr>
        <dsp:cNvPr id="0" name=""/>
        <dsp:cNvSpPr/>
      </dsp:nvSpPr>
      <dsp:spPr>
        <a:xfrm rot="5400000">
          <a:off x="-170836" y="3241205"/>
          <a:ext cx="1138911" cy="797238"/>
        </a:xfrm>
        <a:prstGeom prst="chevron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600" b="1" kern="1200" dirty="0">
              <a:solidFill>
                <a:srgbClr val="FF0000"/>
              </a:solidFill>
            </a:rPr>
            <a:t>4</a:t>
          </a:r>
        </a:p>
      </dsp:txBody>
      <dsp:txXfrm rot="-5400000">
        <a:off x="1" y="3468987"/>
        <a:ext cx="797238" cy="341673"/>
      </dsp:txXfrm>
    </dsp:sp>
    <dsp:sp modelId="{15DCECEA-B4E7-43AA-A01D-190007389F0A}">
      <dsp:nvSpPr>
        <dsp:cNvPr id="0" name=""/>
        <dsp:cNvSpPr/>
      </dsp:nvSpPr>
      <dsp:spPr>
        <a:xfrm rot="5400000">
          <a:off x="3967426" y="-99819"/>
          <a:ext cx="740292" cy="7080668"/>
        </a:xfrm>
        <a:prstGeom prst="round2Same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500" kern="1200" dirty="0"/>
            <a:t>Receber comprovação de pagamento e entregar a informação. </a:t>
          </a:r>
        </a:p>
      </dsp:txBody>
      <dsp:txXfrm rot="-5400000">
        <a:off x="797238" y="3106507"/>
        <a:ext cx="7044530" cy="668016"/>
      </dsp:txXfrm>
    </dsp:sp>
    <dsp:sp modelId="{6497D127-FF74-41BF-AEB9-0E65228DB9A9}">
      <dsp:nvSpPr>
        <dsp:cNvPr id="0" name=""/>
        <dsp:cNvSpPr/>
      </dsp:nvSpPr>
      <dsp:spPr>
        <a:xfrm rot="5400000">
          <a:off x="-170836" y="4263574"/>
          <a:ext cx="1138911" cy="797238"/>
        </a:xfrm>
        <a:prstGeom prst="chevron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600" b="1" kern="1200" dirty="0">
              <a:solidFill>
                <a:srgbClr val="FF0000"/>
              </a:solidFill>
            </a:rPr>
            <a:t>5</a:t>
          </a:r>
        </a:p>
      </dsp:txBody>
      <dsp:txXfrm rot="-5400000">
        <a:off x="1" y="4491356"/>
        <a:ext cx="797238" cy="341673"/>
      </dsp:txXfrm>
    </dsp:sp>
    <dsp:sp modelId="{8512817D-E142-4FA7-A833-F0A094A4F91A}">
      <dsp:nvSpPr>
        <dsp:cNvPr id="0" name=""/>
        <dsp:cNvSpPr/>
      </dsp:nvSpPr>
      <dsp:spPr>
        <a:xfrm rot="5400000">
          <a:off x="3967426" y="922549"/>
          <a:ext cx="740292" cy="7080668"/>
        </a:xfrm>
        <a:prstGeom prst="round2Same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500" kern="1200"/>
            <a:t>Informar ao requerente sobre prazo e forma para interposição de recurso. </a:t>
          </a:r>
        </a:p>
      </dsp:txBody>
      <dsp:txXfrm rot="-5400000">
        <a:off x="797238" y="4128875"/>
        <a:ext cx="7044530" cy="66801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C0E2F3-470F-41A9-B270-E743C577E1A6}">
      <dsp:nvSpPr>
        <dsp:cNvPr id="0" name=""/>
        <dsp:cNvSpPr/>
      </dsp:nvSpPr>
      <dsp:spPr>
        <a:xfrm>
          <a:off x="1386" y="439543"/>
          <a:ext cx="2956130" cy="1773678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>
              <a:solidFill>
                <a:schemeClr val="tx1"/>
              </a:solidFill>
            </a:rPr>
            <a:t>INFORMAÇÃO DISPONÍVEL</a:t>
          </a:r>
        </a:p>
      </dsp:txBody>
      <dsp:txXfrm>
        <a:off x="53335" y="491492"/>
        <a:ext cx="2852232" cy="1669780"/>
      </dsp:txXfrm>
    </dsp:sp>
    <dsp:sp modelId="{42CC969E-95EC-4238-BDDE-A862F1C9177D}">
      <dsp:nvSpPr>
        <dsp:cNvPr id="0" name=""/>
        <dsp:cNvSpPr/>
      </dsp:nvSpPr>
      <dsp:spPr>
        <a:xfrm>
          <a:off x="3253129" y="959822"/>
          <a:ext cx="626699" cy="733120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3100" kern="1200"/>
        </a:p>
      </dsp:txBody>
      <dsp:txXfrm>
        <a:off x="3253129" y="1106446"/>
        <a:ext cx="438689" cy="439872"/>
      </dsp:txXfrm>
    </dsp:sp>
    <dsp:sp modelId="{DAECE8A0-1326-4745-B1D9-651D7F260D17}">
      <dsp:nvSpPr>
        <dsp:cNvPr id="0" name=""/>
        <dsp:cNvSpPr/>
      </dsp:nvSpPr>
      <dsp:spPr>
        <a:xfrm>
          <a:off x="4139969" y="439543"/>
          <a:ext cx="2956130" cy="1773678"/>
        </a:xfrm>
        <a:prstGeom prst="roundRect">
          <a:avLst>
            <a:gd name="adj" fmla="val 10000"/>
          </a:avLst>
        </a:prstGeom>
        <a:solidFill>
          <a:schemeClr val="accent5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ACESSO IMEDIATO</a:t>
          </a:r>
        </a:p>
      </dsp:txBody>
      <dsp:txXfrm>
        <a:off x="4191918" y="491492"/>
        <a:ext cx="2852232" cy="16697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C0E2F3-470F-41A9-B270-E743C577E1A6}">
      <dsp:nvSpPr>
        <dsp:cNvPr id="0" name=""/>
        <dsp:cNvSpPr/>
      </dsp:nvSpPr>
      <dsp:spPr>
        <a:xfrm>
          <a:off x="1386" y="439543"/>
          <a:ext cx="2956130" cy="1773678"/>
        </a:xfrm>
        <a:prstGeom prst="roundRect">
          <a:avLst>
            <a:gd name="adj" fmla="val 1000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INFORMAÇÃO SEM DISPONIBILIDADE </a:t>
          </a:r>
          <a:r>
            <a:rPr lang="pt-BR" sz="240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IMEDIATA</a:t>
          </a:r>
        </a:p>
      </dsp:txBody>
      <dsp:txXfrm>
        <a:off x="53335" y="491492"/>
        <a:ext cx="2852232" cy="1669780"/>
      </dsp:txXfrm>
    </dsp:sp>
    <dsp:sp modelId="{42CC969E-95EC-4238-BDDE-A862F1C9177D}">
      <dsp:nvSpPr>
        <dsp:cNvPr id="0" name=""/>
        <dsp:cNvSpPr/>
      </dsp:nvSpPr>
      <dsp:spPr>
        <a:xfrm>
          <a:off x="3253129" y="959822"/>
          <a:ext cx="626699" cy="733120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800" kern="120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sp:txBody>
      <dsp:txXfrm>
        <a:off x="3253129" y="1106446"/>
        <a:ext cx="438689" cy="439872"/>
      </dsp:txXfrm>
    </dsp:sp>
    <dsp:sp modelId="{DAECE8A0-1326-4745-B1D9-651D7F260D17}">
      <dsp:nvSpPr>
        <dsp:cNvPr id="0" name=""/>
        <dsp:cNvSpPr/>
      </dsp:nvSpPr>
      <dsp:spPr>
        <a:xfrm>
          <a:off x="4139969" y="439543"/>
          <a:ext cx="2956130" cy="1773678"/>
        </a:xfrm>
        <a:prstGeom prst="roundRect">
          <a:avLst>
            <a:gd name="adj" fmla="val 10000"/>
          </a:avLst>
        </a:prstGeom>
        <a:solidFill>
          <a:schemeClr val="accent5"/>
        </a:solidFill>
        <a:ln w="127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900" kern="1200" dirty="0"/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 dirty="0"/>
            <a:t>20 DIAS + 10 DIAS (MEDIANTE JUSTIFICATIVA)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900" kern="1200" dirty="0"/>
        </a:p>
      </dsp:txBody>
      <dsp:txXfrm>
        <a:off x="4191918" y="491492"/>
        <a:ext cx="2852232" cy="166978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C0E2F3-470F-41A9-B270-E743C577E1A6}">
      <dsp:nvSpPr>
        <dsp:cNvPr id="0" name=""/>
        <dsp:cNvSpPr/>
      </dsp:nvSpPr>
      <dsp:spPr>
        <a:xfrm>
          <a:off x="1386" y="439543"/>
          <a:ext cx="2956130" cy="1773678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INFORMAÇÃO DE GRANDE VOLUME</a:t>
          </a:r>
          <a:endParaRPr lang="pt-BR" sz="2400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</dsp:txBody>
      <dsp:txXfrm>
        <a:off x="53335" y="491492"/>
        <a:ext cx="2852232" cy="1669780"/>
      </dsp:txXfrm>
    </dsp:sp>
    <dsp:sp modelId="{42CC969E-95EC-4238-BDDE-A862F1C9177D}">
      <dsp:nvSpPr>
        <dsp:cNvPr id="0" name=""/>
        <dsp:cNvSpPr/>
      </dsp:nvSpPr>
      <dsp:spPr>
        <a:xfrm>
          <a:off x="3253129" y="959822"/>
          <a:ext cx="626699" cy="733120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800" kern="120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sp:txBody>
      <dsp:txXfrm>
        <a:off x="3253129" y="1106446"/>
        <a:ext cx="438689" cy="439872"/>
      </dsp:txXfrm>
    </dsp:sp>
    <dsp:sp modelId="{DAECE8A0-1326-4745-B1D9-651D7F260D17}">
      <dsp:nvSpPr>
        <dsp:cNvPr id="0" name=""/>
        <dsp:cNvSpPr/>
      </dsp:nvSpPr>
      <dsp:spPr>
        <a:xfrm>
          <a:off x="4139969" y="439543"/>
          <a:ext cx="2956130" cy="1773678"/>
        </a:xfrm>
        <a:prstGeom prst="roundRect">
          <a:avLst>
            <a:gd name="adj" fmla="val 10000"/>
          </a:avLst>
        </a:prstGeom>
        <a:solidFill>
          <a:schemeClr val="accent5"/>
        </a:solidFill>
        <a:ln w="127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/>
            <a:t>- COMUNICAR DATA, LOCAL E MODO PARA CONSULTA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/>
            <a:t>- EFETUAR REPRODUÇÃO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/>
            <a:t>- OBTER CERTIDÃO</a:t>
          </a:r>
          <a:endParaRPr lang="pt-BR" sz="1800" kern="1200" dirty="0"/>
        </a:p>
      </dsp:txBody>
      <dsp:txXfrm>
        <a:off x="4191918" y="491492"/>
        <a:ext cx="2852232" cy="166978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C0E2F3-470F-41A9-B270-E743C577E1A6}">
      <dsp:nvSpPr>
        <dsp:cNvPr id="0" name=""/>
        <dsp:cNvSpPr/>
      </dsp:nvSpPr>
      <dsp:spPr>
        <a:xfrm>
          <a:off x="1386" y="439543"/>
          <a:ext cx="2956130" cy="1773678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INFORMAÇÃO INEXISTENTE</a:t>
          </a:r>
          <a:endParaRPr lang="pt-BR" sz="2400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</dsp:txBody>
      <dsp:txXfrm>
        <a:off x="53335" y="491492"/>
        <a:ext cx="2852232" cy="1669780"/>
      </dsp:txXfrm>
    </dsp:sp>
    <dsp:sp modelId="{42CC969E-95EC-4238-BDDE-A862F1C9177D}">
      <dsp:nvSpPr>
        <dsp:cNvPr id="0" name=""/>
        <dsp:cNvSpPr/>
      </dsp:nvSpPr>
      <dsp:spPr>
        <a:xfrm>
          <a:off x="3253129" y="959822"/>
          <a:ext cx="626699" cy="733120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800" kern="120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sp:txBody>
      <dsp:txXfrm>
        <a:off x="3253129" y="1106446"/>
        <a:ext cx="438689" cy="439872"/>
      </dsp:txXfrm>
    </dsp:sp>
    <dsp:sp modelId="{DAECE8A0-1326-4745-B1D9-651D7F260D17}">
      <dsp:nvSpPr>
        <dsp:cNvPr id="0" name=""/>
        <dsp:cNvSpPr/>
      </dsp:nvSpPr>
      <dsp:spPr>
        <a:xfrm>
          <a:off x="4139969" y="439543"/>
          <a:ext cx="2956130" cy="1773678"/>
        </a:xfrm>
        <a:prstGeom prst="roundRect">
          <a:avLst>
            <a:gd name="adj" fmla="val 10000"/>
          </a:avLst>
        </a:prstGeom>
        <a:solidFill>
          <a:schemeClr val="accent5"/>
        </a:solidFill>
        <a:ln w="127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/>
            <a:t>- COMUNICAR QUE NÃO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/>
            <a:t>A POSSUI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/>
            <a:t>- COMUNICAR QUE NÃO TEM CONHECIMENTO DE SUA EXISTÊNCIA</a:t>
          </a:r>
          <a:endParaRPr lang="pt-BR" sz="1800" kern="1200" dirty="0"/>
        </a:p>
      </dsp:txBody>
      <dsp:txXfrm>
        <a:off x="4191918" y="491492"/>
        <a:ext cx="2852232" cy="166978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C0E2F3-470F-41A9-B270-E743C577E1A6}">
      <dsp:nvSpPr>
        <dsp:cNvPr id="0" name=""/>
        <dsp:cNvSpPr/>
      </dsp:nvSpPr>
      <dsp:spPr>
        <a:xfrm>
          <a:off x="1386" y="439543"/>
          <a:ext cx="2956130" cy="1773678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INFORMAÇÃO DE OUTRO ÓRGÃO</a:t>
          </a:r>
          <a:endParaRPr lang="pt-BR" sz="2400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</dsp:txBody>
      <dsp:txXfrm>
        <a:off x="53335" y="491492"/>
        <a:ext cx="2852232" cy="1669780"/>
      </dsp:txXfrm>
    </dsp:sp>
    <dsp:sp modelId="{42CC969E-95EC-4238-BDDE-A862F1C9177D}">
      <dsp:nvSpPr>
        <dsp:cNvPr id="0" name=""/>
        <dsp:cNvSpPr/>
      </dsp:nvSpPr>
      <dsp:spPr>
        <a:xfrm>
          <a:off x="3253129" y="959822"/>
          <a:ext cx="626699" cy="733120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800" kern="120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sp:txBody>
      <dsp:txXfrm>
        <a:off x="3253129" y="1106446"/>
        <a:ext cx="438689" cy="439872"/>
      </dsp:txXfrm>
    </dsp:sp>
    <dsp:sp modelId="{DAECE8A0-1326-4745-B1D9-651D7F260D17}">
      <dsp:nvSpPr>
        <dsp:cNvPr id="0" name=""/>
        <dsp:cNvSpPr/>
      </dsp:nvSpPr>
      <dsp:spPr>
        <a:xfrm>
          <a:off x="4139969" y="439543"/>
          <a:ext cx="2956130" cy="1773678"/>
        </a:xfrm>
        <a:prstGeom prst="roundRect">
          <a:avLst>
            <a:gd name="adj" fmla="val 10000"/>
          </a:avLst>
        </a:prstGeom>
        <a:solidFill>
          <a:schemeClr val="accent5"/>
        </a:solidFill>
        <a:ln w="127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/>
            <a:t>- INDICAR O ÓRGÃO QUE A POSSUI</a:t>
          </a:r>
        </a:p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/>
            <a:t>- </a:t>
          </a:r>
          <a:r>
            <a:rPr lang="pt-BR" sz="1600" b="1" u="sng" kern="1200" dirty="0"/>
            <a:t>ENCAMINHAR O PEDIDO</a:t>
          </a:r>
          <a:endParaRPr lang="pt-BR" sz="1800" b="1" u="sng" kern="1200" dirty="0"/>
        </a:p>
      </dsp:txBody>
      <dsp:txXfrm>
        <a:off x="4191918" y="491492"/>
        <a:ext cx="2852232" cy="166978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C0E2F3-470F-41A9-B270-E743C577E1A6}">
      <dsp:nvSpPr>
        <dsp:cNvPr id="0" name=""/>
        <dsp:cNvSpPr/>
      </dsp:nvSpPr>
      <dsp:spPr>
        <a:xfrm>
          <a:off x="1386" y="439543"/>
          <a:ext cx="2956130" cy="1773678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INFORMAÇÃO RESTRITA</a:t>
          </a:r>
          <a:endParaRPr lang="pt-BR" sz="2400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</dsp:txBody>
      <dsp:txXfrm>
        <a:off x="53335" y="491492"/>
        <a:ext cx="2852232" cy="1669780"/>
      </dsp:txXfrm>
    </dsp:sp>
    <dsp:sp modelId="{42CC969E-95EC-4238-BDDE-A862F1C9177D}">
      <dsp:nvSpPr>
        <dsp:cNvPr id="0" name=""/>
        <dsp:cNvSpPr/>
      </dsp:nvSpPr>
      <dsp:spPr>
        <a:xfrm>
          <a:off x="3253129" y="959822"/>
          <a:ext cx="626699" cy="733120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800" kern="120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sp:txBody>
      <dsp:txXfrm>
        <a:off x="3253129" y="1106446"/>
        <a:ext cx="438689" cy="439872"/>
      </dsp:txXfrm>
    </dsp:sp>
    <dsp:sp modelId="{DAECE8A0-1326-4745-B1D9-651D7F260D17}">
      <dsp:nvSpPr>
        <dsp:cNvPr id="0" name=""/>
        <dsp:cNvSpPr/>
      </dsp:nvSpPr>
      <dsp:spPr>
        <a:xfrm>
          <a:off x="4139969" y="439543"/>
          <a:ext cx="2956130" cy="1773678"/>
        </a:xfrm>
        <a:prstGeom prst="roundRect">
          <a:avLst>
            <a:gd name="adj" fmla="val 10000"/>
          </a:avLst>
        </a:prstGeom>
        <a:solidFill>
          <a:schemeClr val="accent5"/>
        </a:solidFill>
        <a:ln w="127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/>
            <a:t>- INDICAR RAZÕES DA NEGATIVA – TOTAL OU PARCIAL - DE ACESSO (ARTIGO E TEXTO)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800" kern="1200" dirty="0"/>
        </a:p>
      </dsp:txBody>
      <dsp:txXfrm>
        <a:off x="4191918" y="491492"/>
        <a:ext cx="2852232" cy="166978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3F4E5A-2EB9-4AD2-9214-0BCC5B47E5C3}">
      <dsp:nvSpPr>
        <dsp:cNvPr id="0" name=""/>
        <dsp:cNvSpPr/>
      </dsp:nvSpPr>
      <dsp:spPr>
        <a:xfrm>
          <a:off x="3011042" y="1475780"/>
          <a:ext cx="3115349" cy="3115349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u="none" kern="1200" dirty="0">
              <a:effectLst/>
            </a:rPr>
            <a:t>INFORMAÇÕES SUJEITAS À RESTRIÇÃO DE ACESSO</a:t>
          </a:r>
        </a:p>
      </dsp:txBody>
      <dsp:txXfrm>
        <a:off x="3467274" y="1932012"/>
        <a:ext cx="2202885" cy="2202885"/>
      </dsp:txXfrm>
    </dsp:sp>
    <dsp:sp modelId="{504D1202-91CA-47F1-890B-F001860B228E}">
      <dsp:nvSpPr>
        <dsp:cNvPr id="0" name=""/>
        <dsp:cNvSpPr/>
      </dsp:nvSpPr>
      <dsp:spPr>
        <a:xfrm>
          <a:off x="3463196" y="-6856"/>
          <a:ext cx="2211041" cy="2026970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dirty="0"/>
            <a:t>Informações Pessoais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dirty="0"/>
            <a:t>protegidas pela LAI</a:t>
          </a:r>
          <a:endParaRPr lang="pt-BR" sz="900" b="0" kern="1200" dirty="0"/>
        </a:p>
      </dsp:txBody>
      <dsp:txXfrm>
        <a:off x="3786995" y="289987"/>
        <a:ext cx="1563443" cy="1433284"/>
      </dsp:txXfrm>
    </dsp:sp>
    <dsp:sp modelId="{62E0653F-9E8A-4145-A2B7-6409557A16BD}">
      <dsp:nvSpPr>
        <dsp:cNvPr id="0" name=""/>
        <dsp:cNvSpPr/>
      </dsp:nvSpPr>
      <dsp:spPr>
        <a:xfrm>
          <a:off x="5680814" y="2979072"/>
          <a:ext cx="2063435" cy="2063435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dirty="0"/>
            <a:t>Informações Classificadas</a:t>
          </a:r>
        </a:p>
      </dsp:txBody>
      <dsp:txXfrm>
        <a:off x="5982997" y="3281255"/>
        <a:ext cx="1459069" cy="1459069"/>
      </dsp:txXfrm>
    </dsp:sp>
    <dsp:sp modelId="{7603C90E-7C41-44B0-B8C0-E4B1E1F6D685}">
      <dsp:nvSpPr>
        <dsp:cNvPr id="0" name=""/>
        <dsp:cNvSpPr/>
      </dsp:nvSpPr>
      <dsp:spPr>
        <a:xfrm>
          <a:off x="1425398" y="3021715"/>
          <a:ext cx="2050304" cy="2050304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dirty="0"/>
            <a:t>Informações protegidas por outros sigilos legais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dirty="0"/>
            <a:t>(fiscal, bancário, industrial...)</a:t>
          </a:r>
        </a:p>
      </dsp:txBody>
      <dsp:txXfrm>
        <a:off x="1725658" y="3321975"/>
        <a:ext cx="1449784" cy="14497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E4585D-DCB6-4C70-BF1A-5D80095CFE2A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FFF956-862E-4AF6-85AA-7794E02D192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0712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INTRODUZIR</a:t>
            </a:r>
            <a:r>
              <a:rPr lang="pt-BR" baseline="0" dirty="0"/>
              <a:t> O TEMA: </a:t>
            </a:r>
            <a:r>
              <a:rPr lang="pt-BR" baseline="0" dirty="0" err="1"/>
              <a:t>e-SIC</a:t>
            </a:r>
            <a:r>
              <a:rPr lang="pt-BR" baseline="0" dirty="0"/>
              <a:t>.</a:t>
            </a:r>
          </a:p>
          <a:p>
            <a:r>
              <a:rPr lang="pt-BR" baseline="0" dirty="0"/>
              <a:t>EVIDENCIAR O TAMANHO DO SISTEMA.</a:t>
            </a:r>
          </a:p>
          <a:p>
            <a:r>
              <a:rPr lang="pt-BR" baseline="0" dirty="0"/>
              <a:t>PERGUNTAR AOS PARTICIPANTES SE TODOS JÁ TEM ACESSO AO SISTEMA E COM QUE PERFIL (GESTOR SIC, RESPONDENTE, OBSERVADOR).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455E8-D4AF-43A8-B085-2441A0F7084E}" type="slidenum">
              <a:rPr lang="pt-BR" smtClean="0"/>
              <a:t>35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60862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PARA ACESSAR</a:t>
            </a:r>
            <a:r>
              <a:rPr lang="pt-BR" baseline="0" dirty="0"/>
              <a:t> OS PEDIDOS: CONSULTAR &gt;&gt; PEDIDOS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455E8-D4AF-43A8-B085-2441A0F7084E}" type="slidenum">
              <a:rPr lang="pt-BR" smtClean="0"/>
              <a:t>45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2585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ESTÁ</a:t>
            </a:r>
            <a:r>
              <a:rPr lang="pt-BR" baseline="0" dirty="0"/>
              <a:t> É A TELA INICIAL DO E-SIC, ANTES DE EFETUAR O LOGIN.</a:t>
            </a:r>
          </a:p>
          <a:p>
            <a:r>
              <a:rPr lang="pt-BR" baseline="0" dirty="0"/>
              <a:t>1ª OBSERVAÇÃO: O USUÁRIO DE SERVIDOR É O SEU CPF.</a:t>
            </a:r>
          </a:p>
          <a:p>
            <a:r>
              <a:rPr lang="pt-BR" baseline="0" dirty="0"/>
              <a:t>2ª OBSERVAÇÃO: AQUI É POSSÍVEL ACESSAR OS MANUAIS – DOS USUÁRIOS E DOS SIC’S.</a:t>
            </a:r>
          </a:p>
          <a:p>
            <a:r>
              <a:rPr lang="pt-BR" baseline="0" dirty="0"/>
              <a:t>3ª OBSERVAÇÃO: AQUI TEM O LINK PARA “ACESSO A INFORMAÇÃO”. 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455E8-D4AF-43A8-B085-2441A0F7084E}" type="slidenum">
              <a:rPr lang="pt-BR" smtClean="0"/>
              <a:t>36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3182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AQUI</a:t>
            </a:r>
            <a:r>
              <a:rPr lang="pt-BR" baseline="0" dirty="0"/>
              <a:t> ACESSAMOS OS RELATÓRIOS ESTATÍSTICOS – NESTE LINK PODEMOS TER UMA VISÃO GERAL SOBRE O E-SIC, COMO: QUANTIDADE DE PEDIDOS, RECURSOS E RECLAMAÇÕES, E DE SOLICITANTES.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455E8-D4AF-43A8-B085-2441A0F7084E}" type="slidenum">
              <a:rPr lang="pt-BR" smtClean="0"/>
              <a:t>37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6679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NESTE LINK É POSSÍVEL</a:t>
            </a:r>
            <a:r>
              <a:rPr lang="pt-BR" baseline="0" dirty="0"/>
              <a:t> ACESSAR OS RELATÓRIOS – DETALHADOS SOBRE PEDIDOS DE INFORMAÇÃO, PESQUISA DE SATISFAÇÃO, ESTATÍSTICO SOBRE RECURSOS.</a:t>
            </a:r>
          </a:p>
          <a:p>
            <a:r>
              <a:rPr lang="pt-BR" baseline="0" dirty="0"/>
              <a:t>ESTES RELATÓRIOS PODEM SER EXPORTADOS PARA OS FORMATOS: PDF, EXCEL, WORD.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455E8-D4AF-43A8-B085-2441A0F7084E}" type="slidenum">
              <a:rPr lang="pt-BR" smtClean="0"/>
              <a:t>39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25298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NO</a:t>
            </a:r>
            <a:r>
              <a:rPr lang="pt-BR" baseline="0" dirty="0"/>
              <a:t> SITE ACESSO A INFORMAÇÃO PODEMOS ACESSAR O “BUSCA DE PEDIDOS E REPOSTAS”</a:t>
            </a:r>
          </a:p>
          <a:p>
            <a:r>
              <a:rPr lang="pt-BR" baseline="0" dirty="0"/>
              <a:t>PARA ISSO APERTE “CONSULTE PEDIDOS QUE JÁ FORAM RESPONDIDOS” A SEGUIR APERTE “ACESSE A BUSCA”</a:t>
            </a:r>
          </a:p>
          <a:p>
            <a:r>
              <a:rPr lang="pt-BR" baseline="0" dirty="0"/>
              <a:t>NO “BUSCA DE PEDIDOS E RESPOSTAS” É POSSÍVEL ACESSAR AS RESPOSTAS DADAS PELA CGU E CMRI, POR ISSO É MUITO ÚTIL, PRINCIPALMENTE QUANDO O SERVIDOR TEM DÚVIDAS SOBRE A POSSIBILIDADE DE FORNECER OU NÃO A RESPOSTA.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455E8-D4AF-43A8-B085-2441A0F7084E}" type="slidenum">
              <a:rPr lang="pt-BR" smtClean="0"/>
              <a:t>40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55475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NO</a:t>
            </a:r>
            <a:r>
              <a:rPr lang="pt-BR" baseline="0" dirty="0"/>
              <a:t> SITE ACESSO A INFORMAÇÃO PODEMOS ACESSAR O “BUSCA DE PEDIDOS E REPOSTAS”</a:t>
            </a:r>
          </a:p>
          <a:p>
            <a:r>
              <a:rPr lang="pt-BR" baseline="0" dirty="0"/>
              <a:t>PARA ISSO APERTE “CONSULTE PEDIDOS QUE JÁ FORAM RESPONDIDOS” A SEGUIR APERTE “ACESSE A BUSCA”</a:t>
            </a:r>
          </a:p>
          <a:p>
            <a:r>
              <a:rPr lang="pt-BR" baseline="0" dirty="0"/>
              <a:t>NO “BUSCA DE PEDIDOS E RESPOSTAS” É POSSÍVEL ACESSAR AS RESPOSTAS DADAS PELA CGU E CMRI, POR ISSO É MUITO ÚTIL, PRINCIPALMENTE QUANDO O SERVIDOR TEM DÚVIDAS SOBRE A POSSIBILIDADE DE FORNECER OU NÃO A RESPOSTA.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455E8-D4AF-43A8-B085-2441A0F7084E}" type="slidenum">
              <a:rPr lang="pt-BR" smtClean="0"/>
              <a:t>41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62977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AQUI PODEMOS</a:t>
            </a:r>
            <a:r>
              <a:rPr lang="pt-BR" baseline="0" dirty="0"/>
              <a:t> VER O QUE CADA TIPO DE PERFIL PODE FAZER NO SISTEMA.</a:t>
            </a:r>
          </a:p>
          <a:p>
            <a:r>
              <a:rPr lang="pt-BR" baseline="0" dirty="0"/>
              <a:t>REPARE QUE O PERFIL GESTOR SIC É O ÚNICO QUE PERMITE GERENCIAR USUÁRIOS E GERENCIAR O CADASTRO DO ÓRGÃO.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455E8-D4AF-43A8-B085-2441A0F7084E}" type="slidenum">
              <a:rPr lang="pt-BR" smtClean="0"/>
              <a:t>42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9151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PARA GERENCIAR O CADASTRO DO ÓRGÃO DEVE-SE IR</a:t>
            </a:r>
            <a:r>
              <a:rPr lang="pt-BR" baseline="0" dirty="0"/>
              <a:t> EM “GERENCIAR” &gt;&gt; “SIC”.</a:t>
            </a:r>
          </a:p>
          <a:p>
            <a:r>
              <a:rPr lang="pt-BR" baseline="0" dirty="0"/>
              <a:t>AQUI, O USUÁRIO COM PERFIL “GESTOR SIC” PODE ATUALIZAR AS INFORMAÇÕES DO CADASTRO DO ÓRGÃO E DEVE INSERIR A PORTARIA DE NOMEAÇÃO DA AUTORIDADE DE MONITORAMENTO.</a:t>
            </a:r>
          </a:p>
          <a:p>
            <a:r>
              <a:rPr lang="pt-BR" baseline="0" dirty="0"/>
              <a:t>SE O ÓRGÃO NÃO TIVER SERVIDOR COM O PERFIL GESTOR SIC DEVE ENVIAR UM EMAIL PARA SUPORTE.ESIC@CGU.GOV.BR COM AS SEGUINTES INFORMAÇÕES: NOME COMPLETO, CPF, ÓRGÃO VINCULADO, PERFIL, EMAIL, TELEFONE.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455E8-D4AF-43A8-B085-2441A0F7084E}" type="slidenum">
              <a:rPr lang="pt-BR" smtClean="0"/>
              <a:t>43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744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NESTE</a:t>
            </a:r>
            <a:r>
              <a:rPr lang="pt-BR" baseline="0" dirty="0"/>
              <a:t> LINK – GERENCIAR &gt;&gt; SERVIDOR - </a:t>
            </a:r>
            <a:r>
              <a:rPr lang="pt-BR" dirty="0"/>
              <a:t>USUÁRIO</a:t>
            </a:r>
            <a:r>
              <a:rPr lang="pt-BR" baseline="0" dirty="0"/>
              <a:t> COM PERFIL “GESTOR SIC”  PODE:</a:t>
            </a:r>
          </a:p>
          <a:p>
            <a:r>
              <a:rPr lang="pt-BR" baseline="0" dirty="0"/>
              <a:t>INATIVAR SERVIDORES QUE NÃO TRABALHAM MAIS COM O E-SIC, CADASTRAR NOVOS SERVIDORES COM O PERFIL RESPONDENTE.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455E8-D4AF-43A8-B085-2441A0F7084E}" type="slidenum">
              <a:rPr lang="pt-BR" smtClean="0"/>
              <a:t>44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1849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7538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9745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4943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6025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6004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6147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722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8299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1430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3822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54446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9473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diagramLayout" Target="../diagrams/layout5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diagramData" Target="../diagrams/data5.xml"/><Relationship Id="rId2" Type="http://schemas.openxmlformats.org/officeDocument/2006/relationships/diagramData" Target="../diagrams/data3.xml"/><Relationship Id="rId1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5" Type="http://schemas.openxmlformats.org/officeDocument/2006/relationships/diagramColors" Target="../diagrams/colors5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Relationship Id="rId1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13" Type="http://schemas.openxmlformats.org/officeDocument/2006/relationships/diagramLayout" Target="../diagrams/layout8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12" Type="http://schemas.openxmlformats.org/officeDocument/2006/relationships/diagramData" Target="../diagrams/data8.xml"/><Relationship Id="rId2" Type="http://schemas.openxmlformats.org/officeDocument/2006/relationships/diagramData" Target="../diagrams/data6.xml"/><Relationship Id="rId16" Type="http://schemas.microsoft.com/office/2007/relationships/diagramDrawing" Target="../diagrams/drawing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5" Type="http://schemas.openxmlformats.org/officeDocument/2006/relationships/diagramColors" Target="../diagrams/colors8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Relationship Id="rId1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esic.cgu.gov.br/sistema/site/dicas_pedido.html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40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mailto:suporte.esic@cgu.gov.br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956930" y="575794"/>
            <a:ext cx="723013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algn="ctr">
              <a:defRPr sz="6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pt-BR" sz="5400" b="0" dirty="0"/>
              <a:t>INTRODUÇÃO À LEI DE ACESSO À INFORMAÇÃO</a:t>
            </a:r>
          </a:p>
        </p:txBody>
      </p:sp>
    </p:spTree>
    <p:extLst>
      <p:ext uri="{BB962C8B-B14F-4D97-AF65-F5344CB8AC3E}">
        <p14:creationId xmlns:p14="http://schemas.microsoft.com/office/powerpoint/2010/main" val="25114070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03346" y="3770165"/>
            <a:ext cx="8782493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endParaRPr lang="pt-BR" sz="2800" dirty="0">
              <a:solidFill>
                <a:schemeClr val="tx1">
                  <a:lumMod val="65000"/>
                  <a:lumOff val="35000"/>
                </a:schemeClr>
              </a:solidFill>
              <a:cs typeface="Times New Roman" pitchFamily="18" charset="0"/>
            </a:endParaRPr>
          </a:p>
          <a:p>
            <a:pPr algn="just" fontAlgn="auto">
              <a:spcAft>
                <a:spcPts val="0"/>
              </a:spcAft>
              <a:defRPr/>
            </a:pPr>
            <a:r>
              <a:rPr lang="pt-BR" sz="2800" i="1" dirty="0">
                <a:latin typeface="Calibri" pitchFamily="34" charset="0"/>
                <a:cs typeface="Calibri" pitchFamily="34" charset="0"/>
              </a:rPr>
              <a:t>Toda informação produzida, guardada, organizada e gerenciada pelo Estado é um bem público, devendo o acesso a ela ser restringido apenas em casos previsto em lei.</a:t>
            </a:r>
          </a:p>
          <a:p>
            <a:pPr fontAlgn="auto">
              <a:spcAft>
                <a:spcPts val="0"/>
              </a:spcAft>
              <a:defRPr/>
            </a:pPr>
            <a:endParaRPr lang="pt-BR" dirty="0">
              <a:solidFill>
                <a:schemeClr val="tx1">
                  <a:lumMod val="65000"/>
                  <a:lumOff val="35000"/>
                </a:schemeClr>
              </a:solidFill>
              <a:cs typeface="Times New Roman" pitchFamily="18" charset="0"/>
            </a:endParaRPr>
          </a:p>
          <a:p>
            <a:r>
              <a:rPr lang="pt-BR" dirty="0"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203345" y="3246945"/>
            <a:ext cx="87824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algn="ctr">
              <a:defRPr sz="440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nch Script MT" panose="03020402040607040605" pitchFamily="66" charset="0"/>
              </a:defRPr>
            </a:lvl1pPr>
          </a:lstStyle>
          <a:p>
            <a:r>
              <a:rPr lang="pt-BR" sz="2800" b="1" dirty="0">
                <a:solidFill>
                  <a:schemeClr val="tx1"/>
                </a:solidFill>
                <a:latin typeface="+mn-lt"/>
              </a:rPr>
              <a:t>INFORMAÇÃO PÚBLICA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664" y="556895"/>
            <a:ext cx="2114550" cy="216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651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854109" y="823966"/>
            <a:ext cx="7435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algn="ctr">
              <a:defRPr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pt-BR" sz="3600" b="0" dirty="0"/>
              <a:t>NÃO SÃO PEDIDOS DE INFORMAÇÃO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27805432"/>
              </p:ext>
            </p:extLst>
          </p:nvPr>
        </p:nvGraphicFramePr>
        <p:xfrm>
          <a:off x="391885" y="1470297"/>
          <a:ext cx="8360228" cy="50912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152169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2320"/>
            <a:ext cx="3868398" cy="2897566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3838255" y="2812613"/>
            <a:ext cx="51146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/>
              <a:t>Os órgãos/entidades que aderiram ao e-OUV podem encaminhar manifestações de ouvidoria recebidas pelo e-SIC diretamente ao sistema, em até 5 dias úteis.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4022" y="5270243"/>
            <a:ext cx="6681795" cy="768163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1477109" y="699877"/>
            <a:ext cx="64711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algn="ctr">
              <a:defRPr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pt-BR" sz="4800" b="0" dirty="0"/>
              <a:t>E-SIC </a:t>
            </a:r>
            <a:r>
              <a:rPr lang="pt-BR" sz="4800" b="0" dirty="0">
                <a:solidFill>
                  <a:srgbClr val="FF0000"/>
                </a:solidFill>
              </a:rPr>
              <a:t>+</a:t>
            </a:r>
            <a:r>
              <a:rPr lang="pt-BR" sz="4800" b="0" dirty="0"/>
              <a:t> E-OUV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2432996B-0445-4C49-83B0-C47DB4ECF590}"/>
              </a:ext>
            </a:extLst>
          </p:cNvPr>
          <p:cNvSpPr/>
          <p:nvPr/>
        </p:nvSpPr>
        <p:spPr>
          <a:xfrm>
            <a:off x="1734021" y="5270243"/>
            <a:ext cx="1642225" cy="768163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Conector de Seta Reta 6">
            <a:extLst>
              <a:ext uri="{FF2B5EF4-FFF2-40B4-BE49-F238E27FC236}">
                <a16:creationId xmlns:a16="http://schemas.microsoft.com/office/drawing/2014/main" id="{2FA3EFE5-84A4-4845-A05D-4FEA64014318}"/>
              </a:ext>
            </a:extLst>
          </p:cNvPr>
          <p:cNvCxnSpPr>
            <a:cxnSpLocks/>
          </p:cNvCxnSpPr>
          <p:nvPr/>
        </p:nvCxnSpPr>
        <p:spPr>
          <a:xfrm flipH="1">
            <a:off x="2883663" y="4683235"/>
            <a:ext cx="392100" cy="47183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7021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t="77944"/>
          <a:stretch/>
        </p:blipFill>
        <p:spPr>
          <a:xfrm>
            <a:off x="1000125" y="9409813"/>
            <a:ext cx="7143750" cy="4720523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/>
          <a:srcRect l="4168" t="112421" r="-4168" b="-28766"/>
          <a:stretch/>
        </p:blipFill>
        <p:spPr>
          <a:xfrm>
            <a:off x="1000125" y="9409813"/>
            <a:ext cx="7143750" cy="3498113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1524000" y="566003"/>
            <a:ext cx="64711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algn="ctr">
              <a:defRPr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pt-BR" sz="4800" b="0" dirty="0"/>
              <a:t>QUEM PODE PEDIR?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1191434" y="2007797"/>
            <a:ext cx="2814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solidFill>
                  <a:schemeClr val="accent1">
                    <a:lumMod val="75000"/>
                  </a:schemeClr>
                </a:solidFill>
              </a:rPr>
              <a:t>PESSOAS FÍSICAS</a:t>
            </a:r>
          </a:p>
        </p:txBody>
      </p:sp>
      <p:grpSp>
        <p:nvGrpSpPr>
          <p:cNvPr id="13" name="Agrupar 12"/>
          <p:cNvGrpSpPr/>
          <p:nvPr/>
        </p:nvGrpSpPr>
        <p:grpSpPr>
          <a:xfrm>
            <a:off x="446234" y="2782244"/>
            <a:ext cx="4995863" cy="3371848"/>
            <a:chOff x="310724" y="1767361"/>
            <a:chExt cx="4995863" cy="3371848"/>
          </a:xfrm>
        </p:grpSpPr>
        <p:pic>
          <p:nvPicPr>
            <p:cNvPr id="8" name="Imagem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0724" y="2126931"/>
              <a:ext cx="2152650" cy="2124075"/>
            </a:xfrm>
            <a:prstGeom prst="rect">
              <a:avLst/>
            </a:prstGeom>
          </p:spPr>
        </p:pic>
        <p:sp>
          <p:nvSpPr>
            <p:cNvPr id="10" name="CaixaDeTexto 9"/>
            <p:cNvSpPr txBox="1"/>
            <p:nvPr/>
          </p:nvSpPr>
          <p:spPr>
            <a:xfrm>
              <a:off x="440536" y="4492878"/>
              <a:ext cx="21669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dirty="0"/>
                <a:t>Independente da idade</a:t>
              </a:r>
            </a:p>
          </p:txBody>
        </p:sp>
        <p:pic>
          <p:nvPicPr>
            <p:cNvPr id="11" name="Imagem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63374" y="1767361"/>
              <a:ext cx="2843213" cy="2843213"/>
            </a:xfrm>
            <a:prstGeom prst="rect">
              <a:avLst/>
            </a:prstGeom>
          </p:spPr>
        </p:pic>
        <p:sp>
          <p:nvSpPr>
            <p:cNvPr id="12" name="CaixaDeTexto 11"/>
            <p:cNvSpPr txBox="1"/>
            <p:nvPr/>
          </p:nvSpPr>
          <p:spPr>
            <a:xfrm>
              <a:off x="2944166" y="4492878"/>
              <a:ext cx="21669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dirty="0"/>
                <a:t>Independente da nacionalidade</a:t>
              </a:r>
            </a:p>
          </p:txBody>
        </p:sp>
      </p:grpSp>
      <p:pic>
        <p:nvPicPr>
          <p:cNvPr id="14" name="Imagem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2097" y="3083807"/>
            <a:ext cx="3305639" cy="2240085"/>
          </a:xfrm>
          <a:prstGeom prst="rect">
            <a:avLst/>
          </a:prstGeom>
        </p:spPr>
      </p:pic>
      <p:sp>
        <p:nvSpPr>
          <p:cNvPr id="15" name="CaixaDeTexto 14"/>
          <p:cNvSpPr txBox="1"/>
          <p:nvPr/>
        </p:nvSpPr>
        <p:spPr>
          <a:xfrm>
            <a:off x="5442097" y="1991999"/>
            <a:ext cx="3167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solidFill>
                  <a:schemeClr val="accent1">
                    <a:lumMod val="75000"/>
                  </a:schemeClr>
                </a:solidFill>
              </a:rPr>
              <a:t>PESSOAS JURÍDICAS</a:t>
            </a:r>
          </a:p>
        </p:txBody>
      </p:sp>
      <p:sp>
        <p:nvSpPr>
          <p:cNvPr id="17" name="CaixaDeTexto 16"/>
          <p:cNvSpPr txBox="1"/>
          <p:nvPr/>
        </p:nvSpPr>
        <p:spPr>
          <a:xfrm>
            <a:off x="5942611" y="5569314"/>
            <a:ext cx="2166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Organizações, empresas, etc.</a:t>
            </a:r>
          </a:p>
        </p:txBody>
      </p:sp>
    </p:spTree>
    <p:extLst>
      <p:ext uri="{BB962C8B-B14F-4D97-AF65-F5344CB8AC3E}">
        <p14:creationId xmlns:p14="http://schemas.microsoft.com/office/powerpoint/2010/main" val="22580250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t="77944"/>
          <a:stretch/>
        </p:blipFill>
        <p:spPr>
          <a:xfrm>
            <a:off x="1000125" y="9409813"/>
            <a:ext cx="7143750" cy="4720523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/>
          <a:srcRect l="4168" t="112421" r="-4168" b="-28766"/>
          <a:stretch/>
        </p:blipFill>
        <p:spPr>
          <a:xfrm>
            <a:off x="1000125" y="9409813"/>
            <a:ext cx="7143750" cy="3498113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1339702" y="885691"/>
            <a:ext cx="64645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algn="ctr">
              <a:defRPr sz="440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nch Script MT" panose="03020402040607040605" pitchFamily="66" charset="0"/>
              </a:defRPr>
            </a:lvl1pPr>
          </a:lstStyle>
          <a:p>
            <a:r>
              <a:rPr lang="pt-BR" sz="6600" dirty="0">
                <a:solidFill>
                  <a:schemeClr val="tx1"/>
                </a:solidFill>
                <a:latin typeface="+mn-lt"/>
              </a:rPr>
              <a:t>GRATUIDADE</a:t>
            </a:r>
          </a:p>
          <a:p>
            <a:r>
              <a:rPr lang="pt-BR" sz="1400" dirty="0"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  <a:t>(Art. 12 da LAI e art. 4º do Decreto nº 7.724/2012)</a:t>
            </a:r>
            <a:endParaRPr lang="pt-BR" sz="6600" dirty="0">
              <a:solidFill>
                <a:schemeClr val="tx1"/>
              </a:solidFill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Sketch/>
                    </a14:imgEffect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 b="8344"/>
          <a:stretch/>
        </p:blipFill>
        <p:spPr>
          <a:xfrm>
            <a:off x="1000125" y="2948523"/>
            <a:ext cx="2674107" cy="2620397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5644" y="2771428"/>
            <a:ext cx="2797492" cy="2797492"/>
          </a:xfrm>
          <a:prstGeom prst="rect">
            <a:avLst/>
          </a:prstGeom>
        </p:spPr>
      </p:pic>
      <p:sp>
        <p:nvSpPr>
          <p:cNvPr id="9" name="Texto Explicativo: Linha com Ênfase 8"/>
          <p:cNvSpPr/>
          <p:nvPr/>
        </p:nvSpPr>
        <p:spPr>
          <a:xfrm>
            <a:off x="6999054" y="5467093"/>
            <a:ext cx="1851660" cy="1165860"/>
          </a:xfrm>
          <a:prstGeom prst="accentCallout1">
            <a:avLst>
              <a:gd name="adj1" fmla="val 18750"/>
              <a:gd name="adj2" fmla="val -8333"/>
              <a:gd name="adj3" fmla="val -9025"/>
              <a:gd name="adj4" fmla="val -35078"/>
            </a:avLst>
          </a:prstGeom>
          <a:ln w="190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/>
              <a:t>Custos do serviço e materiais utilizados</a:t>
            </a:r>
          </a:p>
        </p:txBody>
      </p:sp>
    </p:spTree>
    <p:extLst>
      <p:ext uri="{BB962C8B-B14F-4D97-AF65-F5344CB8AC3E}">
        <p14:creationId xmlns:p14="http://schemas.microsoft.com/office/powerpoint/2010/main" val="23336389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t="77944"/>
          <a:stretch/>
        </p:blipFill>
        <p:spPr>
          <a:xfrm>
            <a:off x="1000125" y="9409813"/>
            <a:ext cx="7143750" cy="4720523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/>
          <a:srcRect l="4168" t="112421" r="-4168" b="-28766"/>
          <a:stretch/>
        </p:blipFill>
        <p:spPr>
          <a:xfrm>
            <a:off x="1000125" y="9409813"/>
            <a:ext cx="7143750" cy="3498113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680483" y="1515844"/>
            <a:ext cx="7783033" cy="923330"/>
          </a:xfrm>
          <a:prstGeom prst="rect">
            <a:avLst/>
          </a:prstGeom>
          <a:ln w="38100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pt-BR" dirty="0">
                <a:latin typeface="Calibri" pitchFamily="34" charset="0"/>
                <a:cs typeface="Calibri" pitchFamily="34" charset="0"/>
              </a:rPr>
              <a:t>“A busca e o fornecimento da informação são </a:t>
            </a:r>
            <a:r>
              <a:rPr lang="pt-BR" b="1" i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gratuitos,</a:t>
            </a:r>
            <a:r>
              <a:rPr lang="pt-BR" b="1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pt-BR" b="1" i="1" dirty="0">
                <a:solidFill>
                  <a:srgbClr val="0070C0"/>
                </a:solidFill>
                <a:latin typeface="Calibri" pitchFamily="34" charset="0"/>
              </a:rPr>
              <a:t>ressalvada a cobrança do </a:t>
            </a:r>
            <a:r>
              <a:rPr lang="pt-BR" dirty="0">
                <a:latin typeface="Calibri" pitchFamily="34" charset="0"/>
                <a:cs typeface="Calibri" pitchFamily="34" charset="0"/>
              </a:rPr>
              <a:t>valor referente ao </a:t>
            </a:r>
            <a:r>
              <a:rPr lang="pt-BR" b="1" i="1" dirty="0">
                <a:solidFill>
                  <a:srgbClr val="0070C0"/>
                </a:solidFill>
                <a:latin typeface="Calibri" pitchFamily="34" charset="0"/>
              </a:rPr>
              <a:t>custo dos serviços e dos materiais utilizados</a:t>
            </a:r>
            <a:r>
              <a:rPr lang="pt-BR" dirty="0">
                <a:latin typeface="Calibri" pitchFamily="34" charset="0"/>
                <a:cs typeface="Calibri" pitchFamily="34" charset="0"/>
              </a:rPr>
              <a:t>, tais como </a:t>
            </a:r>
            <a:r>
              <a:rPr lang="pt-BR" b="1" i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reprodução de documentos</a:t>
            </a:r>
            <a:r>
              <a:rPr lang="pt-BR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pt-BR" b="1" i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mídias digitais </a:t>
            </a:r>
            <a:r>
              <a:rPr lang="pt-BR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e </a:t>
            </a:r>
            <a:r>
              <a:rPr lang="pt-BR" b="1" i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postagem”</a:t>
            </a:r>
            <a:r>
              <a:rPr lang="pt-BR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pt-BR" sz="1600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680482" y="4947096"/>
            <a:ext cx="7783033" cy="923330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pt-BR" dirty="0">
                <a:latin typeface="Calibri" pitchFamily="34" charset="0"/>
              </a:rPr>
              <a:t>Está isento de ressarcir os custos dos serviços e dos materiais utilizados aquele cuja situação econômica não lhe permita fazê-lo sem prejuízo do sustento próprio ou da família, declarada nos termos da Lei nº 7.115, de 29 de agosto de 1983.</a:t>
            </a:r>
          </a:p>
        </p:txBody>
      </p:sp>
      <p:pic>
        <p:nvPicPr>
          <p:cNvPr id="5" name="Gráfico 4" descr="Aviso">
            <a:extLst>
              <a:ext uri="{FF2B5EF4-FFF2-40B4-BE49-F238E27FC236}">
                <a16:creationId xmlns:a16="http://schemas.microsoft.com/office/drawing/2014/main" id="{59550DDC-6F62-4231-86AD-91A4FFF032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59008" y="2780145"/>
            <a:ext cx="1825979" cy="1825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1184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940910" y="396796"/>
            <a:ext cx="66403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PROCEDIMENTOS PARA COBRANÇA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9D8FA1D6-EF6E-406E-BFA9-00F3049347B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16411357"/>
              </p:ext>
            </p:extLst>
          </p:nvPr>
        </p:nvGraphicFramePr>
        <p:xfrm>
          <a:off x="703384" y="1276420"/>
          <a:ext cx="7877907" cy="5234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52740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0" y="693682"/>
            <a:ext cx="88356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algn="ctr">
              <a:defRPr sz="440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nch Script MT" panose="03020402040607040605" pitchFamily="66" charset="0"/>
              </a:defRPr>
            </a:lvl1pPr>
          </a:lstStyle>
          <a:p>
            <a:r>
              <a:rPr lang="pt-BR" sz="4800" b="1" dirty="0">
                <a:solidFill>
                  <a:schemeClr val="tx1"/>
                </a:solidFill>
                <a:latin typeface="+mn-lt"/>
              </a:rPr>
              <a:t>RESPOSTA</a:t>
            </a:r>
            <a:endParaRPr lang="pt-BR" sz="1600" b="1" dirty="0">
              <a:latin typeface="+mn-lt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669EFD49-AD4A-47F8-BFA6-E83A7D48AB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173" y="1478017"/>
            <a:ext cx="7173310" cy="5379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9952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9272879C-A355-4091-BB1D-AF7B98203D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81970150"/>
              </p:ext>
            </p:extLst>
          </p:nvPr>
        </p:nvGraphicFramePr>
        <p:xfrm>
          <a:off x="1021583" y="388087"/>
          <a:ext cx="7097486" cy="26527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064295CC-E1CD-4A0F-BE79-D4BF7DBC21D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3315040"/>
              </p:ext>
            </p:extLst>
          </p:nvPr>
        </p:nvGraphicFramePr>
        <p:xfrm>
          <a:off x="1021583" y="2305076"/>
          <a:ext cx="7097486" cy="26527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277E5EF8-6B25-4431-AC9C-0C75277F18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95921476"/>
              </p:ext>
            </p:extLst>
          </p:nvPr>
        </p:nvGraphicFramePr>
        <p:xfrm>
          <a:off x="1021583" y="4222065"/>
          <a:ext cx="7097486" cy="26527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39450801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68D2856B-B421-41CE-8869-BEA95C90BD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69415883"/>
              </p:ext>
            </p:extLst>
          </p:nvPr>
        </p:nvGraphicFramePr>
        <p:xfrm>
          <a:off x="898519" y="330901"/>
          <a:ext cx="7097486" cy="26527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B5C30B41-81CC-4E7E-A86A-DFF2CA69B6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98942209"/>
              </p:ext>
            </p:extLst>
          </p:nvPr>
        </p:nvGraphicFramePr>
        <p:xfrm>
          <a:off x="898519" y="2262064"/>
          <a:ext cx="7097486" cy="26527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F418F293-C97F-4311-87AF-0F23B8B683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9437934"/>
              </p:ext>
            </p:extLst>
          </p:nvPr>
        </p:nvGraphicFramePr>
        <p:xfrm>
          <a:off x="898519" y="4311887"/>
          <a:ext cx="7097486" cy="26527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2088581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391887" y="5051595"/>
            <a:ext cx="830998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200" dirty="0"/>
              <a:t>“Apropriar-se e consolidar os conceitos básicos da LAI”.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t="7589"/>
          <a:stretch/>
        </p:blipFill>
        <p:spPr>
          <a:xfrm>
            <a:off x="802757" y="773723"/>
            <a:ext cx="7620000" cy="4277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0914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52893" y="1201479"/>
            <a:ext cx="827213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Junto da resposta, o órgão ou entidade deve sempre informar:</a:t>
            </a:r>
          </a:p>
          <a:p>
            <a:endParaRPr lang="pt-BR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/>
              <a:t>A possibilidade de interposição do recurso, indicando o prazo.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/>
              <a:t>O responsável pela resposta.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/>
              <a:t>O destinatário do recurso.</a:t>
            </a:r>
          </a:p>
          <a:p>
            <a:endParaRPr lang="pt-BR" dirty="0"/>
          </a:p>
          <a:p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79" y="2912624"/>
            <a:ext cx="8830160" cy="1499887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398393" y="5273649"/>
            <a:ext cx="84266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Caso ainda permaneçam dúvidas, vocês podem consultar o manual do e-SIC disponível em </a:t>
            </a:r>
            <a:r>
              <a:rPr lang="pt-BR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http://esic.cgu.gov.br/sistema/site/dicas_pedido.html</a:t>
            </a:r>
            <a:r>
              <a:rPr 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262674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837375" y="1576564"/>
            <a:ext cx="577499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PORTARIA </a:t>
            </a:r>
          </a:p>
          <a:p>
            <a:pPr algn="ctr"/>
            <a:r>
              <a:rPr lang="pt-BR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Nº 1.254/2015</a:t>
            </a:r>
          </a:p>
        </p:txBody>
      </p:sp>
      <p:sp>
        <p:nvSpPr>
          <p:cNvPr id="3" name="Retângulo 2"/>
          <p:cNvSpPr/>
          <p:nvPr/>
        </p:nvSpPr>
        <p:spPr>
          <a:xfrm>
            <a:off x="691116" y="4323759"/>
            <a:ext cx="79212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/>
              <a:t>Art. 2º A </a:t>
            </a:r>
            <a:r>
              <a:rPr lang="pt-BR" b="1" i="1" dirty="0">
                <a:solidFill>
                  <a:srgbClr val="0070C0"/>
                </a:solidFill>
              </a:rPr>
              <a:t>utilização do e-SIC é obrigatória </a:t>
            </a:r>
            <a:r>
              <a:rPr lang="pt-BR" dirty="0"/>
              <a:t>para órgãos da administração direta, autarquias, fundações públicas, empresas públicas, sociedades de economia mista e demais entidades controladas direta ou indiretamente pela União. 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Parágrafo único. A obrigatoriedade do e-SIC não exclui a possibilidade de utilização, pelos órgãos e entidades, de outros sistemas para organização dos fluxos internos de tratamento dos pedidos de acesso à informação.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7261B76B-D3C6-4B9C-A9C9-F436E3FCF9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116" y="917648"/>
            <a:ext cx="2317898" cy="2975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7869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382774" y="1413394"/>
            <a:ext cx="876122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algn="ctr">
              <a:defRPr sz="440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nch Script MT" panose="03020402040607040605" pitchFamily="66" charset="0"/>
              </a:defRPr>
            </a:lvl1pPr>
          </a:lstStyle>
          <a:p>
            <a:r>
              <a:rPr lang="pt-BR" sz="6600" dirty="0">
                <a:solidFill>
                  <a:schemeClr val="tx1"/>
                </a:solidFill>
                <a:latin typeface="+mn-lt"/>
              </a:rPr>
              <a:t>RESTRIÇÃO DE ACESSO</a:t>
            </a:r>
            <a:endParaRPr lang="pt-BR" sz="16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0869" y="2881423"/>
            <a:ext cx="4985035" cy="2817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8542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0632" y="1129066"/>
            <a:ext cx="8835655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just">
              <a:spcAft>
                <a:spcPts val="1200"/>
              </a:spcAft>
            </a:pPr>
            <a:r>
              <a:rPr lang="pt-BR" sz="2800" dirty="0"/>
              <a:t>	Dados Pessoais</a:t>
            </a:r>
          </a:p>
          <a:p>
            <a:pPr lvl="2" algn="just">
              <a:spcAft>
                <a:spcPts val="1200"/>
              </a:spcAft>
            </a:pPr>
            <a:r>
              <a:rPr lang="pt-BR" sz="2800" dirty="0"/>
              <a:t>	Informação sigilosa classificada conforme a Lei 	nº 12.527/2011 - LAI</a:t>
            </a:r>
          </a:p>
          <a:p>
            <a:pPr lvl="2" algn="just">
              <a:spcAft>
                <a:spcPts val="1200"/>
              </a:spcAft>
            </a:pPr>
            <a:r>
              <a:rPr lang="pt-BR" sz="2800" dirty="0"/>
              <a:t> 	Informação sigilosa de acordo com legislação 	específica </a:t>
            </a:r>
            <a:r>
              <a:rPr lang="pt-BR" sz="2400" i="1" dirty="0"/>
              <a:t>(Sigilo bancário, telefônico, etc.)</a:t>
            </a:r>
          </a:p>
          <a:p>
            <a:pPr lvl="2" algn="just">
              <a:spcAft>
                <a:spcPts val="1200"/>
              </a:spcAft>
            </a:pPr>
            <a:r>
              <a:rPr lang="pt-BR" sz="2800" dirty="0"/>
              <a:t>	Pedido desproporcional ou desarrazoado</a:t>
            </a:r>
          </a:p>
          <a:p>
            <a:pPr lvl="2" algn="just">
              <a:spcAft>
                <a:spcPts val="1200"/>
              </a:spcAft>
            </a:pPr>
            <a:r>
              <a:rPr lang="pt-BR" sz="2800" dirty="0"/>
              <a:t>	Pedido exige tratamento adicional de dados</a:t>
            </a:r>
          </a:p>
          <a:p>
            <a:pPr lvl="2" algn="just">
              <a:spcAft>
                <a:spcPts val="1200"/>
              </a:spcAft>
            </a:pPr>
            <a:r>
              <a:rPr lang="pt-BR" sz="2800" dirty="0"/>
              <a:t>	Pedido genérico</a:t>
            </a:r>
          </a:p>
          <a:p>
            <a:pPr lvl="2" algn="just">
              <a:spcAft>
                <a:spcPts val="1200"/>
              </a:spcAft>
            </a:pPr>
            <a:r>
              <a:rPr lang="pt-BR" sz="2800" dirty="0"/>
              <a:t>	Pedido incompreensível</a:t>
            </a:r>
          </a:p>
          <a:p>
            <a:pPr lvl="2" algn="just">
              <a:spcAft>
                <a:spcPts val="1200"/>
              </a:spcAft>
            </a:pPr>
            <a:r>
              <a:rPr lang="pt-BR" sz="2800" dirty="0"/>
              <a:t>	Processo decisório em curso</a:t>
            </a:r>
          </a:p>
        </p:txBody>
      </p:sp>
      <p:pic>
        <p:nvPicPr>
          <p:cNvPr id="4" name="Gráfico 3" descr="Fechar">
            <a:extLst>
              <a:ext uri="{FF2B5EF4-FFF2-40B4-BE49-F238E27FC236}">
                <a16:creationId xmlns:a16="http://schemas.microsoft.com/office/drawing/2014/main" id="{2487C73B-4160-446E-AC78-3A94773506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73567" y="1701822"/>
            <a:ext cx="572756" cy="572756"/>
          </a:xfrm>
          <a:prstGeom prst="rect">
            <a:avLst/>
          </a:prstGeom>
        </p:spPr>
      </p:pic>
      <p:pic>
        <p:nvPicPr>
          <p:cNvPr id="5" name="Gráfico 4" descr="Fechar">
            <a:extLst>
              <a:ext uri="{FF2B5EF4-FFF2-40B4-BE49-F238E27FC236}">
                <a16:creationId xmlns:a16="http://schemas.microsoft.com/office/drawing/2014/main" id="{D259D0EA-2250-442B-A8DE-6CF052768F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73567" y="1119019"/>
            <a:ext cx="572756" cy="572756"/>
          </a:xfrm>
          <a:prstGeom prst="rect">
            <a:avLst/>
          </a:prstGeom>
        </p:spPr>
      </p:pic>
      <p:pic>
        <p:nvPicPr>
          <p:cNvPr id="6" name="Gráfico 5" descr="Fechar">
            <a:extLst>
              <a:ext uri="{FF2B5EF4-FFF2-40B4-BE49-F238E27FC236}">
                <a16:creationId xmlns:a16="http://schemas.microsoft.com/office/drawing/2014/main" id="{1A59E21B-7E73-4C9F-BDD5-CFB96653F2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73567" y="3686026"/>
            <a:ext cx="572756" cy="572756"/>
          </a:xfrm>
          <a:prstGeom prst="rect">
            <a:avLst/>
          </a:prstGeom>
        </p:spPr>
      </p:pic>
      <p:pic>
        <p:nvPicPr>
          <p:cNvPr id="7" name="Gráfico 6" descr="Fechar">
            <a:extLst>
              <a:ext uri="{FF2B5EF4-FFF2-40B4-BE49-F238E27FC236}">
                <a16:creationId xmlns:a16="http://schemas.microsoft.com/office/drawing/2014/main" id="{E38EA269-01AE-443A-9ADB-400B3D8A3D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73567" y="2691274"/>
            <a:ext cx="572756" cy="572756"/>
          </a:xfrm>
          <a:prstGeom prst="rect">
            <a:avLst/>
          </a:prstGeom>
        </p:spPr>
      </p:pic>
      <p:pic>
        <p:nvPicPr>
          <p:cNvPr id="8" name="Gráfico 7" descr="Fechar">
            <a:extLst>
              <a:ext uri="{FF2B5EF4-FFF2-40B4-BE49-F238E27FC236}">
                <a16:creationId xmlns:a16="http://schemas.microsoft.com/office/drawing/2014/main" id="{F72A5F1D-B6AB-44AD-94E6-59DA70C920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75534" y="4836285"/>
            <a:ext cx="572756" cy="572756"/>
          </a:xfrm>
          <a:prstGeom prst="rect">
            <a:avLst/>
          </a:prstGeom>
        </p:spPr>
      </p:pic>
      <p:pic>
        <p:nvPicPr>
          <p:cNvPr id="9" name="Gráfico 8" descr="Fechar">
            <a:extLst>
              <a:ext uri="{FF2B5EF4-FFF2-40B4-BE49-F238E27FC236}">
                <a16:creationId xmlns:a16="http://schemas.microsoft.com/office/drawing/2014/main" id="{01B6F9F6-3516-47F5-9FE6-A6BF6C5D84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73567" y="4258506"/>
            <a:ext cx="572756" cy="572756"/>
          </a:xfrm>
          <a:prstGeom prst="rect">
            <a:avLst/>
          </a:prstGeom>
        </p:spPr>
      </p:pic>
      <p:pic>
        <p:nvPicPr>
          <p:cNvPr id="10" name="Gráfico 9" descr="Fechar">
            <a:extLst>
              <a:ext uri="{FF2B5EF4-FFF2-40B4-BE49-F238E27FC236}">
                <a16:creationId xmlns:a16="http://schemas.microsoft.com/office/drawing/2014/main" id="{2ADE2BD2-5690-4B42-8DF1-8D7A237466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73567" y="5991843"/>
            <a:ext cx="572756" cy="572756"/>
          </a:xfrm>
          <a:prstGeom prst="rect">
            <a:avLst/>
          </a:prstGeom>
        </p:spPr>
      </p:pic>
      <p:pic>
        <p:nvPicPr>
          <p:cNvPr id="11" name="Gráfico 10" descr="Fechar">
            <a:extLst>
              <a:ext uri="{FF2B5EF4-FFF2-40B4-BE49-F238E27FC236}">
                <a16:creationId xmlns:a16="http://schemas.microsoft.com/office/drawing/2014/main" id="{2B49FD9D-4D4B-4051-A56F-6B462F2859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73567" y="5414064"/>
            <a:ext cx="572756" cy="572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4968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107758108"/>
              </p:ext>
            </p:extLst>
          </p:nvPr>
        </p:nvGraphicFramePr>
        <p:xfrm>
          <a:off x="0" y="871870"/>
          <a:ext cx="9144000" cy="50717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487374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Agrupar 11"/>
          <p:cNvGrpSpPr/>
          <p:nvPr/>
        </p:nvGrpSpPr>
        <p:grpSpPr>
          <a:xfrm>
            <a:off x="531094" y="764140"/>
            <a:ext cx="9658978" cy="5762847"/>
            <a:chOff x="531094" y="764140"/>
            <a:chExt cx="9658978" cy="5762847"/>
          </a:xfrm>
        </p:grpSpPr>
        <p:graphicFrame>
          <p:nvGraphicFramePr>
            <p:cNvPr id="4" name="Diagrama 3"/>
            <p:cNvGraphicFramePr/>
            <p:nvPr>
              <p:extLst>
                <p:ext uri="{D42A27DB-BD31-4B8C-83A1-F6EECF244321}">
                  <p14:modId xmlns:p14="http://schemas.microsoft.com/office/powerpoint/2010/main" val="1846208335"/>
                </p:ext>
              </p:extLst>
            </p:nvPr>
          </p:nvGraphicFramePr>
          <p:xfrm>
            <a:off x="1588332" y="764140"/>
            <a:ext cx="8601740" cy="576284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tângulo 4"/>
            <p:cNvSpPr/>
            <p:nvPr/>
          </p:nvSpPr>
          <p:spPr>
            <a:xfrm>
              <a:off x="5376369" y="1845092"/>
              <a:ext cx="102566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pt-BR" b="1" dirty="0"/>
                <a:t>PESSOAL</a:t>
              </a:r>
            </a:p>
          </p:txBody>
        </p:sp>
        <p:sp>
          <p:nvSpPr>
            <p:cNvPr id="6" name="Retângulo 5"/>
            <p:cNvSpPr/>
            <p:nvPr/>
          </p:nvSpPr>
          <p:spPr>
            <a:xfrm>
              <a:off x="5248589" y="2833711"/>
              <a:ext cx="1281224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pt-BR" b="1" dirty="0">
                  <a:ln/>
                </a:rPr>
                <a:t>PESSOAL </a:t>
              </a:r>
            </a:p>
            <a:p>
              <a:pPr lvl="0" algn="ctr"/>
              <a:r>
                <a:rPr lang="pt-BR" b="1" dirty="0">
                  <a:ln/>
                </a:rPr>
                <a:t>[sensível]</a:t>
              </a:r>
            </a:p>
            <a:p>
              <a:pPr lvl="0" algn="ctr"/>
              <a:r>
                <a:rPr lang="pt-BR" b="1" dirty="0">
                  <a:ln/>
                </a:rPr>
                <a:t>ART. 31 LAI</a:t>
              </a:r>
            </a:p>
          </p:txBody>
        </p:sp>
        <p:sp>
          <p:nvSpPr>
            <p:cNvPr id="7" name="Retângulo 6"/>
            <p:cNvSpPr/>
            <p:nvPr/>
          </p:nvSpPr>
          <p:spPr>
            <a:xfrm>
              <a:off x="4915087" y="4652894"/>
              <a:ext cx="194822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pt-BR" b="1" dirty="0"/>
                <a:t>PESSOAL</a:t>
              </a:r>
            </a:p>
            <a:p>
              <a:pPr lvl="0" algn="ctr"/>
              <a:r>
                <a:rPr lang="pt-BR" b="1" dirty="0"/>
                <a:t>[sigilos legais]</a:t>
              </a:r>
            </a:p>
            <a:p>
              <a:pPr lvl="0" algn="ctr"/>
              <a:r>
                <a:rPr lang="pt-BR" b="1" dirty="0"/>
                <a:t>ART. 5º, X CF/88</a:t>
              </a:r>
            </a:p>
          </p:txBody>
        </p:sp>
        <p:sp>
          <p:nvSpPr>
            <p:cNvPr id="3" name="Chave Esquerda 2"/>
            <p:cNvSpPr/>
            <p:nvPr/>
          </p:nvSpPr>
          <p:spPr>
            <a:xfrm>
              <a:off x="2436331" y="945595"/>
              <a:ext cx="667381" cy="5581392"/>
            </a:xfrm>
            <a:prstGeom prst="leftBrac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1" name="Imagem 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31094" y="2514234"/>
              <a:ext cx="1762125" cy="26003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493161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5295643"/>
              </p:ext>
            </p:extLst>
          </p:nvPr>
        </p:nvGraphicFramePr>
        <p:xfrm>
          <a:off x="606056" y="1212112"/>
          <a:ext cx="8208335" cy="48790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35125">
                  <a:extLst>
                    <a:ext uri="{9D8B030D-6E8A-4147-A177-3AD203B41FA5}">
                      <a16:colId xmlns:a16="http://schemas.microsoft.com/office/drawing/2014/main" val="2515382921"/>
                    </a:ext>
                  </a:extLst>
                </a:gridCol>
                <a:gridCol w="3186554">
                  <a:extLst>
                    <a:ext uri="{9D8B030D-6E8A-4147-A177-3AD203B41FA5}">
                      <a16:colId xmlns:a16="http://schemas.microsoft.com/office/drawing/2014/main" val="1987472581"/>
                    </a:ext>
                  </a:extLst>
                </a:gridCol>
                <a:gridCol w="3086656">
                  <a:extLst>
                    <a:ext uri="{9D8B030D-6E8A-4147-A177-3AD203B41FA5}">
                      <a16:colId xmlns:a16="http://schemas.microsoft.com/office/drawing/2014/main" val="546758310"/>
                    </a:ext>
                  </a:extLst>
                </a:gridCol>
              </a:tblGrid>
              <a:tr h="7605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NORMA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DEFINIÇÃO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 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ABRANGÊNCIA/ESCOPO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80465993"/>
                  </a:ext>
                </a:extLst>
              </a:tr>
              <a:tr h="17745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Lei nº 12.527/2011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Informação pessoal: aquela relacionada à pessoa natural identificada ou identificável.  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Informação produzida ou custodiada pela Administração Pública.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74533724"/>
                  </a:ext>
                </a:extLst>
              </a:tr>
              <a:tr h="22815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Lei nº 12.414/2011</a:t>
                      </a:r>
                      <a:endParaRPr lang="pt-B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Informação sensível: aquelas pertinentes à origem social e étnica, à saúde, à informação genética, à orientação sexual e às convicções políticas, religiosas e filosóficas.</a:t>
                      </a:r>
                      <a:endParaRPr lang="pt-B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Bancos de dados com informações de adimplemento, de pessoas naturais ou de pessoas jurídicas, para formação de histórico de crédito.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4337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45520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Agrupar 17"/>
          <p:cNvGrpSpPr/>
          <p:nvPr/>
        </p:nvGrpSpPr>
        <p:grpSpPr>
          <a:xfrm>
            <a:off x="457341" y="2311324"/>
            <a:ext cx="8354245" cy="2721731"/>
            <a:chOff x="457341" y="2311324"/>
            <a:chExt cx="8354245" cy="2721731"/>
          </a:xfrm>
        </p:grpSpPr>
        <p:sp>
          <p:nvSpPr>
            <p:cNvPr id="3" name="Retângulo de cantos arredondados 30"/>
            <p:cNvSpPr/>
            <p:nvPr/>
          </p:nvSpPr>
          <p:spPr>
            <a:xfrm>
              <a:off x="457341" y="3972605"/>
              <a:ext cx="1727200" cy="647700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pt-BR" sz="1600" dirty="0">
                  <a:latin typeface="Calibri" pitchFamily="34" charset="0"/>
                </a:rPr>
                <a:t>Produção de informação</a:t>
              </a:r>
            </a:p>
          </p:txBody>
        </p:sp>
        <p:cxnSp>
          <p:nvCxnSpPr>
            <p:cNvPr id="4" name="Conector reto 3"/>
            <p:cNvCxnSpPr>
              <a:stCxn id="3" idx="3"/>
            </p:cNvCxnSpPr>
            <p:nvPr/>
          </p:nvCxnSpPr>
          <p:spPr>
            <a:xfrm>
              <a:off x="2184541" y="4296455"/>
              <a:ext cx="5545137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CaixaDeTexto 6"/>
            <p:cNvSpPr txBox="1">
              <a:spLocks noChangeArrowheads="1"/>
            </p:cNvSpPr>
            <p:nvPr/>
          </p:nvSpPr>
          <p:spPr bwMode="auto">
            <a:xfrm>
              <a:off x="581614" y="2311324"/>
              <a:ext cx="185794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pt-BR" altLang="pt-BR" sz="1400" dirty="0">
                  <a:latin typeface="Calibri" pitchFamily="34" charset="0"/>
                </a:rPr>
                <a:t>Decreto nº 7.724/2012</a:t>
              </a:r>
            </a:p>
            <a:p>
              <a:pPr eaLnBrk="1" hangingPunct="1"/>
              <a:r>
                <a:rPr lang="pt-BR" altLang="pt-BR" sz="1400" dirty="0">
                  <a:latin typeface="Calibri" pitchFamily="34" charset="0"/>
                </a:rPr>
                <a:t>Temporalidade</a:t>
              </a:r>
            </a:p>
          </p:txBody>
        </p:sp>
        <p:cxnSp>
          <p:nvCxnSpPr>
            <p:cNvPr id="6" name="Conector de seta reta 34"/>
            <p:cNvCxnSpPr>
              <a:cxnSpLocks/>
              <a:stCxn id="5" idx="3"/>
            </p:cNvCxnSpPr>
            <p:nvPr/>
          </p:nvCxnSpPr>
          <p:spPr>
            <a:xfrm flipV="1">
              <a:off x="2439559" y="2572770"/>
              <a:ext cx="5294178" cy="16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ector reto 6"/>
            <p:cNvCxnSpPr/>
            <p:nvPr/>
          </p:nvCxnSpPr>
          <p:spPr>
            <a:xfrm>
              <a:off x="3624403" y="4055155"/>
              <a:ext cx="0" cy="492125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ector reto 7"/>
            <p:cNvCxnSpPr/>
            <p:nvPr/>
          </p:nvCxnSpPr>
          <p:spPr>
            <a:xfrm>
              <a:off x="5640528" y="3755117"/>
              <a:ext cx="0" cy="1081088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ector reto 8"/>
            <p:cNvCxnSpPr/>
            <p:nvPr/>
          </p:nvCxnSpPr>
          <p:spPr>
            <a:xfrm>
              <a:off x="7585216" y="3467780"/>
              <a:ext cx="0" cy="1565275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aixaDeTexto 24"/>
            <p:cNvSpPr txBox="1">
              <a:spLocks noChangeArrowheads="1"/>
            </p:cNvSpPr>
            <p:nvPr/>
          </p:nvSpPr>
          <p:spPr bwMode="auto">
            <a:xfrm>
              <a:off x="2439559" y="3987686"/>
              <a:ext cx="105682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pt-BR" sz="1600" dirty="0">
                  <a:latin typeface="Calibri" pitchFamily="34" charset="0"/>
                </a:rPr>
                <a:t>Reservado</a:t>
              </a:r>
              <a:endParaRPr lang="pt-BR" altLang="pt-BR" sz="1600" dirty="0"/>
            </a:p>
          </p:txBody>
        </p:sp>
        <p:sp>
          <p:nvSpPr>
            <p:cNvPr id="11" name="CaixaDeTexto 25"/>
            <p:cNvSpPr txBox="1">
              <a:spLocks noChangeArrowheads="1"/>
            </p:cNvSpPr>
            <p:nvPr/>
          </p:nvSpPr>
          <p:spPr bwMode="auto">
            <a:xfrm>
              <a:off x="4255777" y="3987686"/>
              <a:ext cx="81528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pt-BR" altLang="pt-BR" sz="1600" dirty="0">
                  <a:latin typeface="Calibri" panose="020F0502020204030204" pitchFamily="34" charset="0"/>
                </a:rPr>
                <a:t>Secreto</a:t>
              </a:r>
            </a:p>
          </p:txBody>
        </p:sp>
        <p:sp>
          <p:nvSpPr>
            <p:cNvPr id="12" name="CaixaDeTexto 26"/>
            <p:cNvSpPr txBox="1">
              <a:spLocks noChangeArrowheads="1"/>
            </p:cNvSpPr>
            <p:nvPr/>
          </p:nvSpPr>
          <p:spPr bwMode="auto">
            <a:xfrm>
              <a:off x="6033562" y="3987686"/>
              <a:ext cx="129355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pt-BR" altLang="pt-BR" sz="1600" dirty="0">
                  <a:latin typeface="Calibri" panose="020F0502020204030204" pitchFamily="34" charset="0"/>
                </a:rPr>
                <a:t>Ultrassecreto</a:t>
              </a:r>
            </a:p>
          </p:txBody>
        </p:sp>
        <p:sp>
          <p:nvSpPr>
            <p:cNvPr id="13" name="CaixaDeTexto 35"/>
            <p:cNvSpPr txBox="1">
              <a:spLocks noChangeArrowheads="1"/>
            </p:cNvSpPr>
            <p:nvPr/>
          </p:nvSpPr>
          <p:spPr bwMode="auto">
            <a:xfrm>
              <a:off x="3356116" y="3746126"/>
              <a:ext cx="72167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pt-BR" altLang="pt-BR" sz="1400" dirty="0"/>
                <a:t>5 anos</a:t>
              </a:r>
            </a:p>
          </p:txBody>
        </p:sp>
        <p:sp>
          <p:nvSpPr>
            <p:cNvPr id="14" name="CaixaDeTexto 38"/>
            <p:cNvSpPr txBox="1">
              <a:spLocks noChangeArrowheads="1"/>
            </p:cNvSpPr>
            <p:nvPr/>
          </p:nvSpPr>
          <p:spPr bwMode="auto">
            <a:xfrm>
              <a:off x="7656653" y="3424110"/>
              <a:ext cx="115493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pt-BR" altLang="pt-BR" sz="900" dirty="0"/>
                <a:t>Prorrogável por igual período pela CMRI</a:t>
              </a:r>
            </a:p>
          </p:txBody>
        </p:sp>
        <p:sp>
          <p:nvSpPr>
            <p:cNvPr id="15" name="CaixaDeTexto 35"/>
            <p:cNvSpPr txBox="1">
              <a:spLocks noChangeArrowheads="1"/>
            </p:cNvSpPr>
            <p:nvPr/>
          </p:nvSpPr>
          <p:spPr bwMode="auto">
            <a:xfrm>
              <a:off x="5279692" y="3468122"/>
              <a:ext cx="82105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pt-BR" altLang="pt-BR" sz="1400" dirty="0"/>
                <a:t>15 anos</a:t>
              </a:r>
            </a:p>
          </p:txBody>
        </p:sp>
        <p:sp>
          <p:nvSpPr>
            <p:cNvPr id="16" name="CaixaDeTexto 35"/>
            <p:cNvSpPr txBox="1">
              <a:spLocks noChangeArrowheads="1"/>
            </p:cNvSpPr>
            <p:nvPr/>
          </p:nvSpPr>
          <p:spPr bwMode="auto">
            <a:xfrm>
              <a:off x="7174686" y="3116332"/>
              <a:ext cx="82105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pt-BR" altLang="pt-BR" sz="1400" dirty="0"/>
                <a:t>25 anos</a:t>
              </a:r>
            </a:p>
          </p:txBody>
        </p:sp>
      </p:grpSp>
      <p:sp>
        <p:nvSpPr>
          <p:cNvPr id="17" name="CaixaDeTexto 16"/>
          <p:cNvSpPr txBox="1"/>
          <p:nvPr/>
        </p:nvSpPr>
        <p:spPr>
          <a:xfrm>
            <a:off x="2339163" y="784195"/>
            <a:ext cx="3997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INFORMAÇÃO CLASSIFICADA</a:t>
            </a:r>
          </a:p>
        </p:txBody>
      </p:sp>
    </p:spTree>
    <p:extLst>
      <p:ext uri="{BB962C8B-B14F-4D97-AF65-F5344CB8AC3E}">
        <p14:creationId xmlns:p14="http://schemas.microsoft.com/office/powerpoint/2010/main" val="33267407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818969"/>
              </p:ext>
            </p:extLst>
          </p:nvPr>
        </p:nvGraphicFramePr>
        <p:xfrm>
          <a:off x="295959" y="833896"/>
          <a:ext cx="8601740" cy="5028543"/>
        </p:xfrm>
        <a:graphic>
          <a:graphicData uri="http://schemas.openxmlformats.org/drawingml/2006/table">
            <a:tbl>
              <a:tblPr firstRow="1" firstCol="1" bandRow="1"/>
              <a:tblGrid>
                <a:gridCol w="5341166">
                  <a:extLst>
                    <a:ext uri="{9D8B030D-6E8A-4147-A177-3AD203B41FA5}">
                      <a16:colId xmlns:a16="http://schemas.microsoft.com/office/drawing/2014/main" val="1370868347"/>
                    </a:ext>
                  </a:extLst>
                </a:gridCol>
                <a:gridCol w="3260574">
                  <a:extLst>
                    <a:ext uri="{9D8B030D-6E8A-4147-A177-3AD203B41FA5}">
                      <a16:colId xmlns:a16="http://schemas.microsoft.com/office/drawing/2014/main" val="4170502220"/>
                    </a:ext>
                  </a:extLst>
                </a:gridCol>
              </a:tblGrid>
              <a:tr h="679415">
                <a:tc gridSpan="2"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400" kern="50" dirty="0">
                        <a:effectLst/>
                        <a:latin typeface="Liberation Serif"/>
                        <a:ea typeface="Times New Roman" panose="02020603050405020304" pitchFamily="18" charset="0"/>
                        <a:cs typeface="Lohit Devanagari"/>
                      </a:endParaRPr>
                    </a:p>
                    <a:p>
                      <a:pPr mar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b="1" kern="0" dirty="0">
                          <a:solidFill>
                            <a:srgbClr val="FFFFFF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INFORMAÇÕES PROTEGIDAS POR LEGISLAÇÃO ESPECÍFICA*</a:t>
                      </a:r>
                    </a:p>
                    <a:p>
                      <a:pPr mar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kern="0" dirty="0">
                          <a:solidFill>
                            <a:srgbClr val="FFFFFF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(*A</a:t>
                      </a:r>
                      <a:r>
                        <a:rPr lang="pt-BR" sz="1400" i="1" kern="0" dirty="0">
                          <a:solidFill>
                            <a:srgbClr val="FFFFFF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 hipóteses legais de restrição de acesso à informação elencadas neste item não são exaustivas)</a:t>
                      </a:r>
                    </a:p>
                    <a:p>
                      <a:pPr mar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kern="0" dirty="0">
                          <a:solidFill>
                            <a:srgbClr val="FFFFFF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BR" sz="1400" kern="50" dirty="0">
                        <a:effectLst/>
                        <a:latin typeface="Liberation Serif"/>
                        <a:ea typeface="Times New Roman" panose="02020603050405020304" pitchFamily="18" charset="0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1039775"/>
                  </a:ext>
                </a:extLst>
              </a:tr>
              <a:tr h="221851">
                <a:tc gridSpan="2">
                  <a:txBody>
                    <a:bodyPr/>
                    <a:lstStyle/>
                    <a:p>
                      <a:pPr marL="45720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800" b="1" kern="0" dirty="0">
                        <a:effectLst/>
                        <a:latin typeface="Myriad Pro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b="1" kern="0" dirty="0"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Sigilos decorrentes de direitos de personalidade</a:t>
                      </a:r>
                    </a:p>
                    <a:p>
                      <a:pPr marL="45720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800" kern="50" dirty="0">
                        <a:effectLst/>
                        <a:latin typeface="Liberation Serif"/>
                        <a:ea typeface="Times New Roman" panose="02020603050405020304" pitchFamily="18" charset="0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4911848"/>
                  </a:ext>
                </a:extLst>
              </a:tr>
              <a:tr h="19091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Sigilo Fiscal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Art. 198 - Código Tributário Nacional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1718474"/>
                  </a:ext>
                </a:extLst>
              </a:tr>
              <a:tr h="198622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kern="1200" dirty="0">
                          <a:solidFill>
                            <a:schemeClr val="tx1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Sigilo Bancário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kern="1200" dirty="0">
                          <a:solidFill>
                            <a:schemeClr val="tx1"/>
                          </a:solidFill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Art. 1º - Lei Complementar nº 105/2001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701906"/>
                  </a:ext>
                </a:extLst>
              </a:tr>
              <a:tr h="16613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Sigilo Comercial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Art. 155, § 2º - Lei nº 6.404/1976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8926929"/>
                  </a:ext>
                </a:extLst>
              </a:tr>
              <a:tr h="20398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Sigilo Empresarial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Art. 169 - Lei nº 11.101/2005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6198127"/>
                  </a:ext>
                </a:extLst>
              </a:tr>
              <a:tr h="20163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Sigilo Contábil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kern="0" dirty="0"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Art. 1.190 e 1.191 - Código Civil</a:t>
                      </a:r>
                      <a:endParaRPr lang="pt-BR" sz="1400" kern="50" dirty="0">
                        <a:effectLst/>
                        <a:latin typeface="Liberation Serif"/>
                        <a:ea typeface="Times New Roman" panose="02020603050405020304" pitchFamily="18" charset="0"/>
                        <a:cs typeface="Lohit Devanaga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0283528"/>
                  </a:ext>
                </a:extLst>
              </a:tr>
              <a:tr h="233444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800" b="1" dirty="0">
                        <a:effectLst/>
                        <a:latin typeface="Myriad Pro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Sigilos de Processos e procedimentos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9352257"/>
                  </a:ext>
                </a:extLst>
              </a:tr>
              <a:tr h="18691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Restrição discricionária de acesso a documento preparatório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Art. 7º, § 3º - Lei nº 12.527/2011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6927426"/>
                  </a:ext>
                </a:extLst>
              </a:tr>
              <a:tr h="21471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Sigilo do Procedimento Administrativo Disciplinar em curso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Art. 150 - Lei nº 8.112/1991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513672"/>
                  </a:ext>
                </a:extLst>
              </a:tr>
              <a:tr h="21101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Sigilo do Inquérito Policial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Art. 20 - Código de Processo Penal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9588904"/>
                  </a:ext>
                </a:extLst>
              </a:tr>
              <a:tr h="19862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Segredo de Justiça no Processo Civil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Art. 155 - Lei nº 5.869/1973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6552991"/>
                  </a:ext>
                </a:extLst>
              </a:tr>
              <a:tr h="19627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Segredo de Justiça no Processo Penal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art. 201, § 6º - Lei nº 3.689/1941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0407981"/>
                  </a:ext>
                </a:extLst>
              </a:tr>
              <a:tr h="206018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800" b="1" dirty="0">
                        <a:effectLst/>
                        <a:latin typeface="Myriad Pro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Informação de natureza patrimonial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264727"/>
                  </a:ext>
                </a:extLst>
              </a:tr>
              <a:tr h="24183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Segredo Industrial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Lei nº 9.279/1991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7578372"/>
                  </a:ext>
                </a:extLst>
              </a:tr>
              <a:tr h="21101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Direito Autoral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Lei nº 9.610/1998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6026363"/>
                  </a:ext>
                </a:extLst>
              </a:tr>
              <a:tr h="19862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Propriedade Intelectual - software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  <a:latin typeface="Myriad Pro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Lei nº 9.609/1998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29795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88878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06325" y="916416"/>
            <a:ext cx="884628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b="1" dirty="0">
                <a:solidFill>
                  <a:schemeClr val="accent5"/>
                </a:solidFill>
              </a:rPr>
              <a:t>PEDIDO GENÉRICO </a:t>
            </a:r>
            <a:r>
              <a:rPr lang="pt-BR" b="1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</a:t>
            </a:r>
            <a:r>
              <a:rPr lang="pt-BR" dirty="0"/>
              <a:t>aquele que não é específico, não descreve de forma delimitada (quantidade, período temporal, localização, sujeito, recorte temático, formato, etc.) o objeto do pedido de acesso à informação, o que impossibilita a identificação e a compreensão do objeto da solicitação. É um pedido que se caracteriza pelo seu aspecto generalizante, com ausência de dados importantes para a sua delimitação e atendimento. </a:t>
            </a:r>
          </a:p>
        </p:txBody>
      </p:sp>
      <p:sp>
        <p:nvSpPr>
          <p:cNvPr id="4" name="Retângulo 3"/>
          <p:cNvSpPr/>
          <p:nvPr/>
        </p:nvSpPr>
        <p:spPr>
          <a:xfrm>
            <a:off x="106323" y="2532243"/>
            <a:ext cx="88462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b="1" dirty="0">
                <a:solidFill>
                  <a:schemeClr val="accent5"/>
                </a:solidFill>
              </a:rPr>
              <a:t>PEDIDO DESARRAZOADO </a:t>
            </a:r>
            <a:r>
              <a:rPr lang="pt-BR" b="1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pt-BR" dirty="0"/>
              <a:t>aquele que não encontra amparo para a concessão de acesso solicitado nos objetivos da LAI e tampouco nos seus dispositivos legais, nem nas garantias fundamentais previstas na Constituição. É um pedido que se caracteriza pela desconformidade com os interesses públicos, como segurança pública, celeridade e economicidade da administração pública.</a:t>
            </a:r>
          </a:p>
        </p:txBody>
      </p:sp>
      <p:sp>
        <p:nvSpPr>
          <p:cNvPr id="6" name="Retângulo 5"/>
          <p:cNvSpPr/>
          <p:nvPr/>
        </p:nvSpPr>
        <p:spPr>
          <a:xfrm>
            <a:off x="106324" y="4148070"/>
            <a:ext cx="88462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b="1" dirty="0">
                <a:solidFill>
                  <a:schemeClr val="accent5"/>
                </a:solidFill>
              </a:rPr>
              <a:t>PEDIDO DESPROPORCIONAL </a:t>
            </a:r>
            <a:r>
              <a:rPr lang="pt-BR" b="1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pt-BR" dirty="0">
                <a:sym typeface="Wingdings" panose="05000000000000000000" pitchFamily="2" charset="2"/>
              </a:rPr>
              <a:t>p</a:t>
            </a:r>
            <a:r>
              <a:rPr lang="pt-BR" dirty="0"/>
              <a:t>ara saber se o pedido é desproporcional, analisa-se a sua adequação de modo que o atendimento não comprometa significativamente a realização das atividades rotineiras da instituição, acarretando prejuízo injustificado aos direitos de outros solicitantes.</a:t>
            </a:r>
          </a:p>
        </p:txBody>
      </p:sp>
      <p:sp>
        <p:nvSpPr>
          <p:cNvPr id="8" name="Retângulo 7"/>
          <p:cNvSpPr/>
          <p:nvPr/>
        </p:nvSpPr>
        <p:spPr>
          <a:xfrm>
            <a:off x="140879" y="5440731"/>
            <a:ext cx="87771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/>
              <a:t>Pedidos que exigem </a:t>
            </a:r>
            <a:r>
              <a:rPr lang="pt-BR" b="1" dirty="0">
                <a:solidFill>
                  <a:schemeClr val="accent5"/>
                </a:solidFill>
              </a:rPr>
              <a:t>TRABALHOS ADICIONAIS </a:t>
            </a:r>
            <a:r>
              <a:rPr lang="pt-BR" dirty="0"/>
              <a:t>de análise, interpretação ou consolidação de dados e informações, ou serviço de produção ou tratamento de dados que não seja de competência do órgão ou entidade.</a:t>
            </a:r>
          </a:p>
        </p:txBody>
      </p:sp>
    </p:spTree>
    <p:extLst>
      <p:ext uri="{BB962C8B-B14F-4D97-AF65-F5344CB8AC3E}">
        <p14:creationId xmlns:p14="http://schemas.microsoft.com/office/powerpoint/2010/main" val="4055418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81603" y="882994"/>
            <a:ext cx="852123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ü"/>
            </a:pPr>
            <a:r>
              <a:rPr lang="pt-BR" sz="4400" i="1" dirty="0"/>
              <a:t>Quem é você?</a:t>
            </a:r>
            <a:endParaRPr lang="pt-BR" sz="1200" i="1" dirty="0"/>
          </a:p>
          <a:p>
            <a:pPr marL="571500" indent="-571500" algn="just">
              <a:buFont typeface="Wingdings" panose="05000000000000000000" pitchFamily="2" charset="2"/>
              <a:buChar char="ü"/>
            </a:pPr>
            <a:r>
              <a:rPr lang="pt-BR" sz="4400" i="1" dirty="0"/>
              <a:t>Descreva sua atividade no SIC...</a:t>
            </a:r>
          </a:p>
          <a:p>
            <a:pPr marL="571500" indent="-571500" algn="just">
              <a:buFont typeface="Wingdings" panose="05000000000000000000" pitchFamily="2" charset="2"/>
              <a:buChar char="ü"/>
            </a:pPr>
            <a:r>
              <a:rPr lang="pt-BR" sz="4400" i="1" dirty="0"/>
              <a:t>Há quanto tempo trabalha com a LAI?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3587261"/>
            <a:ext cx="4876800" cy="319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5029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21318" y="954731"/>
            <a:ext cx="90226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algn="ctr">
              <a:defRPr sz="440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nch Script MT" panose="03020402040607040605" pitchFamily="66" charset="0"/>
              </a:defRPr>
            </a:lvl1pPr>
          </a:lstStyle>
          <a:p>
            <a:r>
              <a:rPr lang="pt-BR" sz="5400" dirty="0">
                <a:solidFill>
                  <a:schemeClr val="tx1"/>
                </a:solidFill>
                <a:latin typeface="+mn-lt"/>
              </a:rPr>
              <a:t>RECURSOS E RECLAMAÇÃO</a:t>
            </a:r>
            <a:endParaRPr lang="pt-BR" sz="80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0FFCA657-7980-407F-811E-2E3B19A203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8438" y="2271271"/>
            <a:ext cx="3528442" cy="3806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2738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Agrupar 7"/>
          <p:cNvGrpSpPr/>
          <p:nvPr/>
        </p:nvGrpSpPr>
        <p:grpSpPr>
          <a:xfrm>
            <a:off x="399321" y="2294125"/>
            <a:ext cx="8353646" cy="4064000"/>
            <a:chOff x="399321" y="2294125"/>
            <a:chExt cx="8353646" cy="4064000"/>
          </a:xfrm>
        </p:grpSpPr>
        <p:grpSp>
          <p:nvGrpSpPr>
            <p:cNvPr id="2" name="Agrupar 1"/>
            <p:cNvGrpSpPr/>
            <p:nvPr/>
          </p:nvGrpSpPr>
          <p:grpSpPr>
            <a:xfrm>
              <a:off x="399321" y="2294125"/>
              <a:ext cx="8353646" cy="4064000"/>
              <a:chOff x="399321" y="2294125"/>
              <a:chExt cx="8353646" cy="4064000"/>
            </a:xfrm>
          </p:grpSpPr>
          <p:graphicFrame>
            <p:nvGraphicFramePr>
              <p:cNvPr id="4" name="Diagrama 3"/>
              <p:cNvGraphicFramePr/>
              <p:nvPr>
                <p:extLst>
                  <p:ext uri="{D42A27DB-BD31-4B8C-83A1-F6EECF244321}">
                    <p14:modId xmlns:p14="http://schemas.microsoft.com/office/powerpoint/2010/main" val="65975470"/>
                  </p:ext>
                </p:extLst>
              </p:nvPr>
            </p:nvGraphicFramePr>
            <p:xfrm>
              <a:off x="399321" y="2294125"/>
              <a:ext cx="8353646" cy="40640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  <p:sp>
            <p:nvSpPr>
              <p:cNvPr id="5" name="CaixaDeTexto 4"/>
              <p:cNvSpPr txBox="1"/>
              <p:nvPr/>
            </p:nvSpPr>
            <p:spPr>
              <a:xfrm>
                <a:off x="5677786" y="3448493"/>
                <a:ext cx="13716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dirty="0"/>
                  <a:t>RECURSO À CGU</a:t>
                </a:r>
              </a:p>
            </p:txBody>
          </p:sp>
        </p:grpSp>
        <p:sp>
          <p:nvSpPr>
            <p:cNvPr id="6" name="CaixaDeTexto 5"/>
            <p:cNvSpPr txBox="1"/>
            <p:nvPr/>
          </p:nvSpPr>
          <p:spPr>
            <a:xfrm>
              <a:off x="7381366" y="3001926"/>
              <a:ext cx="1371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dirty="0"/>
                <a:t>RECURSO À CMRI</a:t>
              </a:r>
            </a:p>
          </p:txBody>
        </p:sp>
      </p:grpSp>
      <p:sp>
        <p:nvSpPr>
          <p:cNvPr id="7" name="Retângulo 6"/>
          <p:cNvSpPr/>
          <p:nvPr/>
        </p:nvSpPr>
        <p:spPr>
          <a:xfrm>
            <a:off x="399321" y="1370795"/>
            <a:ext cx="83536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/>
              <a:t>Caso o pedido de acesso seja negado, o cidadão pode recorrer no prazo de </a:t>
            </a:r>
            <a:r>
              <a:rPr lang="pt-BR" b="1" i="1" dirty="0">
                <a:solidFill>
                  <a:srgbClr val="0070C0"/>
                </a:solidFill>
              </a:rPr>
              <a:t>10 dias</a:t>
            </a:r>
            <a:r>
              <a:rPr lang="pt-BR" dirty="0"/>
              <a:t>. </a:t>
            </a:r>
          </a:p>
          <a:p>
            <a:pPr algn="just"/>
            <a:r>
              <a:rPr lang="pt-BR" dirty="0"/>
              <a:t>O recurso é dirigido incialmente à </a:t>
            </a:r>
            <a:r>
              <a:rPr lang="pt-BR" b="1" i="1" dirty="0">
                <a:solidFill>
                  <a:srgbClr val="0070C0"/>
                </a:solidFill>
              </a:rPr>
              <a:t>autoridade hierarquicamente superior </a:t>
            </a:r>
            <a:r>
              <a:rPr lang="pt-BR" dirty="0"/>
              <a:t>do servidor responsável pela elaboração da resposta inicial e deve ser analisado no prazo de </a:t>
            </a:r>
            <a:r>
              <a:rPr lang="pt-BR" b="1" i="1" dirty="0">
                <a:solidFill>
                  <a:srgbClr val="0070C0"/>
                </a:solidFill>
              </a:rPr>
              <a:t>5 dias</a:t>
            </a:r>
            <a:r>
              <a:rPr lang="pt-B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118855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91386" y="1446027"/>
            <a:ext cx="87612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Caso o órgão </a:t>
            </a:r>
            <a:r>
              <a:rPr lang="pt-BR" b="1" i="1" dirty="0">
                <a:solidFill>
                  <a:srgbClr val="1C5990"/>
                </a:solidFill>
                <a:latin typeface="Calibri" pitchFamily="34" charset="0"/>
                <a:cs typeface="Calibri" pitchFamily="34" charset="0"/>
              </a:rPr>
              <a:t>não responda </a:t>
            </a: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ao pedido de informação em </a:t>
            </a:r>
            <a:r>
              <a:rPr lang="pt-BR" b="1" i="1" dirty="0">
                <a:solidFill>
                  <a:srgbClr val="1C5990"/>
                </a:solidFill>
                <a:latin typeface="Calibri" pitchFamily="34" charset="0"/>
                <a:cs typeface="Calibri" pitchFamily="34" charset="0"/>
              </a:rPr>
              <a:t>30 dias</a:t>
            </a: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, o requerente tem </a:t>
            </a:r>
            <a:r>
              <a:rPr lang="pt-BR" b="1" i="1" dirty="0">
                <a:solidFill>
                  <a:srgbClr val="1C5990"/>
                </a:solidFill>
                <a:latin typeface="Calibri" pitchFamily="34" charset="0"/>
                <a:cs typeface="Calibri" pitchFamily="34" charset="0"/>
              </a:rPr>
              <a:t>10 dias </a:t>
            </a: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para fazer uma </a:t>
            </a:r>
            <a:r>
              <a:rPr lang="pt-BR" b="1" i="1" dirty="0">
                <a:solidFill>
                  <a:srgbClr val="1C5990"/>
                </a:solidFill>
                <a:latin typeface="Calibri" pitchFamily="34" charset="0"/>
                <a:cs typeface="Calibri" pitchFamily="34" charset="0"/>
              </a:rPr>
              <a:t>reclamação. </a:t>
            </a:r>
          </a:p>
          <a:p>
            <a:pPr algn="just" fontAlgn="auto">
              <a:spcAft>
                <a:spcPts val="0"/>
              </a:spcAft>
              <a:defRPr/>
            </a:pPr>
            <a:endParaRPr lang="pt-BR" b="1" i="1" dirty="0">
              <a:solidFill>
                <a:srgbClr val="1C5990"/>
              </a:solidFill>
              <a:latin typeface="Calibri" pitchFamily="34" charset="0"/>
              <a:cs typeface="Calibri" pitchFamily="34" charset="0"/>
            </a:endParaRPr>
          </a:p>
          <a:p>
            <a:pPr algn="just" fontAlgn="auto">
              <a:spcAft>
                <a:spcPts val="0"/>
              </a:spcAft>
              <a:defRPr/>
            </a:pPr>
            <a:endParaRPr lang="pt-BR" b="1" i="1" dirty="0">
              <a:solidFill>
                <a:srgbClr val="1C5990"/>
              </a:solidFill>
              <a:latin typeface="Calibri" pitchFamily="34" charset="0"/>
              <a:cs typeface="Calibri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A reclamação é encaminhada para a </a:t>
            </a:r>
            <a:r>
              <a:rPr lang="pt-BR" b="1" i="1" dirty="0">
                <a:solidFill>
                  <a:srgbClr val="1C5990"/>
                </a:solidFill>
                <a:latin typeface="Calibri" pitchFamily="34" charset="0"/>
                <a:cs typeface="Calibri" pitchFamily="34" charset="0"/>
              </a:rPr>
              <a:t>autoridade de monitoramento </a:t>
            </a: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do órgão omisso. </a:t>
            </a:r>
          </a:p>
          <a:p>
            <a:pPr algn="just" fontAlgn="auto">
              <a:spcAft>
                <a:spcPts val="0"/>
              </a:spcAft>
              <a:defRPr/>
            </a:pPr>
            <a:endParaRPr lang="pt-BR" b="1" i="1" dirty="0">
              <a:solidFill>
                <a:srgbClr val="1C5990"/>
              </a:solidFill>
              <a:latin typeface="Calibri" pitchFamily="34" charset="0"/>
              <a:cs typeface="Calibri" pitchFamily="34" charset="0"/>
            </a:endParaRPr>
          </a:p>
          <a:p>
            <a:pPr algn="just" fontAlgn="auto">
              <a:spcAft>
                <a:spcPts val="0"/>
              </a:spcAft>
              <a:defRPr/>
            </a:pPr>
            <a:endParaRPr lang="pt-BR" b="1" i="1" dirty="0">
              <a:solidFill>
                <a:srgbClr val="1C5990"/>
              </a:solidFill>
              <a:latin typeface="Calibri" pitchFamily="34" charset="0"/>
              <a:cs typeface="Calibri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A autoridade tem até </a:t>
            </a:r>
            <a:r>
              <a:rPr lang="pt-BR" b="1" i="1" dirty="0">
                <a:solidFill>
                  <a:srgbClr val="1C5990"/>
                </a:solidFill>
                <a:latin typeface="Calibri" pitchFamily="34" charset="0"/>
                <a:cs typeface="Calibri" pitchFamily="34" charset="0"/>
              </a:rPr>
              <a:t>5 dias </a:t>
            </a: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para responder, contados do recebimento da reclamação. </a:t>
            </a:r>
          </a:p>
          <a:p>
            <a:pPr algn="just" fontAlgn="auto">
              <a:spcAft>
                <a:spcPts val="0"/>
              </a:spcAft>
              <a:defRPr/>
            </a:pPr>
            <a:endParaRPr lang="pt-BR" b="1" i="1" dirty="0">
              <a:solidFill>
                <a:srgbClr val="1C5990"/>
              </a:solidFill>
              <a:latin typeface="Calibri" pitchFamily="34" charset="0"/>
              <a:cs typeface="Calibri" pitchFamily="34" charset="0"/>
            </a:endParaRPr>
          </a:p>
          <a:p>
            <a:pPr algn="just" fontAlgn="auto">
              <a:spcAft>
                <a:spcPts val="0"/>
              </a:spcAft>
              <a:defRPr/>
            </a:pPr>
            <a:endParaRPr lang="pt-BR" b="1" i="1" dirty="0">
              <a:solidFill>
                <a:srgbClr val="1C5990"/>
              </a:solidFill>
              <a:latin typeface="Calibri" pitchFamily="34" charset="0"/>
              <a:cs typeface="Calibri" pitchFamily="34" charset="0"/>
            </a:endParaRPr>
          </a:p>
          <a:p>
            <a:pPr algn="just" fontAlgn="auto">
              <a:spcAft>
                <a:spcPts val="0"/>
              </a:spcAft>
              <a:defRPr/>
            </a:pP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Caso o órgão continue sem responder, é possível entrar com </a:t>
            </a:r>
            <a:r>
              <a:rPr lang="pt-BR" b="1" i="1" dirty="0">
                <a:solidFill>
                  <a:srgbClr val="1C5990"/>
                </a:solidFill>
                <a:latin typeface="Calibri" pitchFamily="34" charset="0"/>
                <a:cs typeface="Calibri" pitchFamily="34" charset="0"/>
              </a:rPr>
              <a:t>recurso à CGU, </a:t>
            </a: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em até dez dias, contados do término do prazo para manifestação por parte da autoridade de monitoramento.</a:t>
            </a:r>
          </a:p>
          <a:p>
            <a:pPr algn="just" fontAlgn="auto">
              <a:spcAft>
                <a:spcPts val="0"/>
              </a:spcAft>
              <a:defRPr/>
            </a:pPr>
            <a:endParaRPr lang="pt-BR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just" fontAlgn="auto">
              <a:spcAft>
                <a:spcPts val="0"/>
              </a:spcAft>
              <a:defRPr/>
            </a:pPr>
            <a:endParaRPr lang="pt-BR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CGU tem </a:t>
            </a:r>
            <a:r>
              <a:rPr lang="pt-BR" b="1" i="1" dirty="0">
                <a:solidFill>
                  <a:srgbClr val="1C5990"/>
                </a:solidFill>
                <a:latin typeface="Calibri" pitchFamily="34" charset="0"/>
                <a:cs typeface="Calibri" pitchFamily="34" charset="0"/>
              </a:rPr>
              <a:t>5 dias </a:t>
            </a: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para se manifestar.</a:t>
            </a:r>
          </a:p>
        </p:txBody>
      </p:sp>
      <p:sp>
        <p:nvSpPr>
          <p:cNvPr id="2" name="Seta para Baixo 1"/>
          <p:cNvSpPr/>
          <p:nvPr/>
        </p:nvSpPr>
        <p:spPr>
          <a:xfrm>
            <a:off x="4093535" y="1945758"/>
            <a:ext cx="669851" cy="542261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Seta para Baixo 4"/>
          <p:cNvSpPr/>
          <p:nvPr/>
        </p:nvSpPr>
        <p:spPr>
          <a:xfrm>
            <a:off x="4093534" y="2863702"/>
            <a:ext cx="669851" cy="542261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Seta para Baixo 5"/>
          <p:cNvSpPr/>
          <p:nvPr/>
        </p:nvSpPr>
        <p:spPr>
          <a:xfrm>
            <a:off x="4093534" y="3708184"/>
            <a:ext cx="669851" cy="542261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Seta para Baixo 6"/>
          <p:cNvSpPr/>
          <p:nvPr/>
        </p:nvSpPr>
        <p:spPr>
          <a:xfrm>
            <a:off x="4093534" y="4979581"/>
            <a:ext cx="669851" cy="542261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80829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884896"/>
              </p:ext>
            </p:extLst>
          </p:nvPr>
        </p:nvGraphicFramePr>
        <p:xfrm>
          <a:off x="61978" y="2731798"/>
          <a:ext cx="8980422" cy="40189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8531">
                  <a:extLst>
                    <a:ext uri="{9D8B030D-6E8A-4147-A177-3AD203B41FA5}">
                      <a16:colId xmlns:a16="http://schemas.microsoft.com/office/drawing/2014/main" val="1813003039"/>
                    </a:ext>
                  </a:extLst>
                </a:gridCol>
                <a:gridCol w="6501891">
                  <a:extLst>
                    <a:ext uri="{9D8B030D-6E8A-4147-A177-3AD203B41FA5}">
                      <a16:colId xmlns:a16="http://schemas.microsoft.com/office/drawing/2014/main" val="2648298183"/>
                    </a:ext>
                  </a:extLst>
                </a:gridCol>
              </a:tblGrid>
              <a:tr h="42484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TIPO DE DECISÃO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EFEITO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3639126"/>
                  </a:ext>
                </a:extLst>
              </a:tr>
              <a:tr h="3957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/>
                        <a:t>PROVIMENTO</a:t>
                      </a:r>
                      <a:endParaRPr lang="pt-BR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kern="1200" dirty="0"/>
                        <a:t>Determina</a:t>
                      </a:r>
                      <a:r>
                        <a:rPr lang="pt-BR" sz="1800" kern="1200" baseline="0" dirty="0"/>
                        <a:t> que a informação seja fornecida.</a:t>
                      </a:r>
                      <a:endParaRPr lang="pt-BR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9820630"/>
                  </a:ext>
                </a:extLst>
              </a:tr>
              <a:tr h="48086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pt-BR" sz="1800" b="1" kern="1200" dirty="0"/>
                        <a:t>PROVIMENTO PARCIAL</a:t>
                      </a:r>
                      <a:endParaRPr lang="pt-BR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/>
                      <a:r>
                        <a:rPr lang="pt-BR" sz="1800" kern="1200" dirty="0"/>
                        <a:t>Determina que apenas parte da informação seja fornecida.</a:t>
                      </a:r>
                      <a:endParaRPr lang="pt-BR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1548894"/>
                  </a:ext>
                </a:extLst>
              </a:tr>
              <a:tr h="6925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pt-BR" sz="1800" b="1" kern="1200" dirty="0"/>
                        <a:t>DESPROVIMENTO</a:t>
                      </a:r>
                      <a:endParaRPr lang="pt-BR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/>
                      <a:r>
                        <a:rPr lang="pt-BR" dirty="0"/>
                        <a:t>A CGU entende que as razões da negativa são adequadas, nos termos legais.</a:t>
                      </a:r>
                      <a:endParaRPr lang="pt-BR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6630393"/>
                  </a:ext>
                </a:extLst>
              </a:tr>
              <a:tr h="128608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pt-BR" sz="1800" b="1" kern="1200" dirty="0"/>
                        <a:t>NÃO CONHECIMENTO</a:t>
                      </a:r>
                      <a:endParaRPr lang="pt-BR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/>
                      <a:r>
                        <a:rPr lang="pt-BR" dirty="0"/>
                        <a:t>O recurso sequer é conhecido por não tratar de pedido de acesso à informação (denúncia, reclamação ou consulta, por exemplo) ou por não atender a alguma exigência básica que possibilite a análise pela CGU, como ter sido apresentado fora do prazo.</a:t>
                      </a:r>
                      <a:endParaRPr lang="pt-BR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3523709"/>
                  </a:ext>
                </a:extLst>
              </a:tr>
              <a:tr h="73894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pt-BR" sz="1800" b="1" kern="1200" dirty="0"/>
                        <a:t>PERDA DE OBJETO</a:t>
                      </a:r>
                      <a:endParaRPr lang="pt-BR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/>
                      <a:r>
                        <a:rPr lang="pt-BR" dirty="0"/>
                        <a:t>São os casos em que a informação é fornecida pelo próprio recorrido antes de a CGU decidir o recurso.</a:t>
                      </a:r>
                      <a:endParaRPr lang="pt-BR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7697502"/>
                  </a:ext>
                </a:extLst>
              </a:tr>
            </a:tbl>
          </a:graphicData>
        </a:graphic>
      </p:graphicFrame>
      <p:pic>
        <p:nvPicPr>
          <p:cNvPr id="4" name="Imagem 3">
            <a:extLst>
              <a:ext uri="{FF2B5EF4-FFF2-40B4-BE49-F238E27FC236}">
                <a16:creationId xmlns:a16="http://schemas.microsoft.com/office/drawing/2014/main" id="{B74C83F8-4CB8-4556-8B64-6186C36A0B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47" y="177270"/>
            <a:ext cx="3755848" cy="255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3225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23286" y="1019990"/>
            <a:ext cx="876122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algn="ctr">
              <a:defRPr sz="440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nch Script MT" panose="03020402040607040605" pitchFamily="66" charset="0"/>
              </a:defRPr>
            </a:lvl1pPr>
          </a:lstStyle>
          <a:p>
            <a:r>
              <a:rPr lang="pt-BR" sz="5400" dirty="0">
                <a:solidFill>
                  <a:schemeClr val="tx1"/>
                </a:solidFill>
                <a:latin typeface="+mn-lt"/>
              </a:rPr>
              <a:t>SISTEMA ELETRÔNICO DO SERVIÇO DE INFORMAÇÕES AO CIDADÃO  </a:t>
            </a:r>
            <a:endParaRPr lang="pt-BR" sz="12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0616" y="3605313"/>
            <a:ext cx="3806565" cy="2851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6502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>
            <a:spLocks noChangeArrowheads="1"/>
          </p:cNvSpPr>
          <p:nvPr/>
        </p:nvSpPr>
        <p:spPr bwMode="auto">
          <a:xfrm>
            <a:off x="2822124" y="267220"/>
            <a:ext cx="405707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altLang="pt-B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INFORMAÇÕES</a:t>
            </a:r>
            <a:r>
              <a:rPr lang="pt-BR" altLang="pt-B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pt-BR" altLang="pt-B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GERAIS</a:t>
            </a:r>
          </a:p>
        </p:txBody>
      </p:sp>
      <p:sp>
        <p:nvSpPr>
          <p:cNvPr id="2" name="Retângulo 1"/>
          <p:cNvSpPr/>
          <p:nvPr/>
        </p:nvSpPr>
        <p:spPr>
          <a:xfrm>
            <a:off x="272939" y="1182319"/>
            <a:ext cx="859110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/>
              <a:t>O e-SIC permite que qualquer pessoa, física ou jurídica, encaminhe pedidos de acesso à informação, acompanhe prazo e receba resposta da solicitação realizada para órgãos e entidades do Executivo Federal. </a:t>
            </a:r>
          </a:p>
          <a:p>
            <a:pPr algn="just"/>
            <a:endParaRPr lang="pt-BR" sz="2000" dirty="0"/>
          </a:p>
          <a:p>
            <a:pPr algn="just"/>
            <a:r>
              <a:rPr lang="pt-BR" sz="2000" dirty="0"/>
              <a:t>Recursos e Reclamações sem burocracia!</a:t>
            </a:r>
          </a:p>
          <a:p>
            <a:endParaRPr lang="pt-BR" sz="2000" dirty="0"/>
          </a:p>
          <a:p>
            <a:r>
              <a:rPr lang="pt-BR" sz="2000" dirty="0"/>
              <a:t>Estão cadastrados no </a:t>
            </a:r>
            <a:r>
              <a:rPr lang="pt-BR" sz="2000" dirty="0" err="1"/>
              <a:t>e-SIC</a:t>
            </a:r>
            <a:r>
              <a:rPr lang="pt-BR" sz="20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321 </a:t>
            </a:r>
            <a:r>
              <a:rPr lang="pt-BR" sz="2000" dirty="0"/>
              <a:t>órgãos do Poder Executivo Federal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2.917</a:t>
            </a:r>
            <a:r>
              <a:rPr lang="pt-BR" sz="2000" dirty="0"/>
              <a:t> servidores ativos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277.255</a:t>
            </a:r>
            <a:r>
              <a:rPr lang="pt-BR" sz="2000" dirty="0"/>
              <a:t> solicitantes</a:t>
            </a:r>
          </a:p>
          <a:p>
            <a:endParaRPr lang="pt-BR" sz="2000" dirty="0"/>
          </a:p>
          <a:p>
            <a:r>
              <a:rPr lang="pt-BR" sz="2000" dirty="0"/>
              <a:t>Foi implantado em 16/05/2012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8CD714B2-76B9-461F-B89E-7553CF1BC834}"/>
              </a:ext>
            </a:extLst>
          </p:cNvPr>
          <p:cNvSpPr txBox="1"/>
          <p:nvPr/>
        </p:nvSpPr>
        <p:spPr>
          <a:xfrm>
            <a:off x="411982" y="5446206"/>
            <a:ext cx="8452064" cy="646331"/>
          </a:xfrm>
          <a:prstGeom prst="rect">
            <a:avLst/>
          </a:prstGeom>
          <a:noFill/>
          <a:ln w="25400" cmpd="sng"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pt-BR" dirty="0"/>
              <a:t>Você sabia que a CGU cede o código fonte do e-SIC aos órgãos e entidades que aderem ao </a:t>
            </a:r>
            <a:r>
              <a:rPr lang="pt-BR" i="1" dirty="0">
                <a:solidFill>
                  <a:srgbClr val="007DF9"/>
                </a:solidFill>
              </a:rPr>
              <a:t>Programa Brasil Transparente</a:t>
            </a:r>
            <a:r>
              <a:rPr lang="pt-BR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813551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>
            <a:spLocks noChangeArrowheads="1"/>
          </p:cNvSpPr>
          <p:nvPr/>
        </p:nvSpPr>
        <p:spPr bwMode="auto">
          <a:xfrm>
            <a:off x="2678458" y="244992"/>
            <a:ext cx="440620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altLang="pt-B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PÁGINA INICIAL DO E-SIC</a:t>
            </a:r>
          </a:p>
        </p:txBody>
      </p:sp>
      <p:sp>
        <p:nvSpPr>
          <p:cNvPr id="2" name="Retângulo 1"/>
          <p:cNvSpPr/>
          <p:nvPr/>
        </p:nvSpPr>
        <p:spPr>
          <a:xfrm>
            <a:off x="1057274" y="1924493"/>
            <a:ext cx="7648575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pt-BR" dirty="0"/>
          </a:p>
          <a:p>
            <a:endParaRPr lang="pt-BR" sz="2400" b="1" dirty="0">
              <a:latin typeface="Myriad Arabic" pitchFamily="50" charset="-78"/>
              <a:cs typeface="Myriad Arabic" pitchFamily="50" charset="-78"/>
            </a:endParaRPr>
          </a:p>
          <a:p>
            <a:endParaRPr lang="pt-BR" sz="2400" b="1" dirty="0">
              <a:latin typeface="Myriad Arabic" pitchFamily="50" charset="-78"/>
              <a:cs typeface="Myriad Arabic" pitchFamily="50" charset="-7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400" b="1" dirty="0">
              <a:latin typeface="Myriad Arabic" pitchFamily="50" charset="-78"/>
              <a:cs typeface="Myriad Arabic" pitchFamily="50" charset="-7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400" b="1" dirty="0">
              <a:latin typeface="Myriad Arabic" pitchFamily="50" charset="-78"/>
              <a:cs typeface="Myriad Arabic" pitchFamily="50" charset="-78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3"/>
          <a:srcRect l="19354" t="2867" r="18976" b="25989"/>
          <a:stretch/>
        </p:blipFill>
        <p:spPr>
          <a:xfrm>
            <a:off x="209561" y="1059365"/>
            <a:ext cx="8734928" cy="5699259"/>
          </a:xfrm>
          <a:prstGeom prst="rect">
            <a:avLst/>
          </a:prstGeom>
        </p:spPr>
      </p:pic>
      <p:sp>
        <p:nvSpPr>
          <p:cNvPr id="14" name="Elipse 13"/>
          <p:cNvSpPr/>
          <p:nvPr/>
        </p:nvSpPr>
        <p:spPr>
          <a:xfrm>
            <a:off x="5464943" y="4117679"/>
            <a:ext cx="685800" cy="372139"/>
          </a:xfrm>
          <a:prstGeom prst="ellipse">
            <a:avLst/>
          </a:prstGeom>
          <a:noFill/>
          <a:ln w="38100">
            <a:solidFill>
              <a:srgbClr val="FFC000"/>
            </a:solidFill>
            <a:prstDash val="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7" name="Conector de Seta Reta 6"/>
          <p:cNvCxnSpPr>
            <a:stCxn id="14" idx="7"/>
          </p:cNvCxnSpPr>
          <p:nvPr/>
        </p:nvCxnSpPr>
        <p:spPr>
          <a:xfrm flipV="1">
            <a:off x="6050310" y="3311489"/>
            <a:ext cx="1034354" cy="860688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CaixaDeTexto 5"/>
          <p:cNvSpPr txBox="1"/>
          <p:nvPr/>
        </p:nvSpPr>
        <p:spPr>
          <a:xfrm>
            <a:off x="7084664" y="2207927"/>
            <a:ext cx="1684595" cy="1200329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pt-BR"/>
            </a:defPPr>
            <a:lvl1pPr algn="ctr"/>
          </a:lstStyle>
          <a:p>
            <a:r>
              <a:rPr lang="pt-BR" dirty="0"/>
              <a:t>O usuário do servidor é sempre o seu CPF</a:t>
            </a:r>
          </a:p>
        </p:txBody>
      </p:sp>
    </p:spTree>
    <p:extLst>
      <p:ext uri="{BB962C8B-B14F-4D97-AF65-F5344CB8AC3E}">
        <p14:creationId xmlns:p14="http://schemas.microsoft.com/office/powerpoint/2010/main" val="14197913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3"/>
          <a:srcRect l="12857" t="6056" r="20543" b="16321"/>
          <a:stretch/>
        </p:blipFill>
        <p:spPr>
          <a:xfrm>
            <a:off x="445463" y="1181528"/>
            <a:ext cx="8260386" cy="5676472"/>
          </a:xfrm>
          <a:prstGeom prst="rect">
            <a:avLst/>
          </a:prstGeom>
        </p:spPr>
      </p:pic>
      <p:sp>
        <p:nvSpPr>
          <p:cNvPr id="11" name="Retângulo 10"/>
          <p:cNvSpPr>
            <a:spLocks noChangeArrowheads="1"/>
          </p:cNvSpPr>
          <p:nvPr/>
        </p:nvSpPr>
        <p:spPr bwMode="auto">
          <a:xfrm>
            <a:off x="2610863" y="232294"/>
            <a:ext cx="465473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altLang="pt-B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RELATÓRIOS ESTATÍSTICOS</a:t>
            </a:r>
          </a:p>
        </p:txBody>
      </p:sp>
      <p:sp>
        <p:nvSpPr>
          <p:cNvPr id="2" name="Retângulo 1"/>
          <p:cNvSpPr/>
          <p:nvPr/>
        </p:nvSpPr>
        <p:spPr>
          <a:xfrm>
            <a:off x="1057274" y="1924493"/>
            <a:ext cx="7648575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pt-BR" dirty="0"/>
          </a:p>
          <a:p>
            <a:endParaRPr lang="pt-BR" sz="2400" b="1" dirty="0">
              <a:latin typeface="Myriad Arabic" pitchFamily="50" charset="-78"/>
              <a:cs typeface="Myriad Arabic" pitchFamily="50" charset="-78"/>
            </a:endParaRPr>
          </a:p>
          <a:p>
            <a:endParaRPr lang="pt-BR" sz="2400" b="1" dirty="0">
              <a:latin typeface="Myriad Arabic" pitchFamily="50" charset="-78"/>
              <a:cs typeface="Myriad Arabic" pitchFamily="50" charset="-7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400" b="1" dirty="0">
              <a:latin typeface="Myriad Arabic" pitchFamily="50" charset="-78"/>
              <a:cs typeface="Myriad Arabic" pitchFamily="50" charset="-7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400" b="1" dirty="0">
              <a:latin typeface="Myriad Arabic" pitchFamily="50" charset="-78"/>
              <a:cs typeface="Myriad Arabic" pitchFamily="50" charset="-78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939367">
            <a:off x="2985538" y="2339143"/>
            <a:ext cx="1809198" cy="1083583"/>
          </a:xfrm>
          <a:prstGeom prst="rect">
            <a:avLst/>
          </a:prstGeom>
        </p:spPr>
      </p:pic>
      <p:sp>
        <p:nvSpPr>
          <p:cNvPr id="6" name="Elipse 5"/>
          <p:cNvSpPr/>
          <p:nvPr/>
        </p:nvSpPr>
        <p:spPr>
          <a:xfrm>
            <a:off x="4156941" y="1929751"/>
            <a:ext cx="1336431" cy="493192"/>
          </a:xfrm>
          <a:prstGeom prst="ellipse">
            <a:avLst/>
          </a:prstGeom>
          <a:noFill/>
          <a:ln w="38100">
            <a:solidFill>
              <a:srgbClr val="FFC000"/>
            </a:solidFill>
            <a:prstDash val="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8530346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F5E4DBFA-CA0D-4175-9592-187320EE28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669" y="1300698"/>
            <a:ext cx="8820150" cy="5400675"/>
          </a:xfrm>
          <a:prstGeom prst="rect">
            <a:avLst/>
          </a:prstGeom>
        </p:spPr>
      </p:pic>
      <p:sp>
        <p:nvSpPr>
          <p:cNvPr id="17" name="CaixaDeTexto 16"/>
          <p:cNvSpPr txBox="1"/>
          <p:nvPr/>
        </p:nvSpPr>
        <p:spPr>
          <a:xfrm>
            <a:off x="7277063" y="550071"/>
            <a:ext cx="1684595" cy="1200329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pt-BR"/>
            </a:defPPr>
            <a:lvl1pPr algn="ctr"/>
          </a:lstStyle>
          <a:p>
            <a:r>
              <a:rPr lang="pt-BR" dirty="0"/>
              <a:t>Painel de alerta sobre pedidos e recursos do órgão. </a:t>
            </a:r>
          </a:p>
        </p:txBody>
      </p:sp>
      <p:sp>
        <p:nvSpPr>
          <p:cNvPr id="23" name="Elipse 22"/>
          <p:cNvSpPr/>
          <p:nvPr/>
        </p:nvSpPr>
        <p:spPr>
          <a:xfrm>
            <a:off x="2873830" y="3014505"/>
            <a:ext cx="5536640" cy="3305908"/>
          </a:xfrm>
          <a:prstGeom prst="ellipse">
            <a:avLst/>
          </a:prstGeom>
          <a:noFill/>
          <a:ln w="38100">
            <a:solidFill>
              <a:srgbClr val="FFC000"/>
            </a:solidFill>
            <a:prstDash val="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24" name="Conector de Seta Reta 23"/>
          <p:cNvCxnSpPr>
            <a:cxnSpLocks/>
          </p:cNvCxnSpPr>
          <p:nvPr/>
        </p:nvCxnSpPr>
        <p:spPr>
          <a:xfrm flipV="1">
            <a:off x="6471138" y="1750400"/>
            <a:ext cx="805925" cy="1264105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Retângulo 24"/>
          <p:cNvSpPr>
            <a:spLocks noChangeArrowheads="1"/>
          </p:cNvSpPr>
          <p:nvPr/>
        </p:nvSpPr>
        <p:spPr bwMode="auto">
          <a:xfrm>
            <a:off x="2708602" y="244989"/>
            <a:ext cx="385028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altLang="pt-B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APÓS EFETUAR LOGIN</a:t>
            </a:r>
          </a:p>
        </p:txBody>
      </p:sp>
    </p:spTree>
    <p:extLst>
      <p:ext uri="{BB962C8B-B14F-4D97-AF65-F5344CB8AC3E}">
        <p14:creationId xmlns:p14="http://schemas.microsoft.com/office/powerpoint/2010/main" val="17307081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>
            <a:spLocks noChangeArrowheads="1"/>
          </p:cNvSpPr>
          <p:nvPr/>
        </p:nvSpPr>
        <p:spPr bwMode="auto">
          <a:xfrm>
            <a:off x="2936559" y="255412"/>
            <a:ext cx="41362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altLang="pt-B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RELATÓRIOS INTERNOS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3"/>
          <a:srcRect b="18441"/>
          <a:stretch/>
        </p:blipFill>
        <p:spPr>
          <a:xfrm>
            <a:off x="246646" y="843493"/>
            <a:ext cx="8723038" cy="325211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4"/>
          <a:srcRect t="14258" r="23949" b="51764"/>
          <a:stretch/>
        </p:blipFill>
        <p:spPr>
          <a:xfrm>
            <a:off x="56014" y="4124650"/>
            <a:ext cx="9087986" cy="2635746"/>
          </a:xfrm>
          <a:prstGeom prst="rect">
            <a:avLst/>
          </a:prstGeom>
        </p:spPr>
      </p:pic>
      <p:sp>
        <p:nvSpPr>
          <p:cNvPr id="13" name="CaixaDeTexto 12"/>
          <p:cNvSpPr txBox="1"/>
          <p:nvPr/>
        </p:nvSpPr>
        <p:spPr>
          <a:xfrm>
            <a:off x="7185672" y="3597855"/>
            <a:ext cx="1658679" cy="1200329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pt-BR"/>
            </a:defPPr>
            <a:lvl1pPr algn="ctr"/>
          </a:lstStyle>
          <a:p>
            <a:r>
              <a:rPr lang="pt-BR" dirty="0"/>
              <a:t>Exportar os resultados para PDF, Excel ou Word</a:t>
            </a:r>
          </a:p>
        </p:txBody>
      </p:sp>
      <p:sp>
        <p:nvSpPr>
          <p:cNvPr id="14" name="CaixaDeTexto 13"/>
          <p:cNvSpPr txBox="1"/>
          <p:nvPr/>
        </p:nvSpPr>
        <p:spPr>
          <a:xfrm>
            <a:off x="6745093" y="1230773"/>
            <a:ext cx="1420712" cy="646331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Acesso aos </a:t>
            </a:r>
          </a:p>
          <a:p>
            <a:pPr algn="ctr"/>
            <a:r>
              <a:rPr lang="pt-BR" dirty="0"/>
              <a:t>relatórios</a:t>
            </a:r>
          </a:p>
        </p:txBody>
      </p:sp>
      <p:cxnSp>
        <p:nvCxnSpPr>
          <p:cNvPr id="19" name="Conector de Seta Reta 18"/>
          <p:cNvCxnSpPr>
            <a:cxnSpLocks/>
          </p:cNvCxnSpPr>
          <p:nvPr/>
        </p:nvCxnSpPr>
        <p:spPr>
          <a:xfrm flipH="1">
            <a:off x="5941214" y="1379799"/>
            <a:ext cx="803879" cy="702138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Elipse 15"/>
          <p:cNvSpPr/>
          <p:nvPr/>
        </p:nvSpPr>
        <p:spPr>
          <a:xfrm>
            <a:off x="5429499" y="2156497"/>
            <a:ext cx="834968" cy="344377"/>
          </a:xfrm>
          <a:prstGeom prst="ellipse">
            <a:avLst/>
          </a:prstGeom>
          <a:noFill/>
          <a:ln w="38100">
            <a:solidFill>
              <a:srgbClr val="FFC000"/>
            </a:solidFill>
            <a:prstDash val="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Elipse 17"/>
          <p:cNvSpPr/>
          <p:nvPr/>
        </p:nvSpPr>
        <p:spPr>
          <a:xfrm>
            <a:off x="5527774" y="4893995"/>
            <a:ext cx="834969" cy="685104"/>
          </a:xfrm>
          <a:prstGeom prst="ellipse">
            <a:avLst/>
          </a:prstGeom>
          <a:noFill/>
          <a:ln w="38100">
            <a:solidFill>
              <a:srgbClr val="FFC000"/>
            </a:solidFill>
            <a:prstDash val="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Conector de Seta Reta 11"/>
          <p:cNvCxnSpPr>
            <a:cxnSpLocks/>
          </p:cNvCxnSpPr>
          <p:nvPr/>
        </p:nvCxnSpPr>
        <p:spPr>
          <a:xfrm flipH="1">
            <a:off x="6149591" y="3894775"/>
            <a:ext cx="1036082" cy="970173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9285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E95200EC-A325-4C3F-8398-90EA95609DAF}"/>
              </a:ext>
            </a:extLst>
          </p:cNvPr>
          <p:cNvSpPr txBox="1"/>
          <p:nvPr/>
        </p:nvSpPr>
        <p:spPr>
          <a:xfrm>
            <a:off x="207664" y="224569"/>
            <a:ext cx="880375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CARTA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6E49A96-649F-400D-AC3D-3D9B8E322A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3829" y="1736951"/>
            <a:ext cx="4097791" cy="4097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12684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5" y="904475"/>
            <a:ext cx="8915400" cy="5182773"/>
          </a:xfrm>
          <a:prstGeom prst="rect">
            <a:avLst/>
          </a:prstGeom>
        </p:spPr>
      </p:pic>
      <p:sp>
        <p:nvSpPr>
          <p:cNvPr id="11" name="Retângulo 10"/>
          <p:cNvSpPr>
            <a:spLocks noChangeArrowheads="1"/>
          </p:cNvSpPr>
          <p:nvPr/>
        </p:nvSpPr>
        <p:spPr bwMode="auto">
          <a:xfrm>
            <a:off x="2411335" y="243184"/>
            <a:ext cx="504674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pt-BR" altLang="pt-B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MECANISMOS DE CONSULTA</a:t>
            </a:r>
          </a:p>
        </p:txBody>
      </p:sp>
      <p:grpSp>
        <p:nvGrpSpPr>
          <p:cNvPr id="5" name="Agrupar 4">
            <a:extLst>
              <a:ext uri="{FF2B5EF4-FFF2-40B4-BE49-F238E27FC236}">
                <a16:creationId xmlns:a16="http://schemas.microsoft.com/office/drawing/2014/main" id="{834018F3-89D4-4D64-A4F9-06B8AC8608F6}"/>
              </a:ext>
            </a:extLst>
          </p:cNvPr>
          <p:cNvGrpSpPr/>
          <p:nvPr/>
        </p:nvGrpSpPr>
        <p:grpSpPr>
          <a:xfrm>
            <a:off x="1057274" y="1924493"/>
            <a:ext cx="7648575" cy="4046078"/>
            <a:chOff x="1057274" y="1924493"/>
            <a:chExt cx="7648575" cy="4046078"/>
          </a:xfrm>
        </p:grpSpPr>
        <p:sp>
          <p:nvSpPr>
            <p:cNvPr id="2" name="Retângulo 1"/>
            <p:cNvSpPr/>
            <p:nvPr/>
          </p:nvSpPr>
          <p:spPr>
            <a:xfrm>
              <a:off x="1057274" y="1924493"/>
              <a:ext cx="7648575" cy="18466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pt-BR" dirty="0"/>
            </a:p>
            <a:p>
              <a:endParaRPr lang="pt-BR" sz="2400" b="1" dirty="0">
                <a:latin typeface="Myriad Arabic" pitchFamily="50" charset="-78"/>
                <a:cs typeface="Myriad Arabic" pitchFamily="50" charset="-78"/>
              </a:endParaRPr>
            </a:p>
            <a:p>
              <a:endParaRPr lang="pt-BR" sz="2400" b="1" dirty="0">
                <a:latin typeface="Myriad Arabic" pitchFamily="50" charset="-78"/>
                <a:cs typeface="Myriad Arabic" pitchFamily="50" charset="-78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pt-BR" sz="2400" b="1" dirty="0">
                <a:latin typeface="Myriad Arabic" pitchFamily="50" charset="-78"/>
                <a:cs typeface="Myriad Arabic" pitchFamily="50" charset="-78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pt-BR" sz="2400" b="1" dirty="0">
                <a:latin typeface="Myriad Arabic" pitchFamily="50" charset="-78"/>
                <a:cs typeface="Myriad Arabic" pitchFamily="50" charset="-78"/>
              </a:endParaRPr>
            </a:p>
          </p:txBody>
        </p:sp>
        <p:pic>
          <p:nvPicPr>
            <p:cNvPr id="8" name="Imagem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09737" y="3768607"/>
              <a:ext cx="6996112" cy="2201964"/>
            </a:xfrm>
            <a:prstGeom prst="rect">
              <a:avLst/>
            </a:prstGeom>
          </p:spPr>
        </p:pic>
      </p:grpSp>
      <p:sp>
        <p:nvSpPr>
          <p:cNvPr id="14" name="Elipse 13"/>
          <p:cNvSpPr/>
          <p:nvPr/>
        </p:nvSpPr>
        <p:spPr>
          <a:xfrm>
            <a:off x="1554040" y="3651931"/>
            <a:ext cx="5019675" cy="2435318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3" name="Conector de Seta Reta 12"/>
          <p:cNvCxnSpPr>
            <a:cxnSpLocks/>
          </p:cNvCxnSpPr>
          <p:nvPr/>
        </p:nvCxnSpPr>
        <p:spPr>
          <a:xfrm flipH="1">
            <a:off x="5998866" y="3651930"/>
            <a:ext cx="1286189" cy="36741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965750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057274" y="1924493"/>
            <a:ext cx="7648575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pt-BR" dirty="0"/>
          </a:p>
          <a:p>
            <a:endParaRPr lang="pt-BR" sz="2400" b="1" dirty="0">
              <a:latin typeface="Myriad Arabic" pitchFamily="50" charset="-78"/>
              <a:cs typeface="Myriad Arabic" pitchFamily="50" charset="-78"/>
            </a:endParaRPr>
          </a:p>
          <a:p>
            <a:endParaRPr lang="pt-BR" sz="2400" b="1" dirty="0">
              <a:latin typeface="Myriad Arabic" pitchFamily="50" charset="-78"/>
              <a:cs typeface="Myriad Arabic" pitchFamily="50" charset="-7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400" b="1" dirty="0">
              <a:latin typeface="Myriad Arabic" pitchFamily="50" charset="-78"/>
              <a:cs typeface="Myriad Arabic" pitchFamily="50" charset="-7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400" b="1" dirty="0">
              <a:latin typeface="Myriad Arabic" pitchFamily="50" charset="-78"/>
              <a:cs typeface="Myriad Arabic" pitchFamily="50" charset="-78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3"/>
          <a:srcRect t="1" b="23675"/>
          <a:stretch/>
        </p:blipFill>
        <p:spPr>
          <a:xfrm>
            <a:off x="1861914" y="213123"/>
            <a:ext cx="6039293" cy="6644877"/>
          </a:xfrm>
          <a:prstGeom prst="rect">
            <a:avLst/>
          </a:prstGeom>
        </p:spPr>
      </p:pic>
      <p:cxnSp>
        <p:nvCxnSpPr>
          <p:cNvPr id="13" name="Conector de Seta Reta 12"/>
          <p:cNvCxnSpPr/>
          <p:nvPr/>
        </p:nvCxnSpPr>
        <p:spPr>
          <a:xfrm flipH="1">
            <a:off x="7475903" y="4795110"/>
            <a:ext cx="425304" cy="51946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" name="Image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44694"/>
            <a:ext cx="6478718" cy="3793050"/>
          </a:xfrm>
          <a:prstGeom prst="rect">
            <a:avLst/>
          </a:prstGeom>
        </p:spPr>
      </p:pic>
      <p:sp>
        <p:nvSpPr>
          <p:cNvPr id="9" name="Elipse 8"/>
          <p:cNvSpPr/>
          <p:nvPr/>
        </p:nvSpPr>
        <p:spPr>
          <a:xfrm>
            <a:off x="6210630" y="5247699"/>
            <a:ext cx="1690577" cy="1610301"/>
          </a:xfrm>
          <a:prstGeom prst="ellipse">
            <a:avLst/>
          </a:prstGeom>
          <a:ln w="571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226717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>
            <a:spLocks noChangeArrowheads="1"/>
          </p:cNvSpPr>
          <p:nvPr/>
        </p:nvSpPr>
        <p:spPr bwMode="auto">
          <a:xfrm>
            <a:off x="3332652" y="268502"/>
            <a:ext cx="290656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altLang="pt-B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PERFIS NO E-SIC</a:t>
            </a:r>
          </a:p>
        </p:txBody>
      </p:sp>
      <p:sp>
        <p:nvSpPr>
          <p:cNvPr id="2" name="Retângulo 1"/>
          <p:cNvSpPr/>
          <p:nvPr/>
        </p:nvSpPr>
        <p:spPr>
          <a:xfrm>
            <a:off x="265814" y="1073066"/>
            <a:ext cx="8718695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285750" algn="just">
              <a:buFont typeface="Wingdings" panose="05000000000000000000" pitchFamily="2" charset="2"/>
              <a:buChar char="ü"/>
            </a:pPr>
            <a:r>
              <a:rPr lang="pt-B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Gestor SIC</a:t>
            </a:r>
            <a:endParaRPr lang="pt-BR" dirty="0"/>
          </a:p>
          <a:p>
            <a:pPr lvl="0" algn="just">
              <a:lnSpc>
                <a:spcPct val="150000"/>
              </a:lnSpc>
            </a:pPr>
            <a:r>
              <a:rPr lang="pt-BR" sz="1600" dirty="0"/>
              <a:t>Ações para o seu órgão e entidades vinculadas</a:t>
            </a:r>
          </a:p>
          <a:p>
            <a:pPr lvl="0" algn="just">
              <a:lnSpc>
                <a:spcPct val="150000"/>
              </a:lnSpc>
            </a:pPr>
            <a:r>
              <a:rPr lang="pt-BR" sz="1600" dirty="0"/>
              <a:t>Atualiza os dados do SIC</a:t>
            </a:r>
          </a:p>
          <a:p>
            <a:pPr lvl="0" algn="just">
              <a:lnSpc>
                <a:spcPct val="150000"/>
              </a:lnSpc>
            </a:pPr>
            <a:r>
              <a:rPr lang="pt-BR" sz="1600" dirty="0"/>
              <a:t>Consulta pedidos, encaminha, prorroga, exporta para diferentes formatos e responde </a:t>
            </a:r>
          </a:p>
          <a:p>
            <a:pPr lvl="0" algn="just">
              <a:lnSpc>
                <a:spcPct val="150000"/>
              </a:lnSpc>
            </a:pPr>
            <a:r>
              <a:rPr lang="pt-BR" sz="1600" dirty="0"/>
              <a:t>Cadastra usuários no sistema com perfis Respondente, Observador SIC ou Solicitante</a:t>
            </a:r>
          </a:p>
          <a:p>
            <a:pPr lvl="0" algn="just">
              <a:lnSpc>
                <a:spcPct val="150000"/>
              </a:lnSpc>
            </a:pPr>
            <a:r>
              <a:rPr lang="pt-BR" sz="1600" dirty="0"/>
              <a:t>Pode existir mais de um servidor com esse perfil em um SIC</a:t>
            </a:r>
          </a:p>
          <a:p>
            <a:pPr lvl="0" algn="just">
              <a:lnSpc>
                <a:spcPct val="150000"/>
              </a:lnSpc>
            </a:pPr>
            <a:r>
              <a:rPr lang="pt-BR" sz="1600" dirty="0"/>
              <a:t>Para solicitar o primeiro cadastro de um servidor como Gestor SIC, envie e-mail para </a:t>
            </a:r>
            <a:r>
              <a:rPr lang="pt-BR" sz="1600" dirty="0">
                <a:hlinkClick r:id="rId3"/>
              </a:rPr>
              <a:t>suporte.esic@cgu.gov.br</a:t>
            </a:r>
            <a:endParaRPr lang="pt-BR" sz="1600" dirty="0"/>
          </a:p>
          <a:p>
            <a:pPr lvl="0" algn="just"/>
            <a:endParaRPr lang="pt-BR" sz="1600" dirty="0"/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pt-B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Respondente</a:t>
            </a:r>
            <a:endParaRPr lang="pt-BR" dirty="0"/>
          </a:p>
          <a:p>
            <a:pPr lvl="0" algn="just">
              <a:lnSpc>
                <a:spcPct val="150000"/>
              </a:lnSpc>
            </a:pPr>
            <a:r>
              <a:rPr lang="pt-BR" sz="1600" dirty="0"/>
              <a:t>Gerencia pedidos no sistema</a:t>
            </a:r>
          </a:p>
          <a:p>
            <a:pPr algn="just">
              <a:lnSpc>
                <a:spcPct val="150000"/>
              </a:lnSpc>
            </a:pPr>
            <a:r>
              <a:rPr lang="pt-BR" sz="1600" dirty="0"/>
              <a:t>Consulta pedidos, encaminha, prorroga, exporta para diferentes formatos e responde </a:t>
            </a:r>
          </a:p>
          <a:p>
            <a:pPr lvl="0" algn="just">
              <a:lnSpc>
                <a:spcPct val="150000"/>
              </a:lnSpc>
            </a:pPr>
            <a:r>
              <a:rPr lang="pt-BR" sz="1600" dirty="0"/>
              <a:t>Cadastra solicitantes</a:t>
            </a:r>
          </a:p>
          <a:p>
            <a:pPr lvl="0" algn="just"/>
            <a:endParaRPr lang="pt-BR" dirty="0"/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pt-B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Observador SIC</a:t>
            </a:r>
            <a:endParaRPr lang="pt-BR" dirty="0"/>
          </a:p>
          <a:p>
            <a:pPr lvl="0" algn="just"/>
            <a:r>
              <a:rPr lang="pt-BR" sz="1600" dirty="0"/>
              <a:t>Visualiza dados</a:t>
            </a:r>
          </a:p>
        </p:txBody>
      </p:sp>
    </p:spTree>
    <p:extLst>
      <p:ext uri="{BB962C8B-B14F-4D97-AF65-F5344CB8AC3E}">
        <p14:creationId xmlns:p14="http://schemas.microsoft.com/office/powerpoint/2010/main" val="208169944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>
            <a:spLocks noChangeArrowheads="1"/>
          </p:cNvSpPr>
          <p:nvPr/>
        </p:nvSpPr>
        <p:spPr bwMode="auto">
          <a:xfrm>
            <a:off x="2066550" y="226706"/>
            <a:ext cx="62094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altLang="pt-B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GERENCIAR CADASTRO DO ÓRGÃO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3"/>
          <a:srcRect b="40359"/>
          <a:stretch/>
        </p:blipFill>
        <p:spPr>
          <a:xfrm>
            <a:off x="0" y="811481"/>
            <a:ext cx="9107794" cy="5908702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5206841" y="2624644"/>
            <a:ext cx="3750081" cy="286232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Portaria de Nomeação da Autoridade de Monitoramento</a:t>
            </a:r>
          </a:p>
          <a:p>
            <a:pPr algn="ctr"/>
            <a:r>
              <a:rPr lang="pt-BR" dirty="0"/>
              <a:t>Alterações no cadastro do órgão (e-mails institucionais, Autoridade de Monitoramento)</a:t>
            </a:r>
          </a:p>
          <a:p>
            <a:pPr algn="ctr"/>
            <a:r>
              <a:rPr lang="pt-BR" dirty="0"/>
              <a:t>Quem pode editar?</a:t>
            </a:r>
          </a:p>
          <a:p>
            <a:pPr algn="ctr"/>
            <a:r>
              <a:rPr lang="pt-BR" dirty="0"/>
              <a:t>E se o órgão não tiver servidor com o perfil “Gestor SIC”?</a:t>
            </a:r>
          </a:p>
        </p:txBody>
      </p:sp>
    </p:spTree>
    <p:extLst>
      <p:ext uri="{BB962C8B-B14F-4D97-AF65-F5344CB8AC3E}">
        <p14:creationId xmlns:p14="http://schemas.microsoft.com/office/powerpoint/2010/main" val="380690337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>
            <a:spLocks noChangeArrowheads="1"/>
          </p:cNvSpPr>
          <p:nvPr/>
        </p:nvSpPr>
        <p:spPr bwMode="auto">
          <a:xfrm>
            <a:off x="1996337" y="245023"/>
            <a:ext cx="638322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altLang="pt-B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GERENCIAR SERVIDORES DO ÓRGÃO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3"/>
          <a:srcRect t="1" b="41872"/>
          <a:stretch/>
        </p:blipFill>
        <p:spPr>
          <a:xfrm>
            <a:off x="350875" y="1221476"/>
            <a:ext cx="8502218" cy="5353377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5718270" y="3754993"/>
            <a:ext cx="2983920" cy="1200329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Apenas “Gestor SIC”:</a:t>
            </a:r>
          </a:p>
          <a:p>
            <a:pPr lvl="1"/>
            <a:r>
              <a:rPr lang="pt-BR" dirty="0"/>
              <a:t>- Inativar servidor</a:t>
            </a:r>
          </a:p>
          <a:p>
            <a:pPr marL="742950" lvl="1" indent="-285750">
              <a:buFontTx/>
              <a:buChar char="-"/>
            </a:pPr>
            <a:r>
              <a:rPr lang="pt-BR" dirty="0"/>
              <a:t>Cadastrar servidor</a:t>
            </a:r>
          </a:p>
          <a:p>
            <a:pPr marL="742950" lvl="1" indent="-285750">
              <a:buFontTx/>
              <a:buChar char="-"/>
            </a:pPr>
            <a:r>
              <a:rPr lang="pt-BR" dirty="0"/>
              <a:t>Preencher o STA</a:t>
            </a:r>
          </a:p>
        </p:txBody>
      </p:sp>
    </p:spTree>
    <p:extLst>
      <p:ext uri="{BB962C8B-B14F-4D97-AF65-F5344CB8AC3E}">
        <p14:creationId xmlns:p14="http://schemas.microsoft.com/office/powerpoint/2010/main" val="419179690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>
            <a:spLocks noChangeArrowheads="1"/>
          </p:cNvSpPr>
          <p:nvPr/>
        </p:nvSpPr>
        <p:spPr bwMode="auto">
          <a:xfrm>
            <a:off x="1788819" y="281941"/>
            <a:ext cx="723339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altLang="pt-BR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CONSULTAR E RESPONDER PEDIDOS NO E-SIC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3"/>
          <a:srcRect r="31012" b="53624"/>
          <a:stretch/>
        </p:blipFill>
        <p:spPr>
          <a:xfrm>
            <a:off x="116959" y="1825449"/>
            <a:ext cx="8446443" cy="4681676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6207040" y="1594884"/>
            <a:ext cx="2480359" cy="1323439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- Prazos para responder</a:t>
            </a:r>
          </a:p>
          <a:p>
            <a:pPr algn="ctr"/>
            <a:r>
              <a:rPr lang="pt-BR" dirty="0"/>
              <a:t>- Inserir anexos na resposta</a:t>
            </a:r>
          </a:p>
        </p:txBody>
      </p:sp>
    </p:spTree>
    <p:extLst>
      <p:ext uri="{BB962C8B-B14F-4D97-AF65-F5344CB8AC3E}">
        <p14:creationId xmlns:p14="http://schemas.microsoft.com/office/powerpoint/2010/main" val="191400837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1064" y="0"/>
            <a:ext cx="9143999" cy="6858000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-763675" y="786810"/>
            <a:ext cx="107517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Agradecemos pela sua atenção!</a:t>
            </a:r>
          </a:p>
        </p:txBody>
      </p:sp>
    </p:spTree>
    <p:extLst>
      <p:ext uri="{BB962C8B-B14F-4D97-AF65-F5344CB8AC3E}">
        <p14:creationId xmlns:p14="http://schemas.microsoft.com/office/powerpoint/2010/main" val="499295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Agrupar 15"/>
          <p:cNvGrpSpPr/>
          <p:nvPr/>
        </p:nvGrpSpPr>
        <p:grpSpPr>
          <a:xfrm>
            <a:off x="478045" y="1382746"/>
            <a:ext cx="2231708" cy="1655207"/>
            <a:chOff x="282893" y="1617784"/>
            <a:chExt cx="2231708" cy="1655207"/>
          </a:xfrm>
        </p:grpSpPr>
        <p:pic>
          <p:nvPicPr>
            <p:cNvPr id="4" name="Imagem 3"/>
            <p:cNvPicPr>
              <a:picLocks noChangeAspect="1"/>
            </p:cNvPicPr>
            <p:nvPr/>
          </p:nvPicPr>
          <p:blipFill rotWithShape="1">
            <a:blip r:embed="rId2"/>
            <a:srcRect r="37520"/>
            <a:stretch/>
          </p:blipFill>
          <p:spPr>
            <a:xfrm>
              <a:off x="282893" y="1617784"/>
              <a:ext cx="2231708" cy="1285875"/>
            </a:xfrm>
            <a:prstGeom prst="rect">
              <a:avLst/>
            </a:prstGeom>
          </p:spPr>
        </p:pic>
        <p:sp>
          <p:nvSpPr>
            <p:cNvPr id="13" name="CaixaDeTexto 12"/>
            <p:cNvSpPr txBox="1"/>
            <p:nvPr/>
          </p:nvSpPr>
          <p:spPr>
            <a:xfrm>
              <a:off x="751398" y="2903659"/>
              <a:ext cx="12946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dirty="0"/>
                <a:t>EXECUTIVO</a:t>
              </a:r>
            </a:p>
          </p:txBody>
        </p:sp>
      </p:grpSp>
      <p:grpSp>
        <p:nvGrpSpPr>
          <p:cNvPr id="17" name="Agrupar 16"/>
          <p:cNvGrpSpPr/>
          <p:nvPr/>
        </p:nvGrpSpPr>
        <p:grpSpPr>
          <a:xfrm>
            <a:off x="3759548" y="1382746"/>
            <a:ext cx="2263140" cy="1655207"/>
            <a:chOff x="3835560" y="1617784"/>
            <a:chExt cx="2263140" cy="1655207"/>
          </a:xfrm>
        </p:grpSpPr>
        <p:pic>
          <p:nvPicPr>
            <p:cNvPr id="3" name="Imagem 2"/>
            <p:cNvPicPr>
              <a:picLocks noChangeAspect="1"/>
            </p:cNvPicPr>
            <p:nvPr/>
          </p:nvPicPr>
          <p:blipFill rotWithShape="1">
            <a:blip r:embed="rId3"/>
            <a:srcRect t="23348" r="9829" b="22718"/>
            <a:stretch/>
          </p:blipFill>
          <p:spPr>
            <a:xfrm>
              <a:off x="3835560" y="1617784"/>
              <a:ext cx="2263140" cy="1215851"/>
            </a:xfrm>
            <a:prstGeom prst="rect">
              <a:avLst/>
            </a:prstGeom>
          </p:spPr>
        </p:pic>
        <p:sp>
          <p:nvSpPr>
            <p:cNvPr id="14" name="CaixaDeTexto 13"/>
            <p:cNvSpPr txBox="1"/>
            <p:nvPr/>
          </p:nvSpPr>
          <p:spPr>
            <a:xfrm>
              <a:off x="4278313" y="2903659"/>
              <a:ext cx="13776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dirty="0"/>
                <a:t>LEGISLATIVO</a:t>
              </a:r>
            </a:p>
          </p:txBody>
        </p:sp>
      </p:grpSp>
      <p:grpSp>
        <p:nvGrpSpPr>
          <p:cNvPr id="18" name="Agrupar 17"/>
          <p:cNvGrpSpPr/>
          <p:nvPr/>
        </p:nvGrpSpPr>
        <p:grpSpPr>
          <a:xfrm>
            <a:off x="7059320" y="1252424"/>
            <a:ext cx="1455420" cy="1890245"/>
            <a:chOff x="7178501" y="1382746"/>
            <a:chExt cx="1455420" cy="1890245"/>
          </a:xfrm>
        </p:grpSpPr>
        <p:pic>
          <p:nvPicPr>
            <p:cNvPr id="5" name="Imagem 4"/>
            <p:cNvPicPr>
              <a:picLocks noChangeAspect="1"/>
            </p:cNvPicPr>
            <p:nvPr/>
          </p:nvPicPr>
          <p:blipFill rotWithShape="1">
            <a:blip r:embed="rId4"/>
            <a:srcRect r="46197"/>
            <a:stretch/>
          </p:blipFill>
          <p:spPr>
            <a:xfrm>
              <a:off x="7178501" y="1382746"/>
              <a:ext cx="1455420" cy="1685925"/>
            </a:xfrm>
            <a:prstGeom prst="rect">
              <a:avLst/>
            </a:prstGeom>
          </p:spPr>
        </p:pic>
        <p:sp>
          <p:nvSpPr>
            <p:cNvPr id="15" name="CaixaDeTexto 14"/>
            <p:cNvSpPr txBox="1"/>
            <p:nvPr/>
          </p:nvSpPr>
          <p:spPr>
            <a:xfrm>
              <a:off x="7258862" y="2903659"/>
              <a:ext cx="12946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dirty="0"/>
                <a:t>JUDICIÁRIO</a:t>
              </a:r>
            </a:p>
          </p:txBody>
        </p:sp>
      </p:grpSp>
      <p:grpSp>
        <p:nvGrpSpPr>
          <p:cNvPr id="37" name="Agrupar 36"/>
          <p:cNvGrpSpPr/>
          <p:nvPr/>
        </p:nvGrpSpPr>
        <p:grpSpPr>
          <a:xfrm>
            <a:off x="209401" y="3107977"/>
            <a:ext cx="5145705" cy="2869122"/>
            <a:chOff x="434229" y="3508818"/>
            <a:chExt cx="5145705" cy="2869122"/>
          </a:xfrm>
        </p:grpSpPr>
        <p:pic>
          <p:nvPicPr>
            <p:cNvPr id="19" name="Imagem 1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4229" y="3665220"/>
              <a:ext cx="2724830" cy="2712720"/>
            </a:xfrm>
            <a:prstGeom prst="rect">
              <a:avLst/>
            </a:prstGeom>
          </p:spPr>
        </p:pic>
        <p:sp>
          <p:nvSpPr>
            <p:cNvPr id="20" name="CaixaDeTexto 19"/>
            <p:cNvSpPr txBox="1"/>
            <p:nvPr/>
          </p:nvSpPr>
          <p:spPr>
            <a:xfrm>
              <a:off x="3554951" y="3665220"/>
              <a:ext cx="20249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dirty="0"/>
                <a:t>GOVERNO FEDERAL</a:t>
              </a:r>
            </a:p>
          </p:txBody>
        </p:sp>
        <p:sp>
          <p:nvSpPr>
            <p:cNvPr id="21" name="CaixaDeTexto 20"/>
            <p:cNvSpPr txBox="1"/>
            <p:nvPr/>
          </p:nvSpPr>
          <p:spPr>
            <a:xfrm>
              <a:off x="3554949" y="4044539"/>
              <a:ext cx="20249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dirty="0"/>
                <a:t>ESTADOS</a:t>
              </a:r>
            </a:p>
          </p:txBody>
        </p:sp>
        <p:sp>
          <p:nvSpPr>
            <p:cNvPr id="22" name="CaixaDeTexto 21"/>
            <p:cNvSpPr txBox="1"/>
            <p:nvPr/>
          </p:nvSpPr>
          <p:spPr>
            <a:xfrm>
              <a:off x="3554949" y="4423858"/>
              <a:ext cx="20249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dirty="0"/>
                <a:t>MUNICÍPIOS</a:t>
              </a:r>
            </a:p>
          </p:txBody>
        </p:sp>
        <p:sp>
          <p:nvSpPr>
            <p:cNvPr id="24" name="CaixaDeTexto 23"/>
            <p:cNvSpPr txBox="1"/>
            <p:nvPr/>
          </p:nvSpPr>
          <p:spPr>
            <a:xfrm>
              <a:off x="3554949" y="4803177"/>
              <a:ext cx="20249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dirty="0"/>
                <a:t>DISTRITO FEDERAL</a:t>
              </a:r>
            </a:p>
          </p:txBody>
        </p:sp>
        <p:cxnSp>
          <p:nvCxnSpPr>
            <p:cNvPr id="28" name="Conector reto 27"/>
            <p:cNvCxnSpPr/>
            <p:nvPr/>
          </p:nvCxnSpPr>
          <p:spPr>
            <a:xfrm flipV="1">
              <a:off x="2200589" y="4044539"/>
              <a:ext cx="381837" cy="74865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Conector reto 28"/>
            <p:cNvCxnSpPr/>
            <p:nvPr/>
          </p:nvCxnSpPr>
          <p:spPr>
            <a:xfrm flipV="1">
              <a:off x="2582426" y="4044539"/>
              <a:ext cx="874207" cy="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Conector reto 32"/>
            <p:cNvCxnSpPr/>
            <p:nvPr/>
          </p:nvCxnSpPr>
          <p:spPr>
            <a:xfrm flipV="1">
              <a:off x="3456633" y="3508818"/>
              <a:ext cx="395" cy="166369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3" name="Agrupar 42"/>
          <p:cNvGrpSpPr/>
          <p:nvPr/>
        </p:nvGrpSpPr>
        <p:grpSpPr>
          <a:xfrm>
            <a:off x="6137554" y="3384915"/>
            <a:ext cx="2344892" cy="886897"/>
            <a:chOff x="6137554" y="3536961"/>
            <a:chExt cx="2344892" cy="886897"/>
          </a:xfrm>
        </p:grpSpPr>
        <p:pic>
          <p:nvPicPr>
            <p:cNvPr id="39" name="Imagem 3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37554" y="3536961"/>
              <a:ext cx="886897" cy="886897"/>
            </a:xfrm>
            <a:prstGeom prst="rect">
              <a:avLst/>
            </a:prstGeom>
          </p:spPr>
        </p:pic>
        <p:sp>
          <p:nvSpPr>
            <p:cNvPr id="41" name="CaixaDeTexto 40"/>
            <p:cNvSpPr txBox="1"/>
            <p:nvPr/>
          </p:nvSpPr>
          <p:spPr>
            <a:xfrm>
              <a:off x="7104812" y="3665220"/>
              <a:ext cx="13776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dirty="0"/>
                <a:t>MINISTÉRIO PÚBLICO</a:t>
              </a:r>
            </a:p>
          </p:txBody>
        </p:sp>
      </p:grpSp>
      <p:grpSp>
        <p:nvGrpSpPr>
          <p:cNvPr id="44" name="Agrupar 43"/>
          <p:cNvGrpSpPr/>
          <p:nvPr/>
        </p:nvGrpSpPr>
        <p:grpSpPr>
          <a:xfrm>
            <a:off x="6137554" y="4642317"/>
            <a:ext cx="2417220" cy="886897"/>
            <a:chOff x="6137553" y="4647134"/>
            <a:chExt cx="2417220" cy="886897"/>
          </a:xfrm>
        </p:grpSpPr>
        <p:pic>
          <p:nvPicPr>
            <p:cNvPr id="40" name="Imagem 3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37553" y="4647134"/>
              <a:ext cx="886897" cy="886897"/>
            </a:xfrm>
            <a:prstGeom prst="rect">
              <a:avLst/>
            </a:prstGeom>
          </p:spPr>
        </p:pic>
        <p:sp>
          <p:nvSpPr>
            <p:cNvPr id="42" name="CaixaDeTexto 41"/>
            <p:cNvSpPr txBox="1"/>
            <p:nvPr/>
          </p:nvSpPr>
          <p:spPr>
            <a:xfrm>
              <a:off x="7177139" y="4703780"/>
              <a:ext cx="13776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dirty="0"/>
                <a:t>CORTES DE CONTAS</a:t>
              </a:r>
            </a:p>
          </p:txBody>
        </p:sp>
      </p:grpSp>
      <p:grpSp>
        <p:nvGrpSpPr>
          <p:cNvPr id="47" name="Agrupar 46"/>
          <p:cNvGrpSpPr/>
          <p:nvPr/>
        </p:nvGrpSpPr>
        <p:grpSpPr>
          <a:xfrm>
            <a:off x="1974973" y="5583715"/>
            <a:ext cx="5121840" cy="1236183"/>
            <a:chOff x="2273266" y="5529214"/>
            <a:chExt cx="5121840" cy="1236183"/>
          </a:xfrm>
        </p:grpSpPr>
        <p:pic>
          <p:nvPicPr>
            <p:cNvPr id="45" name="Imagem 4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273266" y="5529214"/>
              <a:ext cx="1236183" cy="1236183"/>
            </a:xfrm>
            <a:prstGeom prst="rect">
              <a:avLst/>
            </a:prstGeom>
          </p:spPr>
        </p:pic>
        <p:sp>
          <p:nvSpPr>
            <p:cNvPr id="46" name="CaixaDeTexto 45"/>
            <p:cNvSpPr txBox="1"/>
            <p:nvPr/>
          </p:nvSpPr>
          <p:spPr>
            <a:xfrm>
              <a:off x="3509449" y="6112827"/>
              <a:ext cx="38856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dirty="0"/>
                <a:t>ENTIDADES SEM FINS LUCRATIVOS</a:t>
              </a:r>
            </a:p>
          </p:txBody>
        </p:sp>
      </p:grpSp>
      <p:pic>
        <p:nvPicPr>
          <p:cNvPr id="48" name="Imagem 47"/>
          <p:cNvPicPr>
            <a:picLocks noChangeAspect="1"/>
          </p:cNvPicPr>
          <p:nvPr/>
        </p:nvPicPr>
        <p:blipFill rotWithShape="1">
          <a:blip r:embed="rId8"/>
          <a:srcRect r="44000"/>
          <a:stretch/>
        </p:blipFill>
        <p:spPr>
          <a:xfrm>
            <a:off x="6853532" y="5671698"/>
            <a:ext cx="647215" cy="1155737"/>
          </a:xfrm>
          <a:prstGeom prst="rect">
            <a:avLst/>
          </a:prstGeom>
        </p:spPr>
      </p:pic>
      <p:sp>
        <p:nvSpPr>
          <p:cNvPr id="50" name="CaixaDeTexto 49"/>
          <p:cNvSpPr txBox="1"/>
          <p:nvPr/>
        </p:nvSpPr>
        <p:spPr>
          <a:xfrm>
            <a:off x="7524156" y="6169301"/>
            <a:ext cx="1030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PÚBLICO</a:t>
            </a:r>
          </a:p>
        </p:txBody>
      </p:sp>
      <p:sp>
        <p:nvSpPr>
          <p:cNvPr id="34" name="CaixaDeTexto 33">
            <a:extLst>
              <a:ext uri="{FF2B5EF4-FFF2-40B4-BE49-F238E27FC236}">
                <a16:creationId xmlns:a16="http://schemas.microsoft.com/office/drawing/2014/main" id="{4CEA6A9B-9833-4BCF-B19E-7FC7C6C1BFE1}"/>
              </a:ext>
            </a:extLst>
          </p:cNvPr>
          <p:cNvSpPr txBox="1"/>
          <p:nvPr/>
        </p:nvSpPr>
        <p:spPr>
          <a:xfrm>
            <a:off x="207664" y="224569"/>
            <a:ext cx="880375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ABRANGÊNCIA</a:t>
            </a:r>
          </a:p>
        </p:txBody>
      </p:sp>
    </p:spTree>
    <p:extLst>
      <p:ext uri="{BB962C8B-B14F-4D97-AF65-F5344CB8AC3E}">
        <p14:creationId xmlns:p14="http://schemas.microsoft.com/office/powerpoint/2010/main" val="3197323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552892" y="1009180"/>
            <a:ext cx="8070113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TODA A ADMINISTRAÇÃO PÚBLICA</a:t>
            </a:r>
            <a:r>
              <a:rPr lang="pt-BR" sz="2400" dirty="0"/>
              <a:t> </a:t>
            </a:r>
          </a:p>
          <a:p>
            <a:r>
              <a:rPr lang="pt-BR" dirty="0"/>
              <a:t>  </a:t>
            </a:r>
          </a:p>
          <a:p>
            <a:pPr algn="just"/>
            <a:r>
              <a:rPr lang="pt-BR" b="1" dirty="0">
                <a:solidFill>
                  <a:schemeClr val="accent5"/>
                </a:solidFill>
              </a:rPr>
              <a:t>Direta</a:t>
            </a:r>
            <a:r>
              <a:rPr lang="pt-BR" dirty="0"/>
              <a:t> (órgãos públicos) </a:t>
            </a:r>
          </a:p>
          <a:p>
            <a:pPr algn="just"/>
            <a:r>
              <a:rPr lang="pt-BR" b="1" dirty="0">
                <a:solidFill>
                  <a:schemeClr val="accent5"/>
                </a:solidFill>
              </a:rPr>
              <a:t>Indireta</a:t>
            </a:r>
            <a:r>
              <a:rPr lang="pt-BR" dirty="0"/>
              <a:t> (autarquias, fundações, empresas públicas, sociedades de economia mistas) </a:t>
            </a:r>
          </a:p>
          <a:p>
            <a:pPr algn="just"/>
            <a:r>
              <a:rPr lang="pt-BR" dirty="0"/>
              <a:t>Demais </a:t>
            </a:r>
            <a:r>
              <a:rPr lang="pt-BR" b="1" dirty="0">
                <a:solidFill>
                  <a:schemeClr val="accent5"/>
                </a:solidFill>
              </a:rPr>
              <a:t>entidades controladas </a:t>
            </a:r>
            <a:r>
              <a:rPr lang="pt-BR" dirty="0"/>
              <a:t>direta ou indiretamente pela União, estados, Distrito Federal e/ou municípios.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pPr algn="ctr"/>
            <a:r>
              <a:rPr lang="pt-B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ENTIDADES PRIVADAS SEM FINS LUCRATIVOS </a:t>
            </a:r>
          </a:p>
          <a:p>
            <a:endParaRPr lang="pt-B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pt-BR" dirty="0"/>
              <a:t>Aquelas que </a:t>
            </a:r>
            <a:r>
              <a:rPr lang="pt-BR" b="1" dirty="0">
                <a:solidFill>
                  <a:schemeClr val="accent5"/>
                </a:solidFill>
              </a:rPr>
              <a:t>receberam recurso públicos </a:t>
            </a:r>
            <a:r>
              <a:rPr lang="pt-BR" dirty="0"/>
              <a:t>para realização de ações de interesse público, diretamente do orçamento ou mediante subvenção social, contrato de gestão, termo de parceria, convênio, acordo, ajuste. Neste caso, a publicidade a que estão submetidas refere-se à parcela dos recursos recebidos e à sua destinação. </a:t>
            </a:r>
          </a:p>
          <a:p>
            <a:pPr algn="just"/>
            <a:r>
              <a:rPr lang="pt-BR" sz="1600" dirty="0"/>
              <a:t>(Art. 2º LAI e art. 63 Decreto nº 7.724/2012) </a:t>
            </a:r>
          </a:p>
        </p:txBody>
      </p:sp>
      <p:pic>
        <p:nvPicPr>
          <p:cNvPr id="4" name="Gráfico 3" descr="Alfinete">
            <a:extLst>
              <a:ext uri="{FF2B5EF4-FFF2-40B4-BE49-F238E27FC236}">
                <a16:creationId xmlns:a16="http://schemas.microsoft.com/office/drawing/2014/main" id="{F9CF0FDA-D466-4CDA-A0BA-CA8C10CE76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6523" y="1570054"/>
            <a:ext cx="316523" cy="316523"/>
          </a:xfrm>
          <a:prstGeom prst="rect">
            <a:avLst/>
          </a:prstGeom>
        </p:spPr>
      </p:pic>
      <p:pic>
        <p:nvPicPr>
          <p:cNvPr id="5" name="Gráfico 4" descr="Alfinete">
            <a:extLst>
              <a:ext uri="{FF2B5EF4-FFF2-40B4-BE49-F238E27FC236}">
                <a16:creationId xmlns:a16="http://schemas.microsoft.com/office/drawing/2014/main" id="{27799361-EF08-4B36-ABD9-4B278BAA194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6523" y="2130928"/>
            <a:ext cx="316523" cy="316523"/>
          </a:xfrm>
          <a:prstGeom prst="rect">
            <a:avLst/>
          </a:prstGeom>
        </p:spPr>
      </p:pic>
      <p:pic>
        <p:nvPicPr>
          <p:cNvPr id="6" name="Gráfico 5" descr="Alfinete">
            <a:extLst>
              <a:ext uri="{FF2B5EF4-FFF2-40B4-BE49-F238E27FC236}">
                <a16:creationId xmlns:a16="http://schemas.microsoft.com/office/drawing/2014/main" id="{998BC624-201C-4FF8-8F64-E9F95BFD371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6523" y="1850491"/>
            <a:ext cx="316523" cy="316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935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99285"/>
            <a:ext cx="2225734" cy="2225734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2225734" y="2194560"/>
            <a:ext cx="42207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/>
              <a:t>“O </a:t>
            </a: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</a:rPr>
              <a:t>acesso</a:t>
            </a:r>
            <a:r>
              <a:rPr lang="pt-BR" sz="2000" dirty="0"/>
              <a:t> é a </a:t>
            </a: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</a:rPr>
              <a:t>regra</a:t>
            </a:r>
            <a:r>
              <a:rPr lang="pt-BR" sz="2000" dirty="0"/>
              <a:t>, o </a:t>
            </a: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</a:rPr>
              <a:t>sigilo</a:t>
            </a:r>
            <a:r>
              <a:rPr lang="pt-BR" sz="2000" dirty="0"/>
              <a:t>, </a:t>
            </a: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</a:rPr>
              <a:t>exceção</a:t>
            </a:r>
            <a:r>
              <a:rPr lang="pt-BR" sz="2000" dirty="0"/>
              <a:t>.”</a:t>
            </a: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3337" y="3131252"/>
            <a:ext cx="2487726" cy="2487726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4725921" y="5919283"/>
            <a:ext cx="42207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dirty="0"/>
              <a:t>“O fornecimento da informação é </a:t>
            </a: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</a:rPr>
              <a:t>gratuito</a:t>
            </a:r>
            <a:r>
              <a:rPr lang="pt-BR" sz="2000" dirty="0"/>
              <a:t>, salvo custos de reprodução.”</a:t>
            </a:r>
          </a:p>
        </p:txBody>
      </p:sp>
      <p:grpSp>
        <p:nvGrpSpPr>
          <p:cNvPr id="12" name="Agrupar 11">
            <a:extLst>
              <a:ext uri="{FF2B5EF4-FFF2-40B4-BE49-F238E27FC236}">
                <a16:creationId xmlns:a16="http://schemas.microsoft.com/office/drawing/2014/main" id="{8DB521D1-4CBF-443F-8E90-11AF87CBA42E}"/>
              </a:ext>
            </a:extLst>
          </p:cNvPr>
          <p:cNvGrpSpPr/>
          <p:nvPr/>
        </p:nvGrpSpPr>
        <p:grpSpPr>
          <a:xfrm>
            <a:off x="2813907" y="3131252"/>
            <a:ext cx="2143125" cy="2143125"/>
            <a:chOff x="2582795" y="3131252"/>
            <a:chExt cx="2143125" cy="2143125"/>
          </a:xfrm>
        </p:grpSpPr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0116DDC7-96CB-49DE-A6C1-A72FCD6C9A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82795" y="3131252"/>
              <a:ext cx="2143125" cy="2143125"/>
            </a:xfrm>
            <a:prstGeom prst="rect">
              <a:avLst/>
            </a:prstGeom>
          </p:spPr>
        </p:pic>
        <p:sp>
          <p:nvSpPr>
            <p:cNvPr id="11" name="CaixaDeTexto 10">
              <a:extLst>
                <a:ext uri="{FF2B5EF4-FFF2-40B4-BE49-F238E27FC236}">
                  <a16:creationId xmlns:a16="http://schemas.microsoft.com/office/drawing/2014/main" id="{D11265AE-C743-4E57-9D82-5C20128B7532}"/>
                </a:ext>
              </a:extLst>
            </p:cNvPr>
            <p:cNvSpPr txBox="1"/>
            <p:nvPr/>
          </p:nvSpPr>
          <p:spPr>
            <a:xfrm>
              <a:off x="2582795" y="3941204"/>
              <a:ext cx="21431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MOTIVAÇÃO</a:t>
              </a:r>
            </a:p>
          </p:txBody>
        </p:sp>
      </p:grp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325A3DED-5908-4DFA-A6DE-D4338921816A}"/>
              </a:ext>
            </a:extLst>
          </p:cNvPr>
          <p:cNvSpPr txBox="1"/>
          <p:nvPr/>
        </p:nvSpPr>
        <p:spPr>
          <a:xfrm>
            <a:off x="1033578" y="156192"/>
            <a:ext cx="88037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PRINCIPAIS ASPECTOS</a:t>
            </a:r>
          </a:p>
        </p:txBody>
      </p:sp>
    </p:spTree>
    <p:extLst>
      <p:ext uri="{BB962C8B-B14F-4D97-AF65-F5344CB8AC3E}">
        <p14:creationId xmlns:p14="http://schemas.microsoft.com/office/powerpoint/2010/main" val="3763761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07663" y="546116"/>
            <a:ext cx="880375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ESCOPO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488CB871-01CA-4D20-A26D-5E06EFFAC2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7551" y="1528400"/>
            <a:ext cx="4983982" cy="5187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15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B678E481-8176-4D93-BA99-9DAF7A107757}"/>
              </a:ext>
            </a:extLst>
          </p:cNvPr>
          <p:cNvSpPr txBox="1"/>
          <p:nvPr/>
        </p:nvSpPr>
        <p:spPr>
          <a:xfrm>
            <a:off x="465991" y="5726482"/>
            <a:ext cx="8301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i="1" dirty="0"/>
              <a:t>Todas as </a:t>
            </a:r>
            <a:r>
              <a:rPr lang="pt-BR" b="1" i="1" dirty="0">
                <a:solidFill>
                  <a:srgbClr val="007DF9"/>
                </a:solidFill>
              </a:rPr>
              <a:t>informações produzidas </a:t>
            </a:r>
            <a:r>
              <a:rPr lang="pt-BR" i="1" dirty="0"/>
              <a:t>ou </a:t>
            </a:r>
            <a:r>
              <a:rPr lang="pt-BR" b="1" i="1" dirty="0">
                <a:solidFill>
                  <a:srgbClr val="007DF9"/>
                </a:solidFill>
              </a:rPr>
              <a:t>custodiadas</a:t>
            </a:r>
            <a:r>
              <a:rPr lang="pt-BR" i="1" dirty="0"/>
              <a:t> pelo </a:t>
            </a:r>
            <a:r>
              <a:rPr lang="pt-BR" b="1" i="1" dirty="0">
                <a:solidFill>
                  <a:srgbClr val="007DF9"/>
                </a:solidFill>
              </a:rPr>
              <a:t>poder público</a:t>
            </a:r>
            <a:r>
              <a:rPr lang="pt-BR" i="1" dirty="0"/>
              <a:t>, ressalvadas as hipóteses de </a:t>
            </a:r>
            <a:r>
              <a:rPr lang="pt-BR" b="1" i="1" dirty="0">
                <a:solidFill>
                  <a:srgbClr val="007DF9"/>
                </a:solidFill>
              </a:rPr>
              <a:t>sigilo legal</a:t>
            </a:r>
            <a:r>
              <a:rPr lang="pt-BR" i="1" dirty="0"/>
              <a:t>.</a:t>
            </a:r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3FC159FF-6A6D-4F80-8E5B-D4414ABB1A54}"/>
              </a:ext>
            </a:extLst>
          </p:cNvPr>
          <p:cNvSpPr/>
          <p:nvPr/>
        </p:nvSpPr>
        <p:spPr>
          <a:xfrm>
            <a:off x="1628442" y="129864"/>
            <a:ext cx="5688632" cy="5534426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pt-BR" dirty="0"/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BD113A4D-DD8C-4E57-B3EA-546BA8546679}"/>
              </a:ext>
            </a:extLst>
          </p:cNvPr>
          <p:cNvSpPr/>
          <p:nvPr/>
        </p:nvSpPr>
        <p:spPr>
          <a:xfrm>
            <a:off x="2456534" y="1650488"/>
            <a:ext cx="4032448" cy="407599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F7DB457A-FF2A-4114-A123-C02042BCE484}"/>
              </a:ext>
            </a:extLst>
          </p:cNvPr>
          <p:cNvSpPr/>
          <p:nvPr/>
        </p:nvSpPr>
        <p:spPr>
          <a:xfrm>
            <a:off x="2887822" y="2537240"/>
            <a:ext cx="3274827" cy="317628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D1366325-A338-4F64-86DC-4A5135B95422}"/>
              </a:ext>
            </a:extLst>
          </p:cNvPr>
          <p:cNvSpPr txBox="1"/>
          <p:nvPr/>
        </p:nvSpPr>
        <p:spPr>
          <a:xfrm>
            <a:off x="3015413" y="1973803"/>
            <a:ext cx="29640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R" sz="1600" b="1" dirty="0"/>
              <a:t>INFORMAÇÕES PRODUZIDAS</a:t>
            </a:r>
            <a:br>
              <a:rPr lang="es-CR" sz="1600" b="1" dirty="0"/>
            </a:br>
            <a:r>
              <a:rPr lang="es-CR" sz="1600" b="1" dirty="0"/>
              <a:t>E CUSTODIADAS PELO GOVERNO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E6A19C47-F95A-4D0D-AAD5-F1E02262FA95}"/>
              </a:ext>
            </a:extLst>
          </p:cNvPr>
          <p:cNvSpPr txBox="1"/>
          <p:nvPr/>
        </p:nvSpPr>
        <p:spPr>
          <a:xfrm>
            <a:off x="3670417" y="2911171"/>
            <a:ext cx="17096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R" sz="1600" b="1" dirty="0"/>
              <a:t>ACESSO RESTRITO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D48A3590-22F5-44EF-8F37-4C191691F2FB}"/>
              </a:ext>
            </a:extLst>
          </p:cNvPr>
          <p:cNvSpPr txBox="1"/>
          <p:nvPr/>
        </p:nvSpPr>
        <p:spPr>
          <a:xfrm>
            <a:off x="3015413" y="751720"/>
            <a:ext cx="30196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2000" dirty="0"/>
              <a:t>INFORMAÇÕES PÚBLICAS </a:t>
            </a:r>
            <a:br>
              <a:rPr lang="es-CR" sz="2000" dirty="0"/>
            </a:br>
            <a:r>
              <a:rPr lang="es-CR" sz="2000" dirty="0"/>
              <a:t>E PRIVADAS</a:t>
            </a:r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B607A154-2733-45F4-B259-AB818E3E9208}"/>
              </a:ext>
            </a:extLst>
          </p:cNvPr>
          <p:cNvSpPr/>
          <p:nvPr/>
        </p:nvSpPr>
        <p:spPr>
          <a:xfrm>
            <a:off x="3246389" y="3289916"/>
            <a:ext cx="2557690" cy="242059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F574703C-E318-41A3-893A-382349B8813D}"/>
              </a:ext>
            </a:extLst>
          </p:cNvPr>
          <p:cNvSpPr txBox="1"/>
          <p:nvPr/>
        </p:nvSpPr>
        <p:spPr>
          <a:xfrm>
            <a:off x="3536684" y="4025590"/>
            <a:ext cx="219496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pt-BR"/>
            </a:defPPr>
            <a:lvl1pPr algn="ctr">
              <a:defRPr sz="1600" b="1"/>
            </a:lvl1pPr>
          </a:lstStyle>
          <a:p>
            <a:r>
              <a:rPr lang="pt-BR" dirty="0"/>
              <a:t>CLASSIFICADA (ART. 23)</a:t>
            </a:r>
          </a:p>
          <a:p>
            <a:r>
              <a:rPr lang="pt-BR" dirty="0"/>
              <a:t>PESSOAL (ART. 31)</a:t>
            </a:r>
          </a:p>
          <a:p>
            <a:r>
              <a:rPr lang="pt-BR" dirty="0"/>
              <a:t>SIGILOSA (ART. 22)</a:t>
            </a:r>
          </a:p>
          <a:p>
            <a:r>
              <a:rPr lang="pt-BR" dirty="0"/>
              <a:t>PROCEDIMENTOS </a:t>
            </a:r>
          </a:p>
          <a:p>
            <a:r>
              <a:rPr lang="pt-BR" dirty="0"/>
              <a:t>(ART. 7º, § 3º)</a:t>
            </a:r>
          </a:p>
        </p:txBody>
      </p:sp>
    </p:spTree>
    <p:extLst>
      <p:ext uri="{BB962C8B-B14F-4D97-AF65-F5344CB8AC3E}">
        <p14:creationId xmlns:p14="http://schemas.microsoft.com/office/powerpoint/2010/main" val="2599641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9584</TotalTime>
  <Words>2320</Words>
  <Application>Microsoft Office PowerPoint</Application>
  <PresentationFormat>Apresentação na tela (4:3)</PresentationFormat>
  <Paragraphs>340</Paragraphs>
  <Slides>46</Slides>
  <Notes>10</Notes>
  <HiddenSlides>0</HiddenSlides>
  <MMClips>0</MMClips>
  <ScaleCrop>false</ScaleCrop>
  <HeadingPairs>
    <vt:vector size="6" baseType="variant">
      <vt:variant>
        <vt:lpstr>Fontes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46</vt:i4>
      </vt:variant>
    </vt:vector>
  </HeadingPairs>
  <TitlesOfParts>
    <vt:vector size="57" baseType="lpstr">
      <vt:lpstr>Arial</vt:lpstr>
      <vt:lpstr>Calibri</vt:lpstr>
      <vt:lpstr>Calibri Light</vt:lpstr>
      <vt:lpstr>French Script MT</vt:lpstr>
      <vt:lpstr>Liberation Serif</vt:lpstr>
      <vt:lpstr>Lohit Devanagari</vt:lpstr>
      <vt:lpstr>Myriad Arabic</vt:lpstr>
      <vt:lpstr>Myriad Pro</vt:lpstr>
      <vt:lpstr>Times New Roman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04096802140</dc:creator>
  <cp:lastModifiedBy>Barthira Torres Aranha</cp:lastModifiedBy>
  <cp:revision>181</cp:revision>
  <dcterms:created xsi:type="dcterms:W3CDTF">2015-09-08T16:06:18Z</dcterms:created>
  <dcterms:modified xsi:type="dcterms:W3CDTF">2020-05-04T15:12:23Z</dcterms:modified>
</cp:coreProperties>
</file>