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58" r:id="rId3"/>
    <p:sldId id="259" r:id="rId4"/>
    <p:sldId id="262" r:id="rId5"/>
    <p:sldId id="260" r:id="rId6"/>
    <p:sldId id="284" r:id="rId7"/>
    <p:sldId id="266" r:id="rId8"/>
    <p:sldId id="267" r:id="rId9"/>
    <p:sldId id="264" r:id="rId10"/>
    <p:sldId id="285" r:id="rId11"/>
    <p:sldId id="273" r:id="rId12"/>
    <p:sldId id="276" r:id="rId13"/>
    <p:sldId id="277" r:id="rId14"/>
    <p:sldId id="286" r:id="rId15"/>
    <p:sldId id="271" r:id="rId16"/>
    <p:sldId id="282" r:id="rId17"/>
    <p:sldId id="283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41" userDrawn="1">
          <p15:clr>
            <a:srgbClr val="A4A3A4"/>
          </p15:clr>
        </p15:guide>
        <p15:guide id="2" pos="11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356" y="-114"/>
      </p:cViewPr>
      <p:guideLst>
        <p:guide orient="horz" pos="2341"/>
        <p:guide pos="11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496632-DAF5-421E-87D0-E9E1C2737719}" type="doc">
      <dgm:prSet loTypeId="urn:microsoft.com/office/officeart/2008/layout/VerticalCurvedList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7F0F66A1-1B2B-4429-A210-E02ADA861C3B}">
      <dgm:prSet phldrT="[Texto]"/>
      <dgm:spPr/>
      <dgm:t>
        <a:bodyPr/>
        <a:lstStyle/>
        <a:p>
          <a:r>
            <a:rPr lang="pt-BR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 – divulgar ou usar </a:t>
          </a:r>
          <a:r>
            <a:rPr lang="pt-BR" b="1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informação privilegiada</a:t>
          </a:r>
          <a:r>
            <a:rPr lang="pt-BR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, em proveito próprio ou de terceiro</a:t>
          </a:r>
          <a:endParaRPr lang="pt-BR" dirty="0"/>
        </a:p>
      </dgm:t>
    </dgm:pt>
    <dgm:pt modelId="{8C16355A-FF88-4106-BA1C-0C22AA61CFD9}" type="parTrans" cxnId="{CA9D570E-6920-4D1B-9957-AF76DAE7C6AF}">
      <dgm:prSet/>
      <dgm:spPr/>
      <dgm:t>
        <a:bodyPr/>
        <a:lstStyle/>
        <a:p>
          <a:endParaRPr lang="pt-BR"/>
        </a:p>
      </dgm:t>
    </dgm:pt>
    <dgm:pt modelId="{A6F85D63-8599-4C05-B265-D7B2C54F8656}" type="sibTrans" cxnId="{CA9D570E-6920-4D1B-9957-AF76DAE7C6AF}">
      <dgm:prSet/>
      <dgm:spPr/>
      <dgm:t>
        <a:bodyPr/>
        <a:lstStyle/>
        <a:p>
          <a:endParaRPr lang="pt-BR"/>
        </a:p>
      </dgm:t>
    </dgm:pt>
    <dgm:pt modelId="{C1BCC5A3-CCD9-46DB-BEA2-EE30D41F1889}">
      <dgm:prSet/>
      <dgm:spPr/>
      <dgm:t>
        <a:bodyPr/>
        <a:lstStyle/>
        <a:p>
          <a:r>
            <a:rPr lang="pt-BR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II – prestar serviços ou negociar com pessoa física ou jurídica que tenha </a:t>
          </a:r>
          <a:r>
            <a:rPr lang="pt-BR" b="1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interesse em decisão </a:t>
          </a:r>
          <a:r>
            <a:rPr lang="pt-BR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do agente público ou de colegiado de que participe</a:t>
          </a:r>
        </a:p>
      </dgm:t>
    </dgm:pt>
    <dgm:pt modelId="{A2EE1305-88F0-477C-A67A-9D2E9764E130}" type="parTrans" cxnId="{B5662E55-9BA9-4D9A-8EFD-EACC3ECA5953}">
      <dgm:prSet/>
      <dgm:spPr/>
      <dgm:t>
        <a:bodyPr/>
        <a:lstStyle/>
        <a:p>
          <a:endParaRPr lang="pt-BR"/>
        </a:p>
      </dgm:t>
    </dgm:pt>
    <dgm:pt modelId="{F83CA2D1-BB68-4A79-926B-126643395F8E}" type="sibTrans" cxnId="{B5662E55-9BA9-4D9A-8EFD-EACC3ECA5953}">
      <dgm:prSet/>
      <dgm:spPr/>
      <dgm:t>
        <a:bodyPr/>
        <a:lstStyle/>
        <a:p>
          <a:endParaRPr lang="pt-BR"/>
        </a:p>
      </dgm:t>
    </dgm:pt>
    <dgm:pt modelId="{73DD4B83-8322-4EB9-A597-91D956BB603D}">
      <dgm:prSet/>
      <dgm:spPr/>
      <dgm:t>
        <a:bodyPr/>
        <a:lstStyle/>
        <a:p>
          <a:r>
            <a:rPr lang="pt-BR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III – exercer </a:t>
          </a:r>
          <a:r>
            <a:rPr lang="pt-BR" b="1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atividades incompatíveis </a:t>
          </a:r>
          <a:r>
            <a:rPr lang="pt-BR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com as atribuições do cargo ou emprego</a:t>
          </a:r>
        </a:p>
      </dgm:t>
    </dgm:pt>
    <dgm:pt modelId="{B2B0D561-0857-4F4F-B185-2C51B017228C}" type="parTrans" cxnId="{51CE5F25-5780-4EC8-8037-D0960F64622B}">
      <dgm:prSet/>
      <dgm:spPr/>
      <dgm:t>
        <a:bodyPr/>
        <a:lstStyle/>
        <a:p>
          <a:endParaRPr lang="pt-BR"/>
        </a:p>
      </dgm:t>
    </dgm:pt>
    <dgm:pt modelId="{87F9EE5C-4948-4B5A-A2F3-F4A4755E1B64}" type="sibTrans" cxnId="{51CE5F25-5780-4EC8-8037-D0960F64622B}">
      <dgm:prSet/>
      <dgm:spPr/>
      <dgm:t>
        <a:bodyPr/>
        <a:lstStyle/>
        <a:p>
          <a:endParaRPr lang="pt-BR"/>
        </a:p>
      </dgm:t>
    </dgm:pt>
    <dgm:pt modelId="{0F537908-75A1-4A85-8314-4BD6CB9E17B3}" type="pres">
      <dgm:prSet presAssocID="{D4496632-DAF5-421E-87D0-E9E1C273771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E653A553-F9AA-40B8-8D1F-1FB6D3B3FD69}" type="pres">
      <dgm:prSet presAssocID="{D4496632-DAF5-421E-87D0-E9E1C2737719}" presName="Name1" presStyleCnt="0"/>
      <dgm:spPr/>
    </dgm:pt>
    <dgm:pt modelId="{CCABC304-3C79-40D2-A988-A2E87EC2BE59}" type="pres">
      <dgm:prSet presAssocID="{D4496632-DAF5-421E-87D0-E9E1C2737719}" presName="cycle" presStyleCnt="0"/>
      <dgm:spPr/>
    </dgm:pt>
    <dgm:pt modelId="{ACAFAB77-89C6-407F-88CB-E99534F9D7B2}" type="pres">
      <dgm:prSet presAssocID="{D4496632-DAF5-421E-87D0-E9E1C2737719}" presName="srcNode" presStyleLbl="node1" presStyleIdx="0" presStyleCnt="3"/>
      <dgm:spPr/>
    </dgm:pt>
    <dgm:pt modelId="{97ACF7E6-8E16-4E1A-BFC9-2A90802F14CC}" type="pres">
      <dgm:prSet presAssocID="{D4496632-DAF5-421E-87D0-E9E1C2737719}" presName="conn" presStyleLbl="parChTrans1D2" presStyleIdx="0" presStyleCnt="1"/>
      <dgm:spPr/>
      <dgm:t>
        <a:bodyPr/>
        <a:lstStyle/>
        <a:p>
          <a:endParaRPr lang="pt-BR"/>
        </a:p>
      </dgm:t>
    </dgm:pt>
    <dgm:pt modelId="{E8E7FDD1-5232-49E0-92DB-21ADDC42B97A}" type="pres">
      <dgm:prSet presAssocID="{D4496632-DAF5-421E-87D0-E9E1C2737719}" presName="extraNode" presStyleLbl="node1" presStyleIdx="0" presStyleCnt="3"/>
      <dgm:spPr/>
    </dgm:pt>
    <dgm:pt modelId="{F14D5F33-1147-414C-A4F1-0A993FEC171A}" type="pres">
      <dgm:prSet presAssocID="{D4496632-DAF5-421E-87D0-E9E1C2737719}" presName="dstNode" presStyleLbl="node1" presStyleIdx="0" presStyleCnt="3"/>
      <dgm:spPr/>
    </dgm:pt>
    <dgm:pt modelId="{A1FF8AE0-A3BD-4591-883B-DDA302B5522B}" type="pres">
      <dgm:prSet presAssocID="{7F0F66A1-1B2B-4429-A210-E02ADA861C3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7D7DD1D-DAFB-4740-ACFF-0374D377B78F}" type="pres">
      <dgm:prSet presAssocID="{7F0F66A1-1B2B-4429-A210-E02ADA861C3B}" presName="accent_1" presStyleCnt="0"/>
      <dgm:spPr/>
    </dgm:pt>
    <dgm:pt modelId="{D329E7C3-4F72-49DC-B2ED-60A52DEBA118}" type="pres">
      <dgm:prSet presAssocID="{7F0F66A1-1B2B-4429-A210-E02ADA861C3B}" presName="accentRepeatNode" presStyleLbl="solidFgAcc1" presStyleIdx="0" presStyleCnt="3"/>
      <dgm:spPr/>
    </dgm:pt>
    <dgm:pt modelId="{715E8CE3-16D1-4354-89D9-9D362378E53C}" type="pres">
      <dgm:prSet presAssocID="{C1BCC5A3-CCD9-46DB-BEA2-EE30D41F188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B76F7B5-F007-49CD-817F-6FE72EDDE1BF}" type="pres">
      <dgm:prSet presAssocID="{C1BCC5A3-CCD9-46DB-BEA2-EE30D41F1889}" presName="accent_2" presStyleCnt="0"/>
      <dgm:spPr/>
    </dgm:pt>
    <dgm:pt modelId="{A1B09F2D-5CCC-42CE-BD42-63D5C26432E7}" type="pres">
      <dgm:prSet presAssocID="{C1BCC5A3-CCD9-46DB-BEA2-EE30D41F1889}" presName="accentRepeatNode" presStyleLbl="solidFgAcc1" presStyleIdx="1" presStyleCnt="3"/>
      <dgm:spPr/>
    </dgm:pt>
    <dgm:pt modelId="{87D012DD-3920-4D48-BC3C-98BC474387A9}" type="pres">
      <dgm:prSet presAssocID="{73DD4B83-8322-4EB9-A597-91D956BB603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1B7CA30-1609-4134-A670-7B0A62AEE58E}" type="pres">
      <dgm:prSet presAssocID="{73DD4B83-8322-4EB9-A597-91D956BB603D}" presName="accent_3" presStyleCnt="0"/>
      <dgm:spPr/>
    </dgm:pt>
    <dgm:pt modelId="{46C264A7-A50F-4B36-AF7E-4AD10015E5DD}" type="pres">
      <dgm:prSet presAssocID="{73DD4B83-8322-4EB9-A597-91D956BB603D}" presName="accentRepeatNode" presStyleLbl="solidFgAcc1" presStyleIdx="2" presStyleCnt="3"/>
      <dgm:spPr/>
    </dgm:pt>
  </dgm:ptLst>
  <dgm:cxnLst>
    <dgm:cxn modelId="{93DE3D83-172A-4109-9991-C0DF9946DE47}" type="presOf" srcId="{7F0F66A1-1B2B-4429-A210-E02ADA861C3B}" destId="{A1FF8AE0-A3BD-4591-883B-DDA302B5522B}" srcOrd="0" destOrd="0" presId="urn:microsoft.com/office/officeart/2008/layout/VerticalCurvedList"/>
    <dgm:cxn modelId="{EBBC6328-666E-41B8-BE00-B02C73CBFB95}" type="presOf" srcId="{C1BCC5A3-CCD9-46DB-BEA2-EE30D41F1889}" destId="{715E8CE3-16D1-4354-89D9-9D362378E53C}" srcOrd="0" destOrd="0" presId="urn:microsoft.com/office/officeart/2008/layout/VerticalCurvedList"/>
    <dgm:cxn modelId="{B5662E55-9BA9-4D9A-8EFD-EACC3ECA5953}" srcId="{D4496632-DAF5-421E-87D0-E9E1C2737719}" destId="{C1BCC5A3-CCD9-46DB-BEA2-EE30D41F1889}" srcOrd="1" destOrd="0" parTransId="{A2EE1305-88F0-477C-A67A-9D2E9764E130}" sibTransId="{F83CA2D1-BB68-4A79-926B-126643395F8E}"/>
    <dgm:cxn modelId="{905ECB86-DB47-49B1-8049-DECE6A4A74A9}" type="presOf" srcId="{D4496632-DAF5-421E-87D0-E9E1C2737719}" destId="{0F537908-75A1-4A85-8314-4BD6CB9E17B3}" srcOrd="0" destOrd="0" presId="urn:microsoft.com/office/officeart/2008/layout/VerticalCurvedList"/>
    <dgm:cxn modelId="{AEC4E288-D68E-4D23-A999-41EB6A6FA950}" type="presOf" srcId="{73DD4B83-8322-4EB9-A597-91D956BB603D}" destId="{87D012DD-3920-4D48-BC3C-98BC474387A9}" srcOrd="0" destOrd="0" presId="urn:microsoft.com/office/officeart/2008/layout/VerticalCurvedList"/>
    <dgm:cxn modelId="{CA9D570E-6920-4D1B-9957-AF76DAE7C6AF}" srcId="{D4496632-DAF5-421E-87D0-E9E1C2737719}" destId="{7F0F66A1-1B2B-4429-A210-E02ADA861C3B}" srcOrd="0" destOrd="0" parTransId="{8C16355A-FF88-4106-BA1C-0C22AA61CFD9}" sibTransId="{A6F85D63-8599-4C05-B265-D7B2C54F8656}"/>
    <dgm:cxn modelId="{BF4589F3-03F7-46BE-8227-BB4B2A192FF5}" type="presOf" srcId="{A6F85D63-8599-4C05-B265-D7B2C54F8656}" destId="{97ACF7E6-8E16-4E1A-BFC9-2A90802F14CC}" srcOrd="0" destOrd="0" presId="urn:microsoft.com/office/officeart/2008/layout/VerticalCurvedList"/>
    <dgm:cxn modelId="{51CE5F25-5780-4EC8-8037-D0960F64622B}" srcId="{D4496632-DAF5-421E-87D0-E9E1C2737719}" destId="{73DD4B83-8322-4EB9-A597-91D956BB603D}" srcOrd="2" destOrd="0" parTransId="{B2B0D561-0857-4F4F-B185-2C51B017228C}" sibTransId="{87F9EE5C-4948-4B5A-A2F3-F4A4755E1B64}"/>
    <dgm:cxn modelId="{CE2CAF64-5D26-4AED-879C-8F1853403BC2}" type="presParOf" srcId="{0F537908-75A1-4A85-8314-4BD6CB9E17B3}" destId="{E653A553-F9AA-40B8-8D1F-1FB6D3B3FD69}" srcOrd="0" destOrd="0" presId="urn:microsoft.com/office/officeart/2008/layout/VerticalCurvedList"/>
    <dgm:cxn modelId="{921983ED-943F-4D7F-B8FF-774DCB2093AE}" type="presParOf" srcId="{E653A553-F9AA-40B8-8D1F-1FB6D3B3FD69}" destId="{CCABC304-3C79-40D2-A988-A2E87EC2BE59}" srcOrd="0" destOrd="0" presId="urn:microsoft.com/office/officeart/2008/layout/VerticalCurvedList"/>
    <dgm:cxn modelId="{BA32C611-A611-4EF1-ABD9-FFF1AF49D190}" type="presParOf" srcId="{CCABC304-3C79-40D2-A988-A2E87EC2BE59}" destId="{ACAFAB77-89C6-407F-88CB-E99534F9D7B2}" srcOrd="0" destOrd="0" presId="urn:microsoft.com/office/officeart/2008/layout/VerticalCurvedList"/>
    <dgm:cxn modelId="{70AA253D-0029-4DAA-9CB6-7307E69F8F05}" type="presParOf" srcId="{CCABC304-3C79-40D2-A988-A2E87EC2BE59}" destId="{97ACF7E6-8E16-4E1A-BFC9-2A90802F14CC}" srcOrd="1" destOrd="0" presId="urn:microsoft.com/office/officeart/2008/layout/VerticalCurvedList"/>
    <dgm:cxn modelId="{5F23007C-BBB4-4EA7-8CCA-EB416E7784A1}" type="presParOf" srcId="{CCABC304-3C79-40D2-A988-A2E87EC2BE59}" destId="{E8E7FDD1-5232-49E0-92DB-21ADDC42B97A}" srcOrd="2" destOrd="0" presId="urn:microsoft.com/office/officeart/2008/layout/VerticalCurvedList"/>
    <dgm:cxn modelId="{651D4ABB-18A5-47B7-8A9A-306D35CFC2EC}" type="presParOf" srcId="{CCABC304-3C79-40D2-A988-A2E87EC2BE59}" destId="{F14D5F33-1147-414C-A4F1-0A993FEC171A}" srcOrd="3" destOrd="0" presId="urn:microsoft.com/office/officeart/2008/layout/VerticalCurvedList"/>
    <dgm:cxn modelId="{C91EC263-4D08-4ADE-9833-9E1B17ED3902}" type="presParOf" srcId="{E653A553-F9AA-40B8-8D1F-1FB6D3B3FD69}" destId="{A1FF8AE0-A3BD-4591-883B-DDA302B5522B}" srcOrd="1" destOrd="0" presId="urn:microsoft.com/office/officeart/2008/layout/VerticalCurvedList"/>
    <dgm:cxn modelId="{72936B7B-9125-4864-A8F3-DED37E062003}" type="presParOf" srcId="{E653A553-F9AA-40B8-8D1F-1FB6D3B3FD69}" destId="{E7D7DD1D-DAFB-4740-ACFF-0374D377B78F}" srcOrd="2" destOrd="0" presId="urn:microsoft.com/office/officeart/2008/layout/VerticalCurvedList"/>
    <dgm:cxn modelId="{34F525B0-9F0D-4693-904D-4189ECA7BF51}" type="presParOf" srcId="{E7D7DD1D-DAFB-4740-ACFF-0374D377B78F}" destId="{D329E7C3-4F72-49DC-B2ED-60A52DEBA118}" srcOrd="0" destOrd="0" presId="urn:microsoft.com/office/officeart/2008/layout/VerticalCurvedList"/>
    <dgm:cxn modelId="{3161B03E-5C78-4744-9A9E-2C0F16D1A74C}" type="presParOf" srcId="{E653A553-F9AA-40B8-8D1F-1FB6D3B3FD69}" destId="{715E8CE3-16D1-4354-89D9-9D362378E53C}" srcOrd="3" destOrd="0" presId="urn:microsoft.com/office/officeart/2008/layout/VerticalCurvedList"/>
    <dgm:cxn modelId="{21286C97-76CC-45B6-9E22-6127B40B3B57}" type="presParOf" srcId="{E653A553-F9AA-40B8-8D1F-1FB6D3B3FD69}" destId="{1B76F7B5-F007-49CD-817F-6FE72EDDE1BF}" srcOrd="4" destOrd="0" presId="urn:microsoft.com/office/officeart/2008/layout/VerticalCurvedList"/>
    <dgm:cxn modelId="{769DE329-25F2-4AF4-9923-CC0173265FD0}" type="presParOf" srcId="{1B76F7B5-F007-49CD-817F-6FE72EDDE1BF}" destId="{A1B09F2D-5CCC-42CE-BD42-63D5C26432E7}" srcOrd="0" destOrd="0" presId="urn:microsoft.com/office/officeart/2008/layout/VerticalCurvedList"/>
    <dgm:cxn modelId="{DE64F4D4-0B08-40A5-8F35-6DC987B748B1}" type="presParOf" srcId="{E653A553-F9AA-40B8-8D1F-1FB6D3B3FD69}" destId="{87D012DD-3920-4D48-BC3C-98BC474387A9}" srcOrd="5" destOrd="0" presId="urn:microsoft.com/office/officeart/2008/layout/VerticalCurvedList"/>
    <dgm:cxn modelId="{C49B1FFD-97D4-414C-BF31-2E01F05D1A95}" type="presParOf" srcId="{E653A553-F9AA-40B8-8D1F-1FB6D3B3FD69}" destId="{41B7CA30-1609-4134-A670-7B0A62AEE58E}" srcOrd="6" destOrd="0" presId="urn:microsoft.com/office/officeart/2008/layout/VerticalCurvedList"/>
    <dgm:cxn modelId="{9F74C389-C825-457A-8596-B700EE1A6A18}" type="presParOf" srcId="{41B7CA30-1609-4134-A670-7B0A62AEE58E}" destId="{46C264A7-A50F-4B36-AF7E-4AD10015E5D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E094ED-AC16-4921-84EF-FC41FF12670A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2E6CF129-792B-4459-A95B-26F6540B942D}">
      <dgm:prSet phldrT="[Texto]" custT="1"/>
      <dgm:spPr/>
      <dgm:t>
        <a:bodyPr/>
        <a:lstStyle/>
        <a:p>
          <a:r>
            <a:rPr lang="pt-BR" sz="18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IV – atuar como </a:t>
          </a:r>
          <a:r>
            <a:rPr lang="pt-BR" sz="1800" b="1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procurador ou intermediário </a:t>
          </a:r>
          <a:r>
            <a:rPr lang="pt-BR" sz="18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de interesses privados junto a órgão/entidade público</a:t>
          </a:r>
          <a:endParaRPr lang="pt-BR" sz="1800" dirty="0"/>
        </a:p>
      </dgm:t>
    </dgm:pt>
    <dgm:pt modelId="{67EB57BC-5043-42B8-89D1-BF21ECEAD2CF}" type="parTrans" cxnId="{DB749EFF-E2A5-4837-B0EE-59F04FEC1DF4}">
      <dgm:prSet/>
      <dgm:spPr/>
      <dgm:t>
        <a:bodyPr/>
        <a:lstStyle/>
        <a:p>
          <a:endParaRPr lang="pt-BR" sz="1800"/>
        </a:p>
      </dgm:t>
    </dgm:pt>
    <dgm:pt modelId="{93FCEA2D-7F1F-4637-9CD3-098F3B56531F}" type="sibTrans" cxnId="{DB749EFF-E2A5-4837-B0EE-59F04FEC1DF4}">
      <dgm:prSet/>
      <dgm:spPr/>
      <dgm:t>
        <a:bodyPr/>
        <a:lstStyle/>
        <a:p>
          <a:endParaRPr lang="pt-BR" sz="1800"/>
        </a:p>
      </dgm:t>
    </dgm:pt>
    <dgm:pt modelId="{6D5A0DB1-C695-4B90-9739-07D0DBFFC029}">
      <dgm:prSet custT="1"/>
      <dgm:spPr/>
      <dgm:t>
        <a:bodyPr/>
        <a:lstStyle/>
        <a:p>
          <a:r>
            <a:rPr lang="pt-BR" sz="180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V – </a:t>
          </a:r>
          <a:r>
            <a:rPr lang="pt-BR" sz="1800" b="1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praticar atos que beneficiem </a:t>
          </a:r>
          <a:r>
            <a:rPr lang="pt-BR" sz="180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pessoa jurídica da qual participe o próprio agente, seu cônjuge ou parentes (até o 3º grau)</a:t>
          </a:r>
          <a:endParaRPr lang="pt-BR" sz="1800" dirty="0">
            <a:latin typeface="Calibri" panose="020F0502020204030204" pitchFamily="34" charset="0"/>
            <a:ea typeface="ＭＳ Ｐゴシック" pitchFamily="34" charset="-128"/>
            <a:cs typeface="Times New Roman" pitchFamily="18" charset="0"/>
          </a:endParaRPr>
        </a:p>
      </dgm:t>
    </dgm:pt>
    <dgm:pt modelId="{17730E67-281B-4593-B7B9-24AA29AA7280}" type="parTrans" cxnId="{C8F18E6B-8234-4436-9209-575DDD321366}">
      <dgm:prSet/>
      <dgm:spPr/>
      <dgm:t>
        <a:bodyPr/>
        <a:lstStyle/>
        <a:p>
          <a:endParaRPr lang="pt-BR" sz="1800"/>
        </a:p>
      </dgm:t>
    </dgm:pt>
    <dgm:pt modelId="{E5BC3E12-9F83-4FE8-819C-82A607998B3A}" type="sibTrans" cxnId="{C8F18E6B-8234-4436-9209-575DDD321366}">
      <dgm:prSet/>
      <dgm:spPr/>
      <dgm:t>
        <a:bodyPr/>
        <a:lstStyle/>
        <a:p>
          <a:endParaRPr lang="pt-BR" sz="1800"/>
        </a:p>
      </dgm:t>
    </dgm:pt>
    <dgm:pt modelId="{C69048DE-3A14-46ED-8F23-998AA687FC27}">
      <dgm:prSet custT="1"/>
      <dgm:spPr/>
      <dgm:t>
        <a:bodyPr/>
        <a:lstStyle/>
        <a:p>
          <a:r>
            <a:rPr lang="pt-BR" sz="18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VI –  receber </a:t>
          </a:r>
          <a:r>
            <a:rPr lang="pt-BR" sz="1800" b="1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presente de quem tenha interesse em decisão </a:t>
          </a:r>
          <a:r>
            <a:rPr lang="pt-BR" sz="18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de agente público ou de colegiado do qual este participe, fora dos limites e condições do regulamento</a:t>
          </a:r>
        </a:p>
      </dgm:t>
    </dgm:pt>
    <dgm:pt modelId="{AE549633-A6E1-4562-A261-FB688A7BAD6E}" type="parTrans" cxnId="{37168BA5-A98B-415A-BEB5-41D748D685DA}">
      <dgm:prSet/>
      <dgm:spPr/>
      <dgm:t>
        <a:bodyPr/>
        <a:lstStyle/>
        <a:p>
          <a:endParaRPr lang="pt-BR" sz="1800"/>
        </a:p>
      </dgm:t>
    </dgm:pt>
    <dgm:pt modelId="{5D7BF6DB-86E8-48C5-AD51-73582B37CD5B}" type="sibTrans" cxnId="{37168BA5-A98B-415A-BEB5-41D748D685DA}">
      <dgm:prSet/>
      <dgm:spPr/>
      <dgm:t>
        <a:bodyPr/>
        <a:lstStyle/>
        <a:p>
          <a:endParaRPr lang="pt-BR" sz="1800"/>
        </a:p>
      </dgm:t>
    </dgm:pt>
    <dgm:pt modelId="{9B74C746-10D7-4A64-88EC-9AE4915D120B}">
      <dgm:prSet custT="1"/>
      <dgm:spPr/>
      <dgm:t>
        <a:bodyPr/>
        <a:lstStyle/>
        <a:p>
          <a:r>
            <a:rPr lang="pt-BR" sz="180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VII –  prestar serviços a </a:t>
          </a:r>
          <a:r>
            <a:rPr lang="pt-BR" sz="1800" b="1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empresa cuja atividade seja controlada, fiscalizada ou regulada </a:t>
          </a:r>
          <a:r>
            <a:rPr lang="pt-BR" sz="180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pelo ente ao qual o agente público está vinculado</a:t>
          </a:r>
          <a:endParaRPr lang="pt-BR" sz="1800" dirty="0">
            <a:latin typeface="Calibri" panose="020F0502020204030204" pitchFamily="34" charset="0"/>
            <a:ea typeface="ＭＳ Ｐゴシック" pitchFamily="34" charset="-128"/>
            <a:cs typeface="Times New Roman" pitchFamily="18" charset="0"/>
          </a:endParaRPr>
        </a:p>
      </dgm:t>
    </dgm:pt>
    <dgm:pt modelId="{106E4919-DE79-4321-96CB-0EB63C23349B}" type="parTrans" cxnId="{40404DA3-5ADD-44A8-83FE-05B1A957346E}">
      <dgm:prSet/>
      <dgm:spPr/>
      <dgm:t>
        <a:bodyPr/>
        <a:lstStyle/>
        <a:p>
          <a:endParaRPr lang="pt-BR" sz="1800"/>
        </a:p>
      </dgm:t>
    </dgm:pt>
    <dgm:pt modelId="{002C0AB5-8630-48A1-86CD-C7C88E101366}" type="sibTrans" cxnId="{40404DA3-5ADD-44A8-83FE-05B1A957346E}">
      <dgm:prSet/>
      <dgm:spPr/>
      <dgm:t>
        <a:bodyPr/>
        <a:lstStyle/>
        <a:p>
          <a:endParaRPr lang="pt-BR" sz="1800"/>
        </a:p>
      </dgm:t>
    </dgm:pt>
    <dgm:pt modelId="{AD9AF60F-9341-4FAE-8B4A-522AEEEC7FDB}" type="pres">
      <dgm:prSet presAssocID="{90E094ED-AC16-4921-84EF-FC41FF12670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553E6AB7-255E-4298-A3B0-031AE3CC5770}" type="pres">
      <dgm:prSet presAssocID="{90E094ED-AC16-4921-84EF-FC41FF12670A}" presName="Name1" presStyleCnt="0"/>
      <dgm:spPr/>
    </dgm:pt>
    <dgm:pt modelId="{E9D6E1D1-8736-417D-BF61-2962E0E2BDD5}" type="pres">
      <dgm:prSet presAssocID="{90E094ED-AC16-4921-84EF-FC41FF12670A}" presName="cycle" presStyleCnt="0"/>
      <dgm:spPr/>
    </dgm:pt>
    <dgm:pt modelId="{B9C56D2B-5322-4948-A2CA-9E8F0672E938}" type="pres">
      <dgm:prSet presAssocID="{90E094ED-AC16-4921-84EF-FC41FF12670A}" presName="srcNode" presStyleLbl="node1" presStyleIdx="0" presStyleCnt="4"/>
      <dgm:spPr/>
    </dgm:pt>
    <dgm:pt modelId="{1871D380-45A8-4D97-B227-448E61F75DD5}" type="pres">
      <dgm:prSet presAssocID="{90E094ED-AC16-4921-84EF-FC41FF12670A}" presName="conn" presStyleLbl="parChTrans1D2" presStyleIdx="0" presStyleCnt="1"/>
      <dgm:spPr/>
      <dgm:t>
        <a:bodyPr/>
        <a:lstStyle/>
        <a:p>
          <a:endParaRPr lang="pt-BR"/>
        </a:p>
      </dgm:t>
    </dgm:pt>
    <dgm:pt modelId="{8983176F-8193-479D-93CA-3397EEBC491C}" type="pres">
      <dgm:prSet presAssocID="{90E094ED-AC16-4921-84EF-FC41FF12670A}" presName="extraNode" presStyleLbl="node1" presStyleIdx="0" presStyleCnt="4"/>
      <dgm:spPr/>
    </dgm:pt>
    <dgm:pt modelId="{23A668FA-75E4-4B48-990F-6FF0DAC8F7CD}" type="pres">
      <dgm:prSet presAssocID="{90E094ED-AC16-4921-84EF-FC41FF12670A}" presName="dstNode" presStyleLbl="node1" presStyleIdx="0" presStyleCnt="4"/>
      <dgm:spPr/>
    </dgm:pt>
    <dgm:pt modelId="{54AB6C8C-90D0-4F6D-BCF6-0DE47FAB71B4}" type="pres">
      <dgm:prSet presAssocID="{2E6CF129-792B-4459-A95B-26F6540B942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F0ACA2F-F76A-4143-8697-C353625C6B2C}" type="pres">
      <dgm:prSet presAssocID="{2E6CF129-792B-4459-A95B-26F6540B942D}" presName="accent_1" presStyleCnt="0"/>
      <dgm:spPr/>
    </dgm:pt>
    <dgm:pt modelId="{C3FF9F22-C96C-42B7-BF06-23158496F582}" type="pres">
      <dgm:prSet presAssocID="{2E6CF129-792B-4459-A95B-26F6540B942D}" presName="accentRepeatNode" presStyleLbl="solidFgAcc1" presStyleIdx="0" presStyleCnt="4"/>
      <dgm:spPr/>
    </dgm:pt>
    <dgm:pt modelId="{82B5E3F5-53CA-41A7-8076-30CD1196F3DC}" type="pres">
      <dgm:prSet presAssocID="{6D5A0DB1-C695-4B90-9739-07D0DBFFC029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47D960-0B16-4848-9B54-CEA327513494}" type="pres">
      <dgm:prSet presAssocID="{6D5A0DB1-C695-4B90-9739-07D0DBFFC029}" presName="accent_2" presStyleCnt="0"/>
      <dgm:spPr/>
    </dgm:pt>
    <dgm:pt modelId="{80BF1D77-4986-49ED-AE2A-C587C3088019}" type="pres">
      <dgm:prSet presAssocID="{6D5A0DB1-C695-4B90-9739-07D0DBFFC029}" presName="accentRepeatNode" presStyleLbl="solidFgAcc1" presStyleIdx="1" presStyleCnt="4"/>
      <dgm:spPr/>
    </dgm:pt>
    <dgm:pt modelId="{5BCA5CCB-BBBE-48DB-B643-CD9EFCD7EC1A}" type="pres">
      <dgm:prSet presAssocID="{C69048DE-3A14-46ED-8F23-998AA687FC2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E5B130-9A4D-4CF1-A977-FFDB55265903}" type="pres">
      <dgm:prSet presAssocID="{C69048DE-3A14-46ED-8F23-998AA687FC27}" presName="accent_3" presStyleCnt="0"/>
      <dgm:spPr/>
    </dgm:pt>
    <dgm:pt modelId="{ADC46183-1D98-46B2-A6E9-9D9384186BE1}" type="pres">
      <dgm:prSet presAssocID="{C69048DE-3A14-46ED-8F23-998AA687FC27}" presName="accentRepeatNode" presStyleLbl="solidFgAcc1" presStyleIdx="2" presStyleCnt="4"/>
      <dgm:spPr/>
    </dgm:pt>
    <dgm:pt modelId="{808EB0C4-2B25-436C-9AAC-38EB97C938B1}" type="pres">
      <dgm:prSet presAssocID="{9B74C746-10D7-4A64-88EC-9AE4915D120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0A0783B-71C5-41A4-A91E-5E570D119BFA}" type="pres">
      <dgm:prSet presAssocID="{9B74C746-10D7-4A64-88EC-9AE4915D120B}" presName="accent_4" presStyleCnt="0"/>
      <dgm:spPr/>
    </dgm:pt>
    <dgm:pt modelId="{11118882-93D6-4C25-AD8F-5AAA9B395599}" type="pres">
      <dgm:prSet presAssocID="{9B74C746-10D7-4A64-88EC-9AE4915D120B}" presName="accentRepeatNode" presStyleLbl="solidFgAcc1" presStyleIdx="3" presStyleCnt="4"/>
      <dgm:spPr/>
    </dgm:pt>
  </dgm:ptLst>
  <dgm:cxnLst>
    <dgm:cxn modelId="{D91C4627-6CCF-433B-8813-4FDA51E28D72}" type="presOf" srcId="{9B74C746-10D7-4A64-88EC-9AE4915D120B}" destId="{808EB0C4-2B25-436C-9AAC-38EB97C938B1}" srcOrd="0" destOrd="0" presId="urn:microsoft.com/office/officeart/2008/layout/VerticalCurvedList"/>
    <dgm:cxn modelId="{37168BA5-A98B-415A-BEB5-41D748D685DA}" srcId="{90E094ED-AC16-4921-84EF-FC41FF12670A}" destId="{C69048DE-3A14-46ED-8F23-998AA687FC27}" srcOrd="2" destOrd="0" parTransId="{AE549633-A6E1-4562-A261-FB688A7BAD6E}" sibTransId="{5D7BF6DB-86E8-48C5-AD51-73582B37CD5B}"/>
    <dgm:cxn modelId="{C8F18E6B-8234-4436-9209-575DDD321366}" srcId="{90E094ED-AC16-4921-84EF-FC41FF12670A}" destId="{6D5A0DB1-C695-4B90-9739-07D0DBFFC029}" srcOrd="1" destOrd="0" parTransId="{17730E67-281B-4593-B7B9-24AA29AA7280}" sibTransId="{E5BC3E12-9F83-4FE8-819C-82A607998B3A}"/>
    <dgm:cxn modelId="{DB749EFF-E2A5-4837-B0EE-59F04FEC1DF4}" srcId="{90E094ED-AC16-4921-84EF-FC41FF12670A}" destId="{2E6CF129-792B-4459-A95B-26F6540B942D}" srcOrd="0" destOrd="0" parTransId="{67EB57BC-5043-42B8-89D1-BF21ECEAD2CF}" sibTransId="{93FCEA2D-7F1F-4637-9CD3-098F3B56531F}"/>
    <dgm:cxn modelId="{5F018EB3-6B44-4E93-8194-26D13A89E1AB}" type="presOf" srcId="{93FCEA2D-7F1F-4637-9CD3-098F3B56531F}" destId="{1871D380-45A8-4D97-B227-448E61F75DD5}" srcOrd="0" destOrd="0" presId="urn:microsoft.com/office/officeart/2008/layout/VerticalCurvedList"/>
    <dgm:cxn modelId="{05850503-4976-4B9B-871D-75E0879A932C}" type="presOf" srcId="{90E094ED-AC16-4921-84EF-FC41FF12670A}" destId="{AD9AF60F-9341-4FAE-8B4A-522AEEEC7FDB}" srcOrd="0" destOrd="0" presId="urn:microsoft.com/office/officeart/2008/layout/VerticalCurvedList"/>
    <dgm:cxn modelId="{20888460-611A-4268-A48D-A783D09F97BC}" type="presOf" srcId="{2E6CF129-792B-4459-A95B-26F6540B942D}" destId="{54AB6C8C-90D0-4F6D-BCF6-0DE47FAB71B4}" srcOrd="0" destOrd="0" presId="urn:microsoft.com/office/officeart/2008/layout/VerticalCurvedList"/>
    <dgm:cxn modelId="{2C9F9099-38A5-49BC-98FE-1B0EEC4176B6}" type="presOf" srcId="{6D5A0DB1-C695-4B90-9739-07D0DBFFC029}" destId="{82B5E3F5-53CA-41A7-8076-30CD1196F3DC}" srcOrd="0" destOrd="0" presId="urn:microsoft.com/office/officeart/2008/layout/VerticalCurvedList"/>
    <dgm:cxn modelId="{94889E74-2C58-4756-9D7F-354227A33D1D}" type="presOf" srcId="{C69048DE-3A14-46ED-8F23-998AA687FC27}" destId="{5BCA5CCB-BBBE-48DB-B643-CD9EFCD7EC1A}" srcOrd="0" destOrd="0" presId="urn:microsoft.com/office/officeart/2008/layout/VerticalCurvedList"/>
    <dgm:cxn modelId="{40404DA3-5ADD-44A8-83FE-05B1A957346E}" srcId="{90E094ED-AC16-4921-84EF-FC41FF12670A}" destId="{9B74C746-10D7-4A64-88EC-9AE4915D120B}" srcOrd="3" destOrd="0" parTransId="{106E4919-DE79-4321-96CB-0EB63C23349B}" sibTransId="{002C0AB5-8630-48A1-86CD-C7C88E101366}"/>
    <dgm:cxn modelId="{B4786224-FCDC-4A9B-9165-4170A54F8AAE}" type="presParOf" srcId="{AD9AF60F-9341-4FAE-8B4A-522AEEEC7FDB}" destId="{553E6AB7-255E-4298-A3B0-031AE3CC5770}" srcOrd="0" destOrd="0" presId="urn:microsoft.com/office/officeart/2008/layout/VerticalCurvedList"/>
    <dgm:cxn modelId="{07248E89-2957-437A-A93A-9F3EDF5A7046}" type="presParOf" srcId="{553E6AB7-255E-4298-A3B0-031AE3CC5770}" destId="{E9D6E1D1-8736-417D-BF61-2962E0E2BDD5}" srcOrd="0" destOrd="0" presId="urn:microsoft.com/office/officeart/2008/layout/VerticalCurvedList"/>
    <dgm:cxn modelId="{B202E210-807A-468A-B36A-40E641C68B57}" type="presParOf" srcId="{E9D6E1D1-8736-417D-BF61-2962E0E2BDD5}" destId="{B9C56D2B-5322-4948-A2CA-9E8F0672E938}" srcOrd="0" destOrd="0" presId="urn:microsoft.com/office/officeart/2008/layout/VerticalCurvedList"/>
    <dgm:cxn modelId="{F873B012-0904-4BD0-8BFC-80E832CF4D9B}" type="presParOf" srcId="{E9D6E1D1-8736-417D-BF61-2962E0E2BDD5}" destId="{1871D380-45A8-4D97-B227-448E61F75DD5}" srcOrd="1" destOrd="0" presId="urn:microsoft.com/office/officeart/2008/layout/VerticalCurvedList"/>
    <dgm:cxn modelId="{7F71CC8D-B857-4EA0-A601-A64EF0449D01}" type="presParOf" srcId="{E9D6E1D1-8736-417D-BF61-2962E0E2BDD5}" destId="{8983176F-8193-479D-93CA-3397EEBC491C}" srcOrd="2" destOrd="0" presId="urn:microsoft.com/office/officeart/2008/layout/VerticalCurvedList"/>
    <dgm:cxn modelId="{59298217-2F95-4345-BF20-032F300AC416}" type="presParOf" srcId="{E9D6E1D1-8736-417D-BF61-2962E0E2BDD5}" destId="{23A668FA-75E4-4B48-990F-6FF0DAC8F7CD}" srcOrd="3" destOrd="0" presId="urn:microsoft.com/office/officeart/2008/layout/VerticalCurvedList"/>
    <dgm:cxn modelId="{3BB65CF6-51F5-439F-AC46-E01E8C0B9E7E}" type="presParOf" srcId="{553E6AB7-255E-4298-A3B0-031AE3CC5770}" destId="{54AB6C8C-90D0-4F6D-BCF6-0DE47FAB71B4}" srcOrd="1" destOrd="0" presId="urn:microsoft.com/office/officeart/2008/layout/VerticalCurvedList"/>
    <dgm:cxn modelId="{8F319A12-EAFB-4D15-A9B8-03D5129F93CD}" type="presParOf" srcId="{553E6AB7-255E-4298-A3B0-031AE3CC5770}" destId="{5F0ACA2F-F76A-4143-8697-C353625C6B2C}" srcOrd="2" destOrd="0" presId="urn:microsoft.com/office/officeart/2008/layout/VerticalCurvedList"/>
    <dgm:cxn modelId="{3981C337-C063-4D10-AC35-8877424CF0B8}" type="presParOf" srcId="{5F0ACA2F-F76A-4143-8697-C353625C6B2C}" destId="{C3FF9F22-C96C-42B7-BF06-23158496F582}" srcOrd="0" destOrd="0" presId="urn:microsoft.com/office/officeart/2008/layout/VerticalCurvedList"/>
    <dgm:cxn modelId="{3F0EC0C3-C72A-41F5-B65F-61B2AB6A6038}" type="presParOf" srcId="{553E6AB7-255E-4298-A3B0-031AE3CC5770}" destId="{82B5E3F5-53CA-41A7-8076-30CD1196F3DC}" srcOrd="3" destOrd="0" presId="urn:microsoft.com/office/officeart/2008/layout/VerticalCurvedList"/>
    <dgm:cxn modelId="{99C2A8D5-E4BC-4461-A1A5-8218F6B4CFDF}" type="presParOf" srcId="{553E6AB7-255E-4298-A3B0-031AE3CC5770}" destId="{C947D960-0B16-4848-9B54-CEA327513494}" srcOrd="4" destOrd="0" presId="urn:microsoft.com/office/officeart/2008/layout/VerticalCurvedList"/>
    <dgm:cxn modelId="{F4FFF2DD-304B-4E1C-A4EF-84D9F659BA5B}" type="presParOf" srcId="{C947D960-0B16-4848-9B54-CEA327513494}" destId="{80BF1D77-4986-49ED-AE2A-C587C3088019}" srcOrd="0" destOrd="0" presId="urn:microsoft.com/office/officeart/2008/layout/VerticalCurvedList"/>
    <dgm:cxn modelId="{B6670857-4D32-419D-97F1-1FE1F0B38D15}" type="presParOf" srcId="{553E6AB7-255E-4298-A3B0-031AE3CC5770}" destId="{5BCA5CCB-BBBE-48DB-B643-CD9EFCD7EC1A}" srcOrd="5" destOrd="0" presId="urn:microsoft.com/office/officeart/2008/layout/VerticalCurvedList"/>
    <dgm:cxn modelId="{F7468837-0CF2-4ED1-BC19-46DA349C0646}" type="presParOf" srcId="{553E6AB7-255E-4298-A3B0-031AE3CC5770}" destId="{2AE5B130-9A4D-4CF1-A977-FFDB55265903}" srcOrd="6" destOrd="0" presId="urn:microsoft.com/office/officeart/2008/layout/VerticalCurvedList"/>
    <dgm:cxn modelId="{1AF5A6D2-71BF-4D87-94EB-E44F2AEEB340}" type="presParOf" srcId="{2AE5B130-9A4D-4CF1-A977-FFDB55265903}" destId="{ADC46183-1D98-46B2-A6E9-9D9384186BE1}" srcOrd="0" destOrd="0" presId="urn:microsoft.com/office/officeart/2008/layout/VerticalCurvedList"/>
    <dgm:cxn modelId="{46EF9DC9-1798-48F5-A770-EE57D7A6A080}" type="presParOf" srcId="{553E6AB7-255E-4298-A3B0-031AE3CC5770}" destId="{808EB0C4-2B25-436C-9AAC-38EB97C938B1}" srcOrd="7" destOrd="0" presId="urn:microsoft.com/office/officeart/2008/layout/VerticalCurvedList"/>
    <dgm:cxn modelId="{65027160-0ED6-4646-B9C6-A8CFB8A2AB0D}" type="presParOf" srcId="{553E6AB7-255E-4298-A3B0-031AE3CC5770}" destId="{B0A0783B-71C5-41A4-A91E-5E570D119BFA}" srcOrd="8" destOrd="0" presId="urn:microsoft.com/office/officeart/2008/layout/VerticalCurvedList"/>
    <dgm:cxn modelId="{69DEE5A1-41A4-41B3-B41E-C1F14D850DF8}" type="presParOf" srcId="{B0A0783B-71C5-41A4-A91E-5E570D119BFA}" destId="{11118882-93D6-4C25-AD8F-5AAA9B39559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53A3FD-5182-411B-B0A7-2101A6924EE5}" type="doc">
      <dgm:prSet loTypeId="urn:microsoft.com/office/officeart/2005/8/layout/chevron2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BBE95E96-D527-4417-B005-886AE808EC5E}">
      <dgm:prSet phldrT="[Texto]" custT="1"/>
      <dgm:spPr/>
      <dgm:t>
        <a:bodyPr/>
        <a:lstStyle/>
        <a:p>
          <a:r>
            <a:rPr lang="pt-BR" sz="1900" b="1"/>
            <a:t>ÓRGÃO</a:t>
          </a:r>
          <a:endParaRPr lang="pt-BR" sz="1900" b="1" dirty="0"/>
        </a:p>
      </dgm:t>
    </dgm:pt>
    <dgm:pt modelId="{0C12E7C7-A438-49D3-9C87-AED41DD61768}" type="parTrans" cxnId="{87D90F11-8E92-4C1B-810C-B6B2CFE25F55}">
      <dgm:prSet/>
      <dgm:spPr/>
      <dgm:t>
        <a:bodyPr/>
        <a:lstStyle/>
        <a:p>
          <a:endParaRPr lang="pt-BR"/>
        </a:p>
      </dgm:t>
    </dgm:pt>
    <dgm:pt modelId="{5E22F09D-9A6C-4240-9B19-1C9395523E20}" type="sibTrans" cxnId="{87D90F11-8E92-4C1B-810C-B6B2CFE25F55}">
      <dgm:prSet/>
      <dgm:spPr/>
      <dgm:t>
        <a:bodyPr/>
        <a:lstStyle/>
        <a:p>
          <a:endParaRPr lang="pt-BR"/>
        </a:p>
      </dgm:t>
    </dgm:pt>
    <dgm:pt modelId="{1E8C51F2-D050-4286-986B-E64E9502B0A0}">
      <dgm:prSet phldrT="[Texto]" custT="1"/>
      <dgm:spPr/>
      <dgm:t>
        <a:bodyPr/>
        <a:lstStyle/>
        <a:p>
          <a:pPr algn="just"/>
          <a:r>
            <a:rPr lang="pt-BR" sz="2400" dirty="0">
              <a:latin typeface="Calibri" panose="020F0502020204030204" pitchFamily="34" charset="0"/>
            </a:rPr>
            <a:t>Quando o órgão ou entidade identificar a </a:t>
          </a:r>
          <a:r>
            <a:rPr lang="pt-BR" sz="2400" b="1" dirty="0">
              <a:latin typeface="Calibri" panose="020F0502020204030204" pitchFamily="34" charset="0"/>
            </a:rPr>
            <a:t>inexistência de conflito de interesses, </a:t>
          </a:r>
          <a:r>
            <a:rPr lang="pt-BR" sz="2400" b="0" dirty="0">
              <a:latin typeface="Calibri" panose="020F0502020204030204" pitchFamily="34" charset="0"/>
            </a:rPr>
            <a:t>não há remessa automática para a CGU.</a:t>
          </a:r>
          <a:endParaRPr lang="pt-BR" sz="2400" b="1" dirty="0">
            <a:latin typeface="Calibri" panose="020F0502020204030204" pitchFamily="34" charset="0"/>
          </a:endParaRPr>
        </a:p>
      </dgm:t>
    </dgm:pt>
    <dgm:pt modelId="{6DF67D13-59F2-4289-AE54-CEDB72E84D1A}" type="parTrans" cxnId="{66C6354A-FA50-4528-A62D-FF1CE8CBC93E}">
      <dgm:prSet/>
      <dgm:spPr/>
      <dgm:t>
        <a:bodyPr/>
        <a:lstStyle/>
        <a:p>
          <a:endParaRPr lang="pt-BR"/>
        </a:p>
      </dgm:t>
    </dgm:pt>
    <dgm:pt modelId="{020D3018-4E3C-4A90-9909-978100257EA6}" type="sibTrans" cxnId="{66C6354A-FA50-4528-A62D-FF1CE8CBC93E}">
      <dgm:prSet/>
      <dgm:spPr/>
      <dgm:t>
        <a:bodyPr/>
        <a:lstStyle/>
        <a:p>
          <a:endParaRPr lang="pt-BR"/>
        </a:p>
      </dgm:t>
    </dgm:pt>
    <dgm:pt modelId="{7A045933-656F-46D5-8405-9C4791E96F93}">
      <dgm:prSet phldrT="[Texto]" custT="1"/>
      <dgm:spPr/>
      <dgm:t>
        <a:bodyPr/>
        <a:lstStyle/>
        <a:p>
          <a:r>
            <a:rPr lang="pt-BR" sz="1900" b="1"/>
            <a:t>CGU</a:t>
          </a:r>
          <a:endParaRPr lang="pt-BR" sz="1900" b="1" dirty="0"/>
        </a:p>
      </dgm:t>
    </dgm:pt>
    <dgm:pt modelId="{FA577080-F2DC-4643-B9B5-BEC9C47A1CB4}" type="parTrans" cxnId="{EBB76AF3-0A8F-410F-8988-204EFC98B5F2}">
      <dgm:prSet/>
      <dgm:spPr/>
      <dgm:t>
        <a:bodyPr/>
        <a:lstStyle/>
        <a:p>
          <a:endParaRPr lang="pt-BR"/>
        </a:p>
      </dgm:t>
    </dgm:pt>
    <dgm:pt modelId="{1C082DB0-47FF-4673-BCAF-D581469EF0AE}" type="sibTrans" cxnId="{EBB76AF3-0A8F-410F-8988-204EFC98B5F2}">
      <dgm:prSet/>
      <dgm:spPr/>
      <dgm:t>
        <a:bodyPr/>
        <a:lstStyle/>
        <a:p>
          <a:endParaRPr lang="pt-BR"/>
        </a:p>
      </dgm:t>
    </dgm:pt>
    <dgm:pt modelId="{6DA29E5F-B813-4553-8B6D-AC30E45FBF74}">
      <dgm:prSet phldrT="[Texto]" custT="1"/>
      <dgm:spPr/>
      <dgm:t>
        <a:bodyPr/>
        <a:lstStyle/>
        <a:p>
          <a:pPr algn="just"/>
          <a:r>
            <a:rPr lang="pt-BR" sz="2400" dirty="0">
              <a:latin typeface="Calibri" panose="020F0502020204030204" pitchFamily="34" charset="0"/>
            </a:rPr>
            <a:t>Seguem para a CGU se o órgão/entidade identificar potencial conflito de interesses</a:t>
          </a:r>
        </a:p>
      </dgm:t>
    </dgm:pt>
    <dgm:pt modelId="{87EFFD50-ACE2-46D3-8535-F724B2AD159F}" type="parTrans" cxnId="{8A8A147A-5197-46D8-A0C1-2F1A886D8A08}">
      <dgm:prSet/>
      <dgm:spPr/>
      <dgm:t>
        <a:bodyPr/>
        <a:lstStyle/>
        <a:p>
          <a:endParaRPr lang="pt-BR"/>
        </a:p>
      </dgm:t>
    </dgm:pt>
    <dgm:pt modelId="{1BA3001C-FDD1-4F0B-B054-FDDF96889008}" type="sibTrans" cxnId="{8A8A147A-5197-46D8-A0C1-2F1A886D8A08}">
      <dgm:prSet/>
      <dgm:spPr/>
      <dgm:t>
        <a:bodyPr/>
        <a:lstStyle/>
        <a:p>
          <a:endParaRPr lang="pt-BR"/>
        </a:p>
      </dgm:t>
    </dgm:pt>
    <dgm:pt modelId="{537E78FA-E26F-492A-B38B-465B3AA16E2A}">
      <dgm:prSet phldrT="[Texto]" custT="1"/>
      <dgm:spPr/>
      <dgm:t>
        <a:bodyPr/>
        <a:lstStyle/>
        <a:p>
          <a:r>
            <a:rPr lang="pt-BR" sz="1900" b="1" dirty="0"/>
            <a:t>Recurso</a:t>
          </a:r>
        </a:p>
      </dgm:t>
    </dgm:pt>
    <dgm:pt modelId="{E9A35E49-23CE-454C-A080-80C50E8C779A}" type="parTrans" cxnId="{64622229-A8C4-48F4-8AB4-6BE8CCA11AFB}">
      <dgm:prSet/>
      <dgm:spPr/>
      <dgm:t>
        <a:bodyPr/>
        <a:lstStyle/>
        <a:p>
          <a:endParaRPr lang="pt-BR"/>
        </a:p>
      </dgm:t>
    </dgm:pt>
    <dgm:pt modelId="{1CB9DDAC-EF10-4D2D-9F60-80103711BF71}" type="sibTrans" cxnId="{64622229-A8C4-48F4-8AB4-6BE8CCA11AFB}">
      <dgm:prSet/>
      <dgm:spPr/>
      <dgm:t>
        <a:bodyPr/>
        <a:lstStyle/>
        <a:p>
          <a:endParaRPr lang="pt-BR"/>
        </a:p>
      </dgm:t>
    </dgm:pt>
    <dgm:pt modelId="{B97BA078-C265-47A3-90D2-31D8D95F6B82}">
      <dgm:prSet phldrT="[Texto]" custT="1"/>
      <dgm:spPr/>
      <dgm:t>
        <a:bodyPr/>
        <a:lstStyle/>
        <a:p>
          <a:pPr algn="just"/>
          <a:r>
            <a:rPr lang="pt-BR" sz="2400" dirty="0">
              <a:latin typeface="Calibri" panose="020F0502020204030204" pitchFamily="34" charset="0"/>
            </a:rPr>
            <a:t>Servidor ou empregado tem o direito de recorrer ao Secretário-Executivo/CGU</a:t>
          </a:r>
        </a:p>
      </dgm:t>
    </dgm:pt>
    <dgm:pt modelId="{BB608ABB-4684-42C5-8EAB-8D2B43A7A528}" type="parTrans" cxnId="{2DA77AD3-AEAB-48F3-B7D0-C24E3061BCE8}">
      <dgm:prSet/>
      <dgm:spPr/>
      <dgm:t>
        <a:bodyPr/>
        <a:lstStyle/>
        <a:p>
          <a:endParaRPr lang="pt-BR"/>
        </a:p>
      </dgm:t>
    </dgm:pt>
    <dgm:pt modelId="{AAF606FA-E2C1-4378-8825-C0074686B776}" type="sibTrans" cxnId="{2DA77AD3-AEAB-48F3-B7D0-C24E3061BCE8}">
      <dgm:prSet/>
      <dgm:spPr/>
      <dgm:t>
        <a:bodyPr/>
        <a:lstStyle/>
        <a:p>
          <a:endParaRPr lang="pt-BR"/>
        </a:p>
      </dgm:t>
    </dgm:pt>
    <dgm:pt modelId="{284BE681-2F4D-4238-B17D-5E0BB3D601D5}" type="pres">
      <dgm:prSet presAssocID="{B153A3FD-5182-411B-B0A7-2101A6924EE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9D13DC4-077E-4FE0-A7E5-9458773DC087}" type="pres">
      <dgm:prSet presAssocID="{BBE95E96-D527-4417-B005-886AE808EC5E}" presName="composite" presStyleCnt="0"/>
      <dgm:spPr/>
    </dgm:pt>
    <dgm:pt modelId="{2D061BDA-2B08-41DA-B4EA-D0857EE6F362}" type="pres">
      <dgm:prSet presAssocID="{BBE95E96-D527-4417-B005-886AE808EC5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607909D-DE62-4279-A3CA-A80BA10E136B}" type="pres">
      <dgm:prSet presAssocID="{BBE95E96-D527-4417-B005-886AE808EC5E}" presName="descendantText" presStyleLbl="alignAcc1" presStyleIdx="0" presStyleCnt="3" custLinFactNeighborX="646" custLinFactNeighborY="-32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244F235-B00D-4CD8-8403-D7CFF0389867}" type="pres">
      <dgm:prSet presAssocID="{5E22F09D-9A6C-4240-9B19-1C9395523E20}" presName="sp" presStyleCnt="0"/>
      <dgm:spPr/>
    </dgm:pt>
    <dgm:pt modelId="{8F0AD438-8782-4897-A507-CAF3598F8286}" type="pres">
      <dgm:prSet presAssocID="{7A045933-656F-46D5-8405-9C4791E96F93}" presName="composite" presStyleCnt="0"/>
      <dgm:spPr/>
    </dgm:pt>
    <dgm:pt modelId="{55446A89-52B9-463C-92CF-3930008A45B2}" type="pres">
      <dgm:prSet presAssocID="{7A045933-656F-46D5-8405-9C4791E96F93}" presName="parentText" presStyleLbl="alignNode1" presStyleIdx="1" presStyleCnt="3" custLinFactNeighborX="-34686" custLinFactNeighborY="37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123B6EB-D0DA-4E56-AD70-17B0993D9020}" type="pres">
      <dgm:prSet presAssocID="{7A045933-656F-46D5-8405-9C4791E96F93}" presName="descendantText" presStyleLbl="alignAcc1" presStyleIdx="1" presStyleCnt="3" custLinFactNeighborX="1750" custLinFactNeighborY="57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34C2C72-CEE7-4AC1-B304-298D1B98E41A}" type="pres">
      <dgm:prSet presAssocID="{1C082DB0-47FF-4673-BCAF-D581469EF0AE}" presName="sp" presStyleCnt="0"/>
      <dgm:spPr/>
    </dgm:pt>
    <dgm:pt modelId="{EC6478DB-9C7E-4C6F-A01B-B2632AF040FD}" type="pres">
      <dgm:prSet presAssocID="{537E78FA-E26F-492A-B38B-465B3AA16E2A}" presName="composite" presStyleCnt="0"/>
      <dgm:spPr/>
    </dgm:pt>
    <dgm:pt modelId="{48CE20D7-3604-4CB0-8EF3-866D2BFECA1D}" type="pres">
      <dgm:prSet presAssocID="{537E78FA-E26F-492A-B38B-465B3AA16E2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16DFF2-31AD-4229-BA17-3C4515A34D57}" type="pres">
      <dgm:prSet presAssocID="{537E78FA-E26F-492A-B38B-465B3AA16E2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519A233-8DA5-43AD-95A7-BF1571092301}" type="presOf" srcId="{B153A3FD-5182-411B-B0A7-2101A6924EE5}" destId="{284BE681-2F4D-4238-B17D-5E0BB3D601D5}" srcOrd="0" destOrd="0" presId="urn:microsoft.com/office/officeart/2005/8/layout/chevron2"/>
    <dgm:cxn modelId="{87D90F11-8E92-4C1B-810C-B6B2CFE25F55}" srcId="{B153A3FD-5182-411B-B0A7-2101A6924EE5}" destId="{BBE95E96-D527-4417-B005-886AE808EC5E}" srcOrd="0" destOrd="0" parTransId="{0C12E7C7-A438-49D3-9C87-AED41DD61768}" sibTransId="{5E22F09D-9A6C-4240-9B19-1C9395523E20}"/>
    <dgm:cxn modelId="{801EFCEB-DDDC-4C78-BE1E-945521FDFB46}" type="presOf" srcId="{6DA29E5F-B813-4553-8B6D-AC30E45FBF74}" destId="{6123B6EB-D0DA-4E56-AD70-17B0993D9020}" srcOrd="0" destOrd="0" presId="urn:microsoft.com/office/officeart/2005/8/layout/chevron2"/>
    <dgm:cxn modelId="{2DA77AD3-AEAB-48F3-B7D0-C24E3061BCE8}" srcId="{537E78FA-E26F-492A-B38B-465B3AA16E2A}" destId="{B97BA078-C265-47A3-90D2-31D8D95F6B82}" srcOrd="0" destOrd="0" parTransId="{BB608ABB-4684-42C5-8EAB-8D2B43A7A528}" sibTransId="{AAF606FA-E2C1-4378-8825-C0074686B776}"/>
    <dgm:cxn modelId="{504BEA3B-265E-4548-9042-2FC5BE5BE0EE}" type="presOf" srcId="{B97BA078-C265-47A3-90D2-31D8D95F6B82}" destId="{7D16DFF2-31AD-4229-BA17-3C4515A34D57}" srcOrd="0" destOrd="0" presId="urn:microsoft.com/office/officeart/2005/8/layout/chevron2"/>
    <dgm:cxn modelId="{66C6354A-FA50-4528-A62D-FF1CE8CBC93E}" srcId="{BBE95E96-D527-4417-B005-886AE808EC5E}" destId="{1E8C51F2-D050-4286-986B-E64E9502B0A0}" srcOrd="0" destOrd="0" parTransId="{6DF67D13-59F2-4289-AE54-CEDB72E84D1A}" sibTransId="{020D3018-4E3C-4A90-9909-978100257EA6}"/>
    <dgm:cxn modelId="{F27781FC-FAF1-42BD-8C7A-37A1A92EEC18}" type="presOf" srcId="{537E78FA-E26F-492A-B38B-465B3AA16E2A}" destId="{48CE20D7-3604-4CB0-8EF3-866D2BFECA1D}" srcOrd="0" destOrd="0" presId="urn:microsoft.com/office/officeart/2005/8/layout/chevron2"/>
    <dgm:cxn modelId="{B26AC986-101C-49E0-A410-73E1B745A072}" type="presOf" srcId="{BBE95E96-D527-4417-B005-886AE808EC5E}" destId="{2D061BDA-2B08-41DA-B4EA-D0857EE6F362}" srcOrd="0" destOrd="0" presId="urn:microsoft.com/office/officeart/2005/8/layout/chevron2"/>
    <dgm:cxn modelId="{9F67C4D4-8524-40D7-9230-3A4CBCD3F437}" type="presOf" srcId="{7A045933-656F-46D5-8405-9C4791E96F93}" destId="{55446A89-52B9-463C-92CF-3930008A45B2}" srcOrd="0" destOrd="0" presId="urn:microsoft.com/office/officeart/2005/8/layout/chevron2"/>
    <dgm:cxn modelId="{006D6546-8E59-4D9B-9F07-1BAF472B4046}" type="presOf" srcId="{1E8C51F2-D050-4286-986B-E64E9502B0A0}" destId="{E607909D-DE62-4279-A3CA-A80BA10E136B}" srcOrd="0" destOrd="0" presId="urn:microsoft.com/office/officeart/2005/8/layout/chevron2"/>
    <dgm:cxn modelId="{EBB76AF3-0A8F-410F-8988-204EFC98B5F2}" srcId="{B153A3FD-5182-411B-B0A7-2101A6924EE5}" destId="{7A045933-656F-46D5-8405-9C4791E96F93}" srcOrd="1" destOrd="0" parTransId="{FA577080-F2DC-4643-B9B5-BEC9C47A1CB4}" sibTransId="{1C082DB0-47FF-4673-BCAF-D581469EF0AE}"/>
    <dgm:cxn modelId="{8A8A147A-5197-46D8-A0C1-2F1A886D8A08}" srcId="{7A045933-656F-46D5-8405-9C4791E96F93}" destId="{6DA29E5F-B813-4553-8B6D-AC30E45FBF74}" srcOrd="0" destOrd="0" parTransId="{87EFFD50-ACE2-46D3-8535-F724B2AD159F}" sibTransId="{1BA3001C-FDD1-4F0B-B054-FDDF96889008}"/>
    <dgm:cxn modelId="{64622229-A8C4-48F4-8AB4-6BE8CCA11AFB}" srcId="{B153A3FD-5182-411B-B0A7-2101A6924EE5}" destId="{537E78FA-E26F-492A-B38B-465B3AA16E2A}" srcOrd="2" destOrd="0" parTransId="{E9A35E49-23CE-454C-A080-80C50E8C779A}" sibTransId="{1CB9DDAC-EF10-4D2D-9F60-80103711BF71}"/>
    <dgm:cxn modelId="{CBF15F1B-48BB-45B6-B09B-57498EC57A22}" type="presParOf" srcId="{284BE681-2F4D-4238-B17D-5E0BB3D601D5}" destId="{E9D13DC4-077E-4FE0-A7E5-9458773DC087}" srcOrd="0" destOrd="0" presId="urn:microsoft.com/office/officeart/2005/8/layout/chevron2"/>
    <dgm:cxn modelId="{27D8BBC7-404F-4796-B0D6-2EF3A3F495C9}" type="presParOf" srcId="{E9D13DC4-077E-4FE0-A7E5-9458773DC087}" destId="{2D061BDA-2B08-41DA-B4EA-D0857EE6F362}" srcOrd="0" destOrd="0" presId="urn:microsoft.com/office/officeart/2005/8/layout/chevron2"/>
    <dgm:cxn modelId="{AC90438D-78D9-4710-8DA6-A9054A156E38}" type="presParOf" srcId="{E9D13DC4-077E-4FE0-A7E5-9458773DC087}" destId="{E607909D-DE62-4279-A3CA-A80BA10E136B}" srcOrd="1" destOrd="0" presId="urn:microsoft.com/office/officeart/2005/8/layout/chevron2"/>
    <dgm:cxn modelId="{E1EA4380-3B34-4771-80F5-FE73762BB06D}" type="presParOf" srcId="{284BE681-2F4D-4238-B17D-5E0BB3D601D5}" destId="{0244F235-B00D-4CD8-8403-D7CFF0389867}" srcOrd="1" destOrd="0" presId="urn:microsoft.com/office/officeart/2005/8/layout/chevron2"/>
    <dgm:cxn modelId="{09DBF450-29EB-4300-A03F-4E6398352D03}" type="presParOf" srcId="{284BE681-2F4D-4238-B17D-5E0BB3D601D5}" destId="{8F0AD438-8782-4897-A507-CAF3598F8286}" srcOrd="2" destOrd="0" presId="urn:microsoft.com/office/officeart/2005/8/layout/chevron2"/>
    <dgm:cxn modelId="{07C2FE58-CE3E-4531-BA8A-E7829459085E}" type="presParOf" srcId="{8F0AD438-8782-4897-A507-CAF3598F8286}" destId="{55446A89-52B9-463C-92CF-3930008A45B2}" srcOrd="0" destOrd="0" presId="urn:microsoft.com/office/officeart/2005/8/layout/chevron2"/>
    <dgm:cxn modelId="{C27588CB-9CB9-43B5-86D1-DB139AE4C199}" type="presParOf" srcId="{8F0AD438-8782-4897-A507-CAF3598F8286}" destId="{6123B6EB-D0DA-4E56-AD70-17B0993D9020}" srcOrd="1" destOrd="0" presId="urn:microsoft.com/office/officeart/2005/8/layout/chevron2"/>
    <dgm:cxn modelId="{1EB9351E-9663-412F-B7C1-7835255DBF02}" type="presParOf" srcId="{284BE681-2F4D-4238-B17D-5E0BB3D601D5}" destId="{134C2C72-CEE7-4AC1-B304-298D1B98E41A}" srcOrd="3" destOrd="0" presId="urn:microsoft.com/office/officeart/2005/8/layout/chevron2"/>
    <dgm:cxn modelId="{014FDABD-D951-4885-8159-C106F2A53CFA}" type="presParOf" srcId="{284BE681-2F4D-4238-B17D-5E0BB3D601D5}" destId="{EC6478DB-9C7E-4C6F-A01B-B2632AF040FD}" srcOrd="4" destOrd="0" presId="urn:microsoft.com/office/officeart/2005/8/layout/chevron2"/>
    <dgm:cxn modelId="{FFC05F23-752B-4380-B6AA-2E6FCA76A89E}" type="presParOf" srcId="{EC6478DB-9C7E-4C6F-A01B-B2632AF040FD}" destId="{48CE20D7-3604-4CB0-8EF3-866D2BFECA1D}" srcOrd="0" destOrd="0" presId="urn:microsoft.com/office/officeart/2005/8/layout/chevron2"/>
    <dgm:cxn modelId="{0919B268-F6D0-431A-B2DA-0BDCE4774FA1}" type="presParOf" srcId="{EC6478DB-9C7E-4C6F-A01B-B2632AF040FD}" destId="{7D16DFF2-31AD-4229-BA17-3C4515A34D5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42443C-6D70-4820-A1A8-6DB31FA69934}" type="doc">
      <dgm:prSet loTypeId="urn:microsoft.com/office/officeart/2005/8/layout/balance1" loCatId="relationship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AFD552F2-889D-4F9F-9FCE-8EC6AEB06191}">
      <dgm:prSet phldrT="[Texto]" custT="1"/>
      <dgm:spPr/>
      <dgm:t>
        <a:bodyPr/>
        <a:lstStyle/>
        <a:p>
          <a:r>
            <a:rPr lang="pt-BR" sz="1400" b="1"/>
            <a:t>Punição</a:t>
          </a:r>
          <a:endParaRPr lang="pt-BR" sz="1400" b="1" dirty="0"/>
        </a:p>
      </dgm:t>
    </dgm:pt>
    <dgm:pt modelId="{31222016-1314-4130-A4A1-50ACDFFA25C2}" type="parTrans" cxnId="{D0F9EA28-2482-46BF-9BD5-7E87C9C28ED7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28E7B823-9040-4577-9D1B-6B4FEF69F43D}" type="sibTrans" cxnId="{D0F9EA28-2482-46BF-9BD5-7E87C9C28ED7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83E341E0-0160-47AE-9518-EE1BBA1A9EF3}">
      <dgm:prSet phldrT="[Texto]" custT="1"/>
      <dgm:spPr/>
      <dgm:t>
        <a:bodyPr/>
        <a:lstStyle/>
        <a:p>
          <a:r>
            <a:rPr lang="pt-BR" sz="1400">
              <a:latin typeface="Calibri" panose="020F0502020204030204" pitchFamily="34" charset="0"/>
            </a:rPr>
            <a:t>Lei de Improbidade</a:t>
          </a:r>
          <a:endParaRPr lang="pt-BR" sz="1400" dirty="0">
            <a:latin typeface="Calibri" panose="020F0502020204030204" pitchFamily="34" charset="0"/>
          </a:endParaRPr>
        </a:p>
      </dgm:t>
    </dgm:pt>
    <dgm:pt modelId="{C48CD071-B137-4CCF-857F-82C8C82D771C}" type="parTrans" cxnId="{3C835DE3-351C-4B49-A83B-6A6814814041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934A7BCD-9150-4D96-AF44-A5076982F42A}" type="sibTrans" cxnId="{3C835DE3-351C-4B49-A83B-6A6814814041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E0281AC6-1E05-4307-9C36-66A28511BD24}">
      <dgm:prSet phldrT="[Texto]" custT="1"/>
      <dgm:spPr/>
      <dgm:t>
        <a:bodyPr/>
        <a:lstStyle/>
        <a:p>
          <a:r>
            <a:rPr lang="pt-BR" sz="1400" dirty="0">
              <a:latin typeface="Calibri" panose="020F0502020204030204" pitchFamily="34" charset="0"/>
            </a:rPr>
            <a:t>Demissão</a:t>
          </a:r>
        </a:p>
      </dgm:t>
    </dgm:pt>
    <dgm:pt modelId="{98D46476-787E-4647-8AC2-9EA1A0450369}" type="parTrans" cxnId="{3B5C6411-FD94-4C34-A6C6-944D7D346951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3A031140-BB3A-4AD2-B4ED-BD7C2BE677B4}" type="sibTrans" cxnId="{3B5C6411-FD94-4C34-A6C6-944D7D346951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6FB7D829-A908-49E8-95E6-FBC0CE3567E0}">
      <dgm:prSet phldrT="[Texto]" custT="1"/>
      <dgm:spPr/>
      <dgm:t>
        <a:bodyPr/>
        <a:lstStyle/>
        <a:p>
          <a:r>
            <a:rPr lang="pt-BR" sz="1400" b="1"/>
            <a:t>Prevenção</a:t>
          </a:r>
          <a:endParaRPr lang="pt-BR" sz="1400" b="1" dirty="0"/>
        </a:p>
      </dgm:t>
    </dgm:pt>
    <dgm:pt modelId="{1510C2C9-4D28-4632-B62E-5D1A45EA18F8}" type="parTrans" cxnId="{5E40898B-8CB8-4C0B-8A40-F0C10CAF1A09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947F6E8F-B734-47F5-9DB7-BD5C02145172}" type="sibTrans" cxnId="{5E40898B-8CB8-4C0B-8A40-F0C10CAF1A09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8F98D0CF-F312-40DC-B18D-95C3ADFD377E}">
      <dgm:prSet phldrT="[Texto]" custT="1"/>
      <dgm:spPr/>
      <dgm:t>
        <a:bodyPr/>
        <a:lstStyle/>
        <a:p>
          <a:r>
            <a:rPr lang="pt-BR" sz="1400">
              <a:latin typeface="Calibri" panose="020F0502020204030204" pitchFamily="34" charset="0"/>
            </a:rPr>
            <a:t>Orientação</a:t>
          </a:r>
          <a:endParaRPr lang="pt-BR" sz="1400" dirty="0">
            <a:latin typeface="Calibri" panose="020F0502020204030204" pitchFamily="34" charset="0"/>
          </a:endParaRPr>
        </a:p>
      </dgm:t>
    </dgm:pt>
    <dgm:pt modelId="{9C994DE3-EAFF-49DB-A68A-1B060FD04105}" type="parTrans" cxnId="{74107C0F-151A-4A5F-A421-661077BA65DB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84DFD46F-461B-4317-8FEC-323C05840E79}" type="sibTrans" cxnId="{74107C0F-151A-4A5F-A421-661077BA65DB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B90DAE95-F4E2-4B65-BF2F-6526FC50E4D0}">
      <dgm:prSet phldrT="[Texto]" custT="1"/>
      <dgm:spPr/>
      <dgm:t>
        <a:bodyPr/>
        <a:lstStyle/>
        <a:p>
          <a:r>
            <a:rPr lang="pt-BR" sz="1400"/>
            <a:t>Pedidos de autorização</a:t>
          </a:r>
          <a:endParaRPr lang="pt-BR" sz="1400" dirty="0"/>
        </a:p>
      </dgm:t>
    </dgm:pt>
    <dgm:pt modelId="{B0AFBEFD-CEDA-4C12-8548-E9EF50B79FC0}" type="parTrans" cxnId="{6A8E23FC-71EB-42D9-AB7C-2CE4C0AD5191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30BD3A0F-32FE-4641-A48C-C4C3E512B6E4}" type="sibTrans" cxnId="{6A8E23FC-71EB-42D9-AB7C-2CE4C0AD5191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4E5AF06B-B225-4E0D-A053-1E6277C5871C}">
      <dgm:prSet phldrT="[Texto]" custT="1"/>
      <dgm:spPr/>
      <dgm:t>
        <a:bodyPr/>
        <a:lstStyle/>
        <a:p>
          <a:r>
            <a:rPr lang="pt-BR" sz="1400">
              <a:latin typeface="Calibri" panose="020F0502020204030204" pitchFamily="34" charset="0"/>
            </a:rPr>
            <a:t>Consultas </a:t>
          </a:r>
          <a:endParaRPr lang="pt-BR" sz="1400" dirty="0">
            <a:latin typeface="Calibri" panose="020F0502020204030204" pitchFamily="34" charset="0"/>
          </a:endParaRPr>
        </a:p>
      </dgm:t>
    </dgm:pt>
    <dgm:pt modelId="{9DB5CBB7-2799-4A99-B305-F399FFD8FA1A}" type="parTrans" cxnId="{B6A4EBB3-A377-424D-9486-5BD1967C393D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A87C4560-A653-4BB7-9BC7-17D79CB1C9FB}" type="sibTrans" cxnId="{B6A4EBB3-A377-424D-9486-5BD1967C393D}">
      <dgm:prSet/>
      <dgm:spPr/>
      <dgm:t>
        <a:bodyPr/>
        <a:lstStyle/>
        <a:p>
          <a:endParaRPr lang="pt-BR" sz="1400">
            <a:solidFill>
              <a:schemeClr val="tx1"/>
            </a:solidFill>
          </a:endParaRPr>
        </a:p>
      </dgm:t>
    </dgm:pt>
    <dgm:pt modelId="{453C3ACE-1381-476F-9438-C2874C34A255}" type="pres">
      <dgm:prSet presAssocID="{0A42443C-6D70-4820-A1A8-6DB31FA69934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C6CF4EF-DE3D-48DD-8692-1E25DDC71165}" type="pres">
      <dgm:prSet presAssocID="{0A42443C-6D70-4820-A1A8-6DB31FA69934}" presName="dummyMaxCanvas" presStyleCnt="0"/>
      <dgm:spPr/>
    </dgm:pt>
    <dgm:pt modelId="{F57DA9CA-B8D6-4A4A-8B55-3ED9AEC9A55B}" type="pres">
      <dgm:prSet presAssocID="{0A42443C-6D70-4820-A1A8-6DB31FA69934}" presName="parentComposite" presStyleCnt="0"/>
      <dgm:spPr/>
    </dgm:pt>
    <dgm:pt modelId="{5ADFD6FA-8FD4-4CA8-816B-E3C78C214B03}" type="pres">
      <dgm:prSet presAssocID="{0A42443C-6D70-4820-A1A8-6DB31FA69934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pt-BR"/>
        </a:p>
      </dgm:t>
    </dgm:pt>
    <dgm:pt modelId="{F236B8D7-DB06-4DAE-8F16-6757BC69B3C0}" type="pres">
      <dgm:prSet presAssocID="{0A42443C-6D70-4820-A1A8-6DB31FA69934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pt-BR"/>
        </a:p>
      </dgm:t>
    </dgm:pt>
    <dgm:pt modelId="{73E53A4E-7E85-450F-8F7E-D7F9CB2C00DE}" type="pres">
      <dgm:prSet presAssocID="{0A42443C-6D70-4820-A1A8-6DB31FA69934}" presName="childrenComposite" presStyleCnt="0"/>
      <dgm:spPr/>
    </dgm:pt>
    <dgm:pt modelId="{B383D1E4-9528-4181-B02D-8D63E810F9B6}" type="pres">
      <dgm:prSet presAssocID="{0A42443C-6D70-4820-A1A8-6DB31FA69934}" presName="dummyMaxCanvas_ChildArea" presStyleCnt="0"/>
      <dgm:spPr/>
    </dgm:pt>
    <dgm:pt modelId="{0116BD54-BB19-4AB3-BEE5-D6E3EDD5CCA6}" type="pres">
      <dgm:prSet presAssocID="{0A42443C-6D70-4820-A1A8-6DB31FA69934}" presName="fulcrum" presStyleLbl="alignAccFollowNode1" presStyleIdx="2" presStyleCnt="4"/>
      <dgm:spPr/>
    </dgm:pt>
    <dgm:pt modelId="{D2C0FB5D-B998-484C-9685-FFCCFCE5B6CC}" type="pres">
      <dgm:prSet presAssocID="{0A42443C-6D70-4820-A1A8-6DB31FA69934}" presName="balance_23" presStyleLbl="alignAccFollowNode1" presStyleIdx="3" presStyleCnt="4">
        <dgm:presLayoutVars>
          <dgm:bulletEnabled val="1"/>
        </dgm:presLayoutVars>
      </dgm:prSet>
      <dgm:spPr/>
    </dgm:pt>
    <dgm:pt modelId="{C9866928-E165-4558-8233-53EFBF4FA6AB}" type="pres">
      <dgm:prSet presAssocID="{0A42443C-6D70-4820-A1A8-6DB31FA69934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4FC0B4A-C11E-4780-B4B4-3906EE1C4726}" type="pres">
      <dgm:prSet presAssocID="{0A42443C-6D70-4820-A1A8-6DB31FA69934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BC51BA3-064E-4659-9EFE-606DC3007E9C}" type="pres">
      <dgm:prSet presAssocID="{0A42443C-6D70-4820-A1A8-6DB31FA69934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7AA2AE-88BC-488C-BA36-28832A15C976}" type="pres">
      <dgm:prSet presAssocID="{0A42443C-6D70-4820-A1A8-6DB31FA69934}" presName="left_23_1" presStyleLbl="node1" presStyleIdx="3" presStyleCnt="5" custScaleX="11199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4BE6950-6F16-4435-8691-407ECDCF29C4}" type="pres">
      <dgm:prSet presAssocID="{0A42443C-6D70-4820-A1A8-6DB31FA69934}" presName="left_23_2" presStyleLbl="node1" presStyleIdx="4" presStyleCnt="5" custScaleX="1069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4F61E13-CA47-4FD6-959D-D855D2B08DDF}" type="presOf" srcId="{B90DAE95-F4E2-4B65-BF2F-6526FC50E4D0}" destId="{B4FC0B4A-C11E-4780-B4B4-3906EE1C4726}" srcOrd="0" destOrd="0" presId="urn:microsoft.com/office/officeart/2005/8/layout/balance1"/>
    <dgm:cxn modelId="{47C16500-F9D0-4980-8612-398F6344977E}" type="presOf" srcId="{E0281AC6-1E05-4307-9C36-66A28511BD24}" destId="{C4BE6950-6F16-4435-8691-407ECDCF29C4}" srcOrd="0" destOrd="0" presId="urn:microsoft.com/office/officeart/2005/8/layout/balance1"/>
    <dgm:cxn modelId="{35330F0F-FDCC-4BCA-9C3B-DE04F62A5CA3}" type="presOf" srcId="{83E341E0-0160-47AE-9518-EE1BBA1A9EF3}" destId="{B27AA2AE-88BC-488C-BA36-28832A15C976}" srcOrd="0" destOrd="0" presId="urn:microsoft.com/office/officeart/2005/8/layout/balance1"/>
    <dgm:cxn modelId="{3C835DE3-351C-4B49-A83B-6A6814814041}" srcId="{AFD552F2-889D-4F9F-9FCE-8EC6AEB06191}" destId="{83E341E0-0160-47AE-9518-EE1BBA1A9EF3}" srcOrd="0" destOrd="0" parTransId="{C48CD071-B137-4CCF-857F-82C8C82D771C}" sibTransId="{934A7BCD-9150-4D96-AF44-A5076982F42A}"/>
    <dgm:cxn modelId="{3B5C6411-FD94-4C34-A6C6-944D7D346951}" srcId="{AFD552F2-889D-4F9F-9FCE-8EC6AEB06191}" destId="{E0281AC6-1E05-4307-9C36-66A28511BD24}" srcOrd="1" destOrd="0" parTransId="{98D46476-787E-4647-8AC2-9EA1A0450369}" sibTransId="{3A031140-BB3A-4AD2-B4ED-BD7C2BE677B4}"/>
    <dgm:cxn modelId="{6A8E23FC-71EB-42D9-AB7C-2CE4C0AD5191}" srcId="{6FB7D829-A908-49E8-95E6-FBC0CE3567E0}" destId="{B90DAE95-F4E2-4B65-BF2F-6526FC50E4D0}" srcOrd="1" destOrd="0" parTransId="{B0AFBEFD-CEDA-4C12-8548-E9EF50B79FC0}" sibTransId="{30BD3A0F-32FE-4641-A48C-C4C3E512B6E4}"/>
    <dgm:cxn modelId="{DFA114A1-DE73-45C9-BD39-A25CED7493F7}" type="presOf" srcId="{AFD552F2-889D-4F9F-9FCE-8EC6AEB06191}" destId="{5ADFD6FA-8FD4-4CA8-816B-E3C78C214B03}" srcOrd="0" destOrd="0" presId="urn:microsoft.com/office/officeart/2005/8/layout/balance1"/>
    <dgm:cxn modelId="{9BD6240D-0F74-4960-B911-33D8F7263442}" type="presOf" srcId="{4E5AF06B-B225-4E0D-A053-1E6277C5871C}" destId="{DBC51BA3-064E-4659-9EFE-606DC3007E9C}" srcOrd="0" destOrd="0" presId="urn:microsoft.com/office/officeart/2005/8/layout/balance1"/>
    <dgm:cxn modelId="{D0F9EA28-2482-46BF-9BD5-7E87C9C28ED7}" srcId="{0A42443C-6D70-4820-A1A8-6DB31FA69934}" destId="{AFD552F2-889D-4F9F-9FCE-8EC6AEB06191}" srcOrd="0" destOrd="0" parTransId="{31222016-1314-4130-A4A1-50ACDFFA25C2}" sibTransId="{28E7B823-9040-4577-9D1B-6B4FEF69F43D}"/>
    <dgm:cxn modelId="{5E40898B-8CB8-4C0B-8A40-F0C10CAF1A09}" srcId="{0A42443C-6D70-4820-A1A8-6DB31FA69934}" destId="{6FB7D829-A908-49E8-95E6-FBC0CE3567E0}" srcOrd="1" destOrd="0" parTransId="{1510C2C9-4D28-4632-B62E-5D1A45EA18F8}" sibTransId="{947F6E8F-B734-47F5-9DB7-BD5C02145172}"/>
    <dgm:cxn modelId="{B6A4EBB3-A377-424D-9486-5BD1967C393D}" srcId="{6FB7D829-A908-49E8-95E6-FBC0CE3567E0}" destId="{4E5AF06B-B225-4E0D-A053-1E6277C5871C}" srcOrd="2" destOrd="0" parTransId="{9DB5CBB7-2799-4A99-B305-F399FFD8FA1A}" sibTransId="{A87C4560-A653-4BB7-9BC7-17D79CB1C9FB}"/>
    <dgm:cxn modelId="{6A01627C-21C1-4C49-836B-BF40DA039F5B}" type="presOf" srcId="{0A42443C-6D70-4820-A1A8-6DB31FA69934}" destId="{453C3ACE-1381-476F-9438-C2874C34A255}" srcOrd="0" destOrd="0" presId="urn:microsoft.com/office/officeart/2005/8/layout/balance1"/>
    <dgm:cxn modelId="{728BCD62-F740-4CCA-AD03-55D5D92A3328}" type="presOf" srcId="{8F98D0CF-F312-40DC-B18D-95C3ADFD377E}" destId="{C9866928-E165-4558-8233-53EFBF4FA6AB}" srcOrd="0" destOrd="0" presId="urn:microsoft.com/office/officeart/2005/8/layout/balance1"/>
    <dgm:cxn modelId="{74107C0F-151A-4A5F-A421-661077BA65DB}" srcId="{6FB7D829-A908-49E8-95E6-FBC0CE3567E0}" destId="{8F98D0CF-F312-40DC-B18D-95C3ADFD377E}" srcOrd="0" destOrd="0" parTransId="{9C994DE3-EAFF-49DB-A68A-1B060FD04105}" sibTransId="{84DFD46F-461B-4317-8FEC-323C05840E79}"/>
    <dgm:cxn modelId="{05FB15C1-C26A-4C99-B43E-6E48204E98FF}" type="presOf" srcId="{6FB7D829-A908-49E8-95E6-FBC0CE3567E0}" destId="{F236B8D7-DB06-4DAE-8F16-6757BC69B3C0}" srcOrd="0" destOrd="0" presId="urn:microsoft.com/office/officeart/2005/8/layout/balance1"/>
    <dgm:cxn modelId="{BE27FC0B-BD11-4F6F-93A9-08A3D02345B2}" type="presParOf" srcId="{453C3ACE-1381-476F-9438-C2874C34A255}" destId="{0C6CF4EF-DE3D-48DD-8692-1E25DDC71165}" srcOrd="0" destOrd="0" presId="urn:microsoft.com/office/officeart/2005/8/layout/balance1"/>
    <dgm:cxn modelId="{E2D47939-37EB-4053-BB0C-2F4A9BD921B5}" type="presParOf" srcId="{453C3ACE-1381-476F-9438-C2874C34A255}" destId="{F57DA9CA-B8D6-4A4A-8B55-3ED9AEC9A55B}" srcOrd="1" destOrd="0" presId="urn:microsoft.com/office/officeart/2005/8/layout/balance1"/>
    <dgm:cxn modelId="{0CBF2AC2-4AE1-4564-9054-E3579C11D2C0}" type="presParOf" srcId="{F57DA9CA-B8D6-4A4A-8B55-3ED9AEC9A55B}" destId="{5ADFD6FA-8FD4-4CA8-816B-E3C78C214B03}" srcOrd="0" destOrd="0" presId="urn:microsoft.com/office/officeart/2005/8/layout/balance1"/>
    <dgm:cxn modelId="{D068FEEC-000E-4613-9BE6-9AC51B6EE981}" type="presParOf" srcId="{F57DA9CA-B8D6-4A4A-8B55-3ED9AEC9A55B}" destId="{F236B8D7-DB06-4DAE-8F16-6757BC69B3C0}" srcOrd="1" destOrd="0" presId="urn:microsoft.com/office/officeart/2005/8/layout/balance1"/>
    <dgm:cxn modelId="{7095671C-FDE1-48D7-8932-9E8232FFECB6}" type="presParOf" srcId="{453C3ACE-1381-476F-9438-C2874C34A255}" destId="{73E53A4E-7E85-450F-8F7E-D7F9CB2C00DE}" srcOrd="2" destOrd="0" presId="urn:microsoft.com/office/officeart/2005/8/layout/balance1"/>
    <dgm:cxn modelId="{4F3D1AF2-CBFA-4379-A4A6-1B89CF5237B6}" type="presParOf" srcId="{73E53A4E-7E85-450F-8F7E-D7F9CB2C00DE}" destId="{B383D1E4-9528-4181-B02D-8D63E810F9B6}" srcOrd="0" destOrd="0" presId="urn:microsoft.com/office/officeart/2005/8/layout/balance1"/>
    <dgm:cxn modelId="{397BF593-E8A9-4F36-80D1-37366AB627DC}" type="presParOf" srcId="{73E53A4E-7E85-450F-8F7E-D7F9CB2C00DE}" destId="{0116BD54-BB19-4AB3-BEE5-D6E3EDD5CCA6}" srcOrd="1" destOrd="0" presId="urn:microsoft.com/office/officeart/2005/8/layout/balance1"/>
    <dgm:cxn modelId="{17749DFE-8B19-4921-9B18-A7AFF49C7979}" type="presParOf" srcId="{73E53A4E-7E85-450F-8F7E-D7F9CB2C00DE}" destId="{D2C0FB5D-B998-484C-9685-FFCCFCE5B6CC}" srcOrd="2" destOrd="0" presId="urn:microsoft.com/office/officeart/2005/8/layout/balance1"/>
    <dgm:cxn modelId="{811CF4F8-3DB2-4FA6-B645-55D1E54DB6C0}" type="presParOf" srcId="{73E53A4E-7E85-450F-8F7E-D7F9CB2C00DE}" destId="{C9866928-E165-4558-8233-53EFBF4FA6AB}" srcOrd="3" destOrd="0" presId="urn:microsoft.com/office/officeart/2005/8/layout/balance1"/>
    <dgm:cxn modelId="{385E1F69-863E-41FC-8A84-88E3902B0E17}" type="presParOf" srcId="{73E53A4E-7E85-450F-8F7E-D7F9CB2C00DE}" destId="{B4FC0B4A-C11E-4780-B4B4-3906EE1C4726}" srcOrd="4" destOrd="0" presId="urn:microsoft.com/office/officeart/2005/8/layout/balance1"/>
    <dgm:cxn modelId="{D3C06D0B-107D-41A8-B839-2DDE0D77AF2E}" type="presParOf" srcId="{73E53A4E-7E85-450F-8F7E-D7F9CB2C00DE}" destId="{DBC51BA3-064E-4659-9EFE-606DC3007E9C}" srcOrd="5" destOrd="0" presId="urn:microsoft.com/office/officeart/2005/8/layout/balance1"/>
    <dgm:cxn modelId="{B871AEC1-B8EA-46B1-8926-636694E2444F}" type="presParOf" srcId="{73E53A4E-7E85-450F-8F7E-D7F9CB2C00DE}" destId="{B27AA2AE-88BC-488C-BA36-28832A15C976}" srcOrd="6" destOrd="0" presId="urn:microsoft.com/office/officeart/2005/8/layout/balance1"/>
    <dgm:cxn modelId="{C115B407-15E4-45FD-BCA3-DEAEA27410CC}" type="presParOf" srcId="{73E53A4E-7E85-450F-8F7E-D7F9CB2C00DE}" destId="{C4BE6950-6F16-4435-8691-407ECDCF29C4}" srcOrd="7" destOrd="0" presId="urn:microsoft.com/office/officeart/2005/8/layout/balance1"/>
  </dgm:cxnLst>
  <dgm:bg>
    <a:solidFill>
      <a:schemeClr val="bg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ACF7E6-8E16-4E1A-BFC9-2A90802F14CC}">
      <dsp:nvSpPr>
        <dsp:cNvPr id="0" name=""/>
        <dsp:cNvSpPr/>
      </dsp:nvSpPr>
      <dsp:spPr>
        <a:xfrm>
          <a:off x="-4883969" y="-748440"/>
          <a:ext cx="5816880" cy="5816880"/>
        </a:xfrm>
        <a:prstGeom prst="blockArc">
          <a:avLst>
            <a:gd name="adj1" fmla="val 18900000"/>
            <a:gd name="adj2" fmla="val 2700000"/>
            <a:gd name="adj3" fmla="val 371"/>
          </a:avLst>
        </a:prstGeom>
        <a:noFill/>
        <a:ln w="63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FF8AE0-A3BD-4591-883B-DDA302B5522B}">
      <dsp:nvSpPr>
        <dsp:cNvPr id="0" name=""/>
        <dsp:cNvSpPr/>
      </dsp:nvSpPr>
      <dsp:spPr>
        <a:xfrm>
          <a:off x="600002" y="432000"/>
          <a:ext cx="7260768" cy="86400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 – divulgar ou usar </a:t>
          </a:r>
          <a:r>
            <a:rPr lang="pt-BR" sz="1800" b="1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informação privilegiada</a:t>
          </a:r>
          <a:r>
            <a:rPr lang="pt-BR" sz="1800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, em proveito próprio ou de terceiro</a:t>
          </a:r>
          <a:endParaRPr lang="pt-BR" sz="1800" kern="1200" dirty="0"/>
        </a:p>
      </dsp:txBody>
      <dsp:txXfrm>
        <a:off x="600002" y="432000"/>
        <a:ext cx="7260768" cy="864000"/>
      </dsp:txXfrm>
    </dsp:sp>
    <dsp:sp modelId="{D329E7C3-4F72-49DC-B2ED-60A52DEBA118}">
      <dsp:nvSpPr>
        <dsp:cNvPr id="0" name=""/>
        <dsp:cNvSpPr/>
      </dsp:nvSpPr>
      <dsp:spPr>
        <a:xfrm>
          <a:off x="60002" y="324000"/>
          <a:ext cx="1080000" cy="108000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5E8CE3-16D1-4354-89D9-9D362378E53C}">
      <dsp:nvSpPr>
        <dsp:cNvPr id="0" name=""/>
        <dsp:cNvSpPr/>
      </dsp:nvSpPr>
      <dsp:spPr>
        <a:xfrm>
          <a:off x="914066" y="1728000"/>
          <a:ext cx="6946704" cy="86400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II – prestar serviços ou negociar com pessoa física ou jurídica que tenha </a:t>
          </a:r>
          <a:r>
            <a:rPr lang="pt-BR" sz="1800" b="1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interesse em decisão </a:t>
          </a:r>
          <a:r>
            <a:rPr lang="pt-BR" sz="1800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do agente público ou de colegiado de que participe</a:t>
          </a:r>
        </a:p>
      </dsp:txBody>
      <dsp:txXfrm>
        <a:off x="914066" y="1728000"/>
        <a:ext cx="6946704" cy="864000"/>
      </dsp:txXfrm>
    </dsp:sp>
    <dsp:sp modelId="{A1B09F2D-5CCC-42CE-BD42-63D5C26432E7}">
      <dsp:nvSpPr>
        <dsp:cNvPr id="0" name=""/>
        <dsp:cNvSpPr/>
      </dsp:nvSpPr>
      <dsp:spPr>
        <a:xfrm>
          <a:off x="374066" y="1620000"/>
          <a:ext cx="1080000" cy="108000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D012DD-3920-4D48-BC3C-98BC474387A9}">
      <dsp:nvSpPr>
        <dsp:cNvPr id="0" name=""/>
        <dsp:cNvSpPr/>
      </dsp:nvSpPr>
      <dsp:spPr>
        <a:xfrm>
          <a:off x="600002" y="3024000"/>
          <a:ext cx="7260768" cy="86400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III – exercer </a:t>
          </a:r>
          <a:r>
            <a:rPr lang="pt-BR" sz="1800" b="1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atividades incompatíveis </a:t>
          </a:r>
          <a:r>
            <a:rPr lang="pt-BR" sz="1800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com as atribuições do cargo ou emprego</a:t>
          </a:r>
        </a:p>
      </dsp:txBody>
      <dsp:txXfrm>
        <a:off x="600002" y="3024000"/>
        <a:ext cx="7260768" cy="864000"/>
      </dsp:txXfrm>
    </dsp:sp>
    <dsp:sp modelId="{46C264A7-A50F-4B36-AF7E-4AD10015E5DD}">
      <dsp:nvSpPr>
        <dsp:cNvPr id="0" name=""/>
        <dsp:cNvSpPr/>
      </dsp:nvSpPr>
      <dsp:spPr>
        <a:xfrm>
          <a:off x="60002" y="2916000"/>
          <a:ext cx="1080000" cy="108000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71D380-45A8-4D97-B227-448E61F75DD5}">
      <dsp:nvSpPr>
        <dsp:cNvPr id="0" name=""/>
        <dsp:cNvSpPr/>
      </dsp:nvSpPr>
      <dsp:spPr>
        <a:xfrm>
          <a:off x="-6350240" y="-971352"/>
          <a:ext cx="7558704" cy="7558704"/>
        </a:xfrm>
        <a:prstGeom prst="blockArc">
          <a:avLst>
            <a:gd name="adj1" fmla="val 18900000"/>
            <a:gd name="adj2" fmla="val 2700000"/>
            <a:gd name="adj3" fmla="val 286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B6C8C-90D0-4F6D-BCF6-0DE47FAB71B4}">
      <dsp:nvSpPr>
        <dsp:cNvPr id="0" name=""/>
        <dsp:cNvSpPr/>
      </dsp:nvSpPr>
      <dsp:spPr>
        <a:xfrm>
          <a:off x="632410" y="431758"/>
          <a:ext cx="7207891" cy="86396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77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IV – atuar como </a:t>
          </a:r>
          <a:r>
            <a:rPr lang="pt-BR" sz="1800" b="1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procurador ou intermediário </a:t>
          </a:r>
          <a:r>
            <a:rPr lang="pt-BR" sz="1800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de interesses privados junto a órgão/entidade público</a:t>
          </a:r>
          <a:endParaRPr lang="pt-BR" sz="1800" kern="1200" dirty="0"/>
        </a:p>
      </dsp:txBody>
      <dsp:txXfrm>
        <a:off x="632410" y="431758"/>
        <a:ext cx="7207891" cy="863965"/>
      </dsp:txXfrm>
    </dsp:sp>
    <dsp:sp modelId="{C3FF9F22-C96C-42B7-BF06-23158496F582}">
      <dsp:nvSpPr>
        <dsp:cNvPr id="0" name=""/>
        <dsp:cNvSpPr/>
      </dsp:nvSpPr>
      <dsp:spPr>
        <a:xfrm>
          <a:off x="92431" y="323762"/>
          <a:ext cx="1079956" cy="107995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B5E3F5-53CA-41A7-8076-30CD1196F3DC}">
      <dsp:nvSpPr>
        <dsp:cNvPr id="0" name=""/>
        <dsp:cNvSpPr/>
      </dsp:nvSpPr>
      <dsp:spPr>
        <a:xfrm>
          <a:off x="1127741" y="1727930"/>
          <a:ext cx="6712560" cy="86396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77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V – </a:t>
          </a:r>
          <a:r>
            <a:rPr lang="pt-BR" sz="1800" b="1" kern="120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praticar atos que beneficiem </a:t>
          </a:r>
          <a:r>
            <a:rPr lang="pt-BR" sz="1800" kern="120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pessoa jurídica da qual participe o próprio agente, seu cônjuge ou parentes (até o 3º grau)</a:t>
          </a:r>
          <a:endParaRPr lang="pt-BR" sz="1800" kern="1200" dirty="0">
            <a:latin typeface="Calibri" panose="020F0502020204030204" pitchFamily="34" charset="0"/>
            <a:ea typeface="ＭＳ Ｐゴシック" pitchFamily="34" charset="-128"/>
            <a:cs typeface="Times New Roman" pitchFamily="18" charset="0"/>
          </a:endParaRPr>
        </a:p>
      </dsp:txBody>
      <dsp:txXfrm>
        <a:off x="1127741" y="1727930"/>
        <a:ext cx="6712560" cy="863965"/>
      </dsp:txXfrm>
    </dsp:sp>
    <dsp:sp modelId="{80BF1D77-4986-49ED-AE2A-C587C3088019}">
      <dsp:nvSpPr>
        <dsp:cNvPr id="0" name=""/>
        <dsp:cNvSpPr/>
      </dsp:nvSpPr>
      <dsp:spPr>
        <a:xfrm>
          <a:off x="587762" y="1619935"/>
          <a:ext cx="1079956" cy="107995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CA5CCB-BBBE-48DB-B643-CD9EFCD7EC1A}">
      <dsp:nvSpPr>
        <dsp:cNvPr id="0" name=""/>
        <dsp:cNvSpPr/>
      </dsp:nvSpPr>
      <dsp:spPr>
        <a:xfrm>
          <a:off x="1127741" y="3024103"/>
          <a:ext cx="6712560" cy="86396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77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VI –  receber </a:t>
          </a:r>
          <a:r>
            <a:rPr lang="pt-BR" sz="1800" b="1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presente de quem tenha interesse em decisão </a:t>
          </a:r>
          <a:r>
            <a:rPr lang="pt-BR" sz="1800" kern="12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de agente público ou de colegiado do qual este participe, fora dos limites e condições do regulamento</a:t>
          </a:r>
        </a:p>
      </dsp:txBody>
      <dsp:txXfrm>
        <a:off x="1127741" y="3024103"/>
        <a:ext cx="6712560" cy="863965"/>
      </dsp:txXfrm>
    </dsp:sp>
    <dsp:sp modelId="{ADC46183-1D98-46B2-A6E9-9D9384186BE1}">
      <dsp:nvSpPr>
        <dsp:cNvPr id="0" name=""/>
        <dsp:cNvSpPr/>
      </dsp:nvSpPr>
      <dsp:spPr>
        <a:xfrm>
          <a:off x="587762" y="2916108"/>
          <a:ext cx="1079956" cy="107995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8EB0C4-2B25-436C-9AAC-38EB97C938B1}">
      <dsp:nvSpPr>
        <dsp:cNvPr id="0" name=""/>
        <dsp:cNvSpPr/>
      </dsp:nvSpPr>
      <dsp:spPr>
        <a:xfrm>
          <a:off x="632410" y="4320276"/>
          <a:ext cx="7207891" cy="86396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77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VII –  prestar serviços a </a:t>
          </a:r>
          <a:r>
            <a:rPr lang="pt-BR" sz="1800" b="1" kern="120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empresa cuja atividade seja controlada, fiscalizada ou regulada </a:t>
          </a:r>
          <a:r>
            <a:rPr lang="pt-BR" sz="1800" kern="120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rPr>
            <a:t>pelo ente ao qual o agente público está vinculado</a:t>
          </a:r>
          <a:endParaRPr lang="pt-BR" sz="1800" kern="1200" dirty="0">
            <a:latin typeface="Calibri" panose="020F0502020204030204" pitchFamily="34" charset="0"/>
            <a:ea typeface="ＭＳ Ｐゴシック" pitchFamily="34" charset="-128"/>
            <a:cs typeface="Times New Roman" pitchFamily="18" charset="0"/>
          </a:endParaRPr>
        </a:p>
      </dsp:txBody>
      <dsp:txXfrm>
        <a:off x="632410" y="4320276"/>
        <a:ext cx="7207891" cy="863965"/>
      </dsp:txXfrm>
    </dsp:sp>
    <dsp:sp modelId="{11118882-93D6-4C25-AD8F-5AAA9B395599}">
      <dsp:nvSpPr>
        <dsp:cNvPr id="0" name=""/>
        <dsp:cNvSpPr/>
      </dsp:nvSpPr>
      <dsp:spPr>
        <a:xfrm>
          <a:off x="92431" y="4212280"/>
          <a:ext cx="1079956" cy="107995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061BDA-2B08-41DA-B4EA-D0857EE6F362}">
      <dsp:nvSpPr>
        <dsp:cNvPr id="0" name=""/>
        <dsp:cNvSpPr/>
      </dsp:nvSpPr>
      <dsp:spPr>
        <a:xfrm rot="5400000">
          <a:off x="-235176" y="237825"/>
          <a:ext cx="1567842" cy="109748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/>
            <a:t>ÓRGÃO</a:t>
          </a:r>
          <a:endParaRPr lang="pt-BR" sz="1900" b="1" kern="1200" dirty="0"/>
        </a:p>
      </dsp:txBody>
      <dsp:txXfrm rot="5400000">
        <a:off x="-235176" y="237825"/>
        <a:ext cx="1567842" cy="1097489"/>
      </dsp:txXfrm>
    </dsp:sp>
    <dsp:sp modelId="{E607909D-DE62-4279-A3CA-A80BA10E136B}">
      <dsp:nvSpPr>
        <dsp:cNvPr id="0" name=""/>
        <dsp:cNvSpPr/>
      </dsp:nvSpPr>
      <dsp:spPr>
        <a:xfrm rot="5400000">
          <a:off x="3999196" y="-2901706"/>
          <a:ext cx="1019097" cy="6822510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kern="1200" dirty="0">
              <a:latin typeface="Calibri" panose="020F0502020204030204" pitchFamily="34" charset="0"/>
            </a:rPr>
            <a:t>Quando o órgão ou entidade identificar a </a:t>
          </a:r>
          <a:r>
            <a:rPr lang="pt-BR" sz="2400" b="1" kern="1200" dirty="0">
              <a:latin typeface="Calibri" panose="020F0502020204030204" pitchFamily="34" charset="0"/>
            </a:rPr>
            <a:t>inexistência de conflito de interesses, </a:t>
          </a:r>
          <a:r>
            <a:rPr lang="pt-BR" sz="2400" b="0" kern="1200" dirty="0">
              <a:latin typeface="Calibri" panose="020F0502020204030204" pitchFamily="34" charset="0"/>
            </a:rPr>
            <a:t>não há remessa automática para a CGU.</a:t>
          </a:r>
          <a:endParaRPr lang="pt-BR" sz="2400" b="1" kern="1200" dirty="0">
            <a:latin typeface="Calibri" panose="020F0502020204030204" pitchFamily="34" charset="0"/>
          </a:endParaRPr>
        </a:p>
      </dsp:txBody>
      <dsp:txXfrm rot="5400000">
        <a:off x="3999196" y="-2901706"/>
        <a:ext cx="1019097" cy="6822510"/>
      </dsp:txXfrm>
    </dsp:sp>
    <dsp:sp modelId="{55446A89-52B9-463C-92CF-3930008A45B2}">
      <dsp:nvSpPr>
        <dsp:cNvPr id="0" name=""/>
        <dsp:cNvSpPr/>
      </dsp:nvSpPr>
      <dsp:spPr>
        <a:xfrm rot="5400000">
          <a:off x="-235176" y="1617150"/>
          <a:ext cx="1567842" cy="109748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/>
            <a:t>CGU</a:t>
          </a:r>
          <a:endParaRPr lang="pt-BR" sz="1900" b="1" kern="1200" dirty="0"/>
        </a:p>
      </dsp:txBody>
      <dsp:txXfrm rot="5400000">
        <a:off x="-235176" y="1617150"/>
        <a:ext cx="1567842" cy="1097489"/>
      </dsp:txXfrm>
    </dsp:sp>
    <dsp:sp modelId="{6123B6EB-D0DA-4E56-AD70-17B0993D9020}">
      <dsp:nvSpPr>
        <dsp:cNvPr id="0" name=""/>
        <dsp:cNvSpPr/>
      </dsp:nvSpPr>
      <dsp:spPr>
        <a:xfrm rot="5400000">
          <a:off x="3999196" y="-1519737"/>
          <a:ext cx="1019097" cy="6822510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kern="1200" dirty="0">
              <a:latin typeface="Calibri" panose="020F0502020204030204" pitchFamily="34" charset="0"/>
            </a:rPr>
            <a:t>Seguem para a CGU se o órgão/entidade identificar potencial conflito de interesses</a:t>
          </a:r>
        </a:p>
      </dsp:txBody>
      <dsp:txXfrm rot="5400000">
        <a:off x="3999196" y="-1519737"/>
        <a:ext cx="1019097" cy="6822510"/>
      </dsp:txXfrm>
    </dsp:sp>
    <dsp:sp modelId="{48CE20D7-3604-4CB0-8EF3-866D2BFECA1D}">
      <dsp:nvSpPr>
        <dsp:cNvPr id="0" name=""/>
        <dsp:cNvSpPr/>
      </dsp:nvSpPr>
      <dsp:spPr>
        <a:xfrm rot="5400000">
          <a:off x="-235176" y="2984685"/>
          <a:ext cx="1567842" cy="109748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/>
            <a:t>Recurso</a:t>
          </a:r>
        </a:p>
      </dsp:txBody>
      <dsp:txXfrm rot="5400000">
        <a:off x="-235176" y="2984685"/>
        <a:ext cx="1567842" cy="1097489"/>
      </dsp:txXfrm>
    </dsp:sp>
    <dsp:sp modelId="{7D16DFF2-31AD-4229-BA17-3C4515A34D57}">
      <dsp:nvSpPr>
        <dsp:cNvPr id="0" name=""/>
        <dsp:cNvSpPr/>
      </dsp:nvSpPr>
      <dsp:spPr>
        <a:xfrm rot="5400000">
          <a:off x="3999196" y="-152197"/>
          <a:ext cx="1019097" cy="6822510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kern="1200" dirty="0">
              <a:latin typeface="Calibri" panose="020F0502020204030204" pitchFamily="34" charset="0"/>
            </a:rPr>
            <a:t>Servidor ou empregado tem o direito de recorrer ao Secretário-Executivo/CGU</a:t>
          </a:r>
        </a:p>
      </dsp:txBody>
      <dsp:txXfrm rot="5400000">
        <a:off x="3999196" y="-152197"/>
        <a:ext cx="1019097" cy="682251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DFD6FA-8FD4-4CA8-816B-E3C78C214B03}">
      <dsp:nvSpPr>
        <dsp:cNvPr id="0" name=""/>
        <dsp:cNvSpPr/>
      </dsp:nvSpPr>
      <dsp:spPr>
        <a:xfrm>
          <a:off x="2602141" y="0"/>
          <a:ext cx="1110975" cy="61720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/>
            <a:t>Punição</a:t>
          </a:r>
          <a:endParaRPr lang="pt-BR" sz="1400" b="1" kern="1200" dirty="0"/>
        </a:p>
      </dsp:txBody>
      <dsp:txXfrm>
        <a:off x="2602141" y="0"/>
        <a:ext cx="1110975" cy="617208"/>
      </dsp:txXfrm>
    </dsp:sp>
    <dsp:sp modelId="{F236B8D7-DB06-4DAE-8F16-6757BC69B3C0}">
      <dsp:nvSpPr>
        <dsp:cNvPr id="0" name=""/>
        <dsp:cNvSpPr/>
      </dsp:nvSpPr>
      <dsp:spPr>
        <a:xfrm>
          <a:off x="4206883" y="0"/>
          <a:ext cx="1110975" cy="61720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/>
            <a:t>Prevenção</a:t>
          </a:r>
          <a:endParaRPr lang="pt-BR" sz="1400" b="1" kern="1200" dirty="0"/>
        </a:p>
      </dsp:txBody>
      <dsp:txXfrm>
        <a:off x="4206883" y="0"/>
        <a:ext cx="1110975" cy="617208"/>
      </dsp:txXfrm>
    </dsp:sp>
    <dsp:sp modelId="{0116BD54-BB19-4AB3-BEE5-D6E3EDD5CCA6}">
      <dsp:nvSpPr>
        <dsp:cNvPr id="0" name=""/>
        <dsp:cNvSpPr/>
      </dsp:nvSpPr>
      <dsp:spPr>
        <a:xfrm>
          <a:off x="3728546" y="2623136"/>
          <a:ext cx="462906" cy="462906"/>
        </a:xfrm>
        <a:prstGeom prst="triangle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C0FB5D-B998-484C-9685-FFCCFCE5B6CC}">
      <dsp:nvSpPr>
        <dsp:cNvPr id="0" name=""/>
        <dsp:cNvSpPr/>
      </dsp:nvSpPr>
      <dsp:spPr>
        <a:xfrm rot="240000">
          <a:off x="2570856" y="2424775"/>
          <a:ext cx="2778286" cy="19427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9866928-E165-4558-8233-53EFBF4FA6AB}">
      <dsp:nvSpPr>
        <dsp:cNvPr id="0" name=""/>
        <dsp:cNvSpPr/>
      </dsp:nvSpPr>
      <dsp:spPr>
        <a:xfrm rot="240000">
          <a:off x="4238976" y="1939036"/>
          <a:ext cx="1108510" cy="51645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>
              <a:latin typeface="Calibri" panose="020F0502020204030204" pitchFamily="34" charset="0"/>
            </a:rPr>
            <a:t>Orientação</a:t>
          </a:r>
          <a:endParaRPr lang="pt-BR" sz="1400" kern="1200" dirty="0">
            <a:latin typeface="Calibri" panose="020F0502020204030204" pitchFamily="34" charset="0"/>
          </a:endParaRPr>
        </a:p>
      </dsp:txBody>
      <dsp:txXfrm rot="240000">
        <a:off x="4238976" y="1939036"/>
        <a:ext cx="1108510" cy="516452"/>
      </dsp:txXfrm>
    </dsp:sp>
    <dsp:sp modelId="{B4FC0B4A-C11E-4780-B4B4-3906EE1C4726}">
      <dsp:nvSpPr>
        <dsp:cNvPr id="0" name=""/>
        <dsp:cNvSpPr/>
      </dsp:nvSpPr>
      <dsp:spPr>
        <a:xfrm rot="240000">
          <a:off x="4279095" y="1383548"/>
          <a:ext cx="1108510" cy="51645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/>
            <a:t>Pedidos de autorização</a:t>
          </a:r>
          <a:endParaRPr lang="pt-BR" sz="1400" kern="1200" dirty="0"/>
        </a:p>
      </dsp:txBody>
      <dsp:txXfrm rot="240000">
        <a:off x="4279095" y="1383548"/>
        <a:ext cx="1108510" cy="516452"/>
      </dsp:txXfrm>
    </dsp:sp>
    <dsp:sp modelId="{DBC51BA3-064E-4659-9EFE-606DC3007E9C}">
      <dsp:nvSpPr>
        <dsp:cNvPr id="0" name=""/>
        <dsp:cNvSpPr/>
      </dsp:nvSpPr>
      <dsp:spPr>
        <a:xfrm rot="240000">
          <a:off x="4319213" y="840405"/>
          <a:ext cx="1108510" cy="51645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>
              <a:latin typeface="Calibri" panose="020F0502020204030204" pitchFamily="34" charset="0"/>
            </a:rPr>
            <a:t>Consultas </a:t>
          </a:r>
          <a:endParaRPr lang="pt-BR" sz="1400" kern="1200" dirty="0">
            <a:latin typeface="Calibri" panose="020F0502020204030204" pitchFamily="34" charset="0"/>
          </a:endParaRPr>
        </a:p>
      </dsp:txBody>
      <dsp:txXfrm rot="240000">
        <a:off x="4319213" y="840405"/>
        <a:ext cx="1108510" cy="516452"/>
      </dsp:txXfrm>
    </dsp:sp>
    <dsp:sp modelId="{B27AA2AE-88BC-488C-BA36-28832A15C976}">
      <dsp:nvSpPr>
        <dsp:cNvPr id="0" name=""/>
        <dsp:cNvSpPr/>
      </dsp:nvSpPr>
      <dsp:spPr>
        <a:xfrm rot="240000">
          <a:off x="2580701" y="1832761"/>
          <a:ext cx="1246436" cy="506807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>
              <a:latin typeface="Calibri" panose="020F0502020204030204" pitchFamily="34" charset="0"/>
            </a:rPr>
            <a:t>Lei de Improbidade</a:t>
          </a:r>
          <a:endParaRPr lang="pt-BR" sz="1400" kern="1200" dirty="0">
            <a:latin typeface="Calibri" panose="020F0502020204030204" pitchFamily="34" charset="0"/>
          </a:endParaRPr>
        </a:p>
      </dsp:txBody>
      <dsp:txXfrm rot="240000">
        <a:off x="2580701" y="1832761"/>
        <a:ext cx="1246436" cy="506807"/>
      </dsp:txXfrm>
    </dsp:sp>
    <dsp:sp modelId="{C4BE6950-6F16-4435-8691-407ECDCF29C4}">
      <dsp:nvSpPr>
        <dsp:cNvPr id="0" name=""/>
        <dsp:cNvSpPr/>
      </dsp:nvSpPr>
      <dsp:spPr>
        <a:xfrm rot="240000">
          <a:off x="2649771" y="1275248"/>
          <a:ext cx="1188533" cy="51085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>
              <a:latin typeface="Calibri" panose="020F0502020204030204" pitchFamily="34" charset="0"/>
            </a:rPr>
            <a:t>Demissão</a:t>
          </a:r>
        </a:p>
      </dsp:txBody>
      <dsp:txXfrm rot="240000">
        <a:off x="2649771" y="1275248"/>
        <a:ext cx="1188533" cy="510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BE2894-1BF0-4CF0-A4DD-CD992DCB4889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E9BF88-EE0F-431F-9882-D111B9C376D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26178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4"/>
          <p:cNvSpPr txBox="1">
            <a:spLocks noGrp="1" noChangeArrowheads="1"/>
          </p:cNvSpPr>
          <p:nvPr/>
        </p:nvSpPr>
        <p:spPr bwMode="auto">
          <a:xfrm>
            <a:off x="3885453" y="0"/>
            <a:ext cx="2956532" cy="43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069" tIns="46794" rIns="91069" bIns="46794"/>
          <a:lstStyle>
            <a:lvl1pPr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buClr>
                <a:srgbClr val="020000"/>
              </a:buClr>
              <a:buSzPct val="100000"/>
              <a:buFont typeface="Times New Roman" pitchFamily="18" charset="0"/>
              <a:buNone/>
            </a:pPr>
            <a:r>
              <a:rPr lang="en-GB" altLang="pt-BR" sz="1200">
                <a:solidFill>
                  <a:srgbClr val="000000"/>
                </a:solidFill>
                <a:latin typeface="Times New Roman" pitchFamily="18" charset="0"/>
              </a:rPr>
              <a:t>07/05/09</a:t>
            </a:r>
          </a:p>
        </p:txBody>
      </p:sp>
      <p:sp>
        <p:nvSpPr>
          <p:cNvPr id="24579" name="Rectangle 18"/>
          <p:cNvSpPr txBox="1">
            <a:spLocks noGrp="1" noChangeArrowheads="1"/>
          </p:cNvSpPr>
          <p:nvPr/>
        </p:nvSpPr>
        <p:spPr bwMode="auto">
          <a:xfrm>
            <a:off x="3885453" y="8684826"/>
            <a:ext cx="2956532" cy="434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069" tIns="46794" rIns="91069" bIns="46794" anchor="b"/>
          <a:lstStyle>
            <a:lvl1pPr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buClr>
                <a:srgbClr val="020000"/>
              </a:buClr>
              <a:buSzPct val="100000"/>
              <a:buFont typeface="Times New Roman" pitchFamily="18" charset="0"/>
              <a:buNone/>
            </a:pPr>
            <a:fld id="{846A7D18-7B79-4E22-AB7B-D50FB838162C}" type="slidenum">
              <a:rPr lang="en-GB" altLang="pt-BR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buClr>
                  <a:srgbClr val="020000"/>
                </a:buClr>
                <a:buSzPct val="100000"/>
                <a:buFont typeface="Times New Roman" pitchFamily="18" charset="0"/>
                <a:buNone/>
              </a:pPr>
              <a:t>1</a:t>
            </a:fld>
            <a:endParaRPr lang="en-GB" altLang="pt-BR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80" name="Text Box 1"/>
          <p:cNvSpPr txBox="1">
            <a:spLocks noChangeArrowheads="1"/>
          </p:cNvSpPr>
          <p:nvPr/>
        </p:nvSpPr>
        <p:spPr bwMode="auto">
          <a:xfrm>
            <a:off x="3885453" y="8684826"/>
            <a:ext cx="2970946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069" tIns="46794" rIns="91069" bIns="46794" anchor="b"/>
          <a:lstStyle>
            <a:lvl1pPr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512763" eaLnBrk="0" hangingPunct="0"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127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buClr>
                <a:srgbClr val="020000"/>
              </a:buClr>
              <a:buSzPct val="100000"/>
              <a:buFont typeface="Times New Roman" pitchFamily="18" charset="0"/>
              <a:buNone/>
            </a:pPr>
            <a:fld id="{5187C5F5-7FDC-4F92-B631-B96FFBC0D76D}" type="slidenum">
              <a:rPr lang="en-GB" altLang="pt-BR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buClr>
                  <a:srgbClr val="020000"/>
                </a:buClr>
                <a:buSzPct val="100000"/>
                <a:buFont typeface="Times New Roman" pitchFamily="18" charset="0"/>
                <a:buNone/>
              </a:pPr>
              <a:t>1</a:t>
            </a:fld>
            <a:endParaRPr lang="en-GB" altLang="pt-BR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81" name="Text Box 2"/>
          <p:cNvSpPr txBox="1">
            <a:spLocks noChangeArrowheads="1"/>
          </p:cNvSpPr>
          <p:nvPr/>
        </p:nvSpPr>
        <p:spPr bwMode="auto">
          <a:xfrm>
            <a:off x="2139722" y="685838"/>
            <a:ext cx="2588166" cy="34291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defTabSz="5127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5127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5127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5127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5127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95000"/>
              </a:lnSpc>
              <a:buSzPct val="100000"/>
              <a:buFont typeface="Times New Roman" pitchFamily="18" charset="0"/>
              <a:buNone/>
            </a:pPr>
            <a:endParaRPr lang="en-US" altLang="pt-BR" sz="3200">
              <a:solidFill>
                <a:schemeClr val="bg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480" y="4343144"/>
            <a:ext cx="5475830" cy="409454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069" tIns="46794" rIns="91069" bIns="46794" anchor="ctr"/>
          <a:lstStyle/>
          <a:p>
            <a:pPr defTabSz="800100" eaLnBrk="1" hangingPunct="1"/>
            <a:endParaRPr lang="en-US" altLang="pt-BR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8294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074774-1C94-41B2-8CB8-D58578F4E413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32378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780F88B6-11FB-403D-B385-CF43E1456EE3}" type="slidenum">
              <a:rPr lang="pt-BR" altLang="pt-BR">
                <a:solidFill>
                  <a:srgbClr val="000000"/>
                </a:solidFill>
                <a:latin typeface="Times New Roman" pitchFamily="16" charset="0"/>
              </a:rPr>
              <a:pPr eaLnBrk="1"/>
              <a:t>14</a:t>
            </a:fld>
            <a:endParaRPr lang="pt-BR" altLang="pt-B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30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1937" cy="40052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5200" cy="4719637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2275490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31670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473062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38435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20020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5356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96377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71306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05542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53000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81043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2487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320572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62624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286954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2780217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23333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59045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90619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82482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54300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22525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394049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79752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89E11-FDB5-4C88-9698-2AEC9889DB0C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D7FF3-2DF8-4A0E-BD2F-79DDBAAC1FE9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9545"/>
            <a:ext cx="9144000" cy="688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464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03115-CDBD-483B-A989-4994A6FB775E}" type="datetimeFigureOut">
              <a:rPr lang="pt-BR" smtClean="0"/>
              <a:pPr/>
              <a:t>06/02/2020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5C437-1514-4873-AE56-35052DB1C78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72481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eci.cgu.gov.br/" TargetMode="External"/><Relationship Id="rId2" Type="http://schemas.openxmlformats.org/officeDocument/2006/relationships/hyperlink" Target="http://www.cgu.gov.br/conflitodeinteresse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cgupa-nap@cgu.gov.b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323850" y="490994"/>
            <a:ext cx="882015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1" tIns="46795" rIns="89991" bIns="46795"/>
          <a:lstStyle>
            <a:lvl1pPr defTabSz="495300" eaLnBrk="0" hangingPunct="0"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95300" eaLnBrk="0" hangingPunct="0"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95300" eaLnBrk="0" hangingPunct="0"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95300" eaLnBrk="0" hangingPunct="0"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95300" eaLnBrk="0" hangingPunct="0"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  <a:defRPr/>
            </a:pPr>
            <a:r>
              <a:rPr lang="pt-BR" sz="7200" b="1" dirty="0">
                <a:latin typeface="Calibri" panose="020F0502020204030204" pitchFamily="34" charset="0"/>
              </a:rPr>
              <a:t> </a:t>
            </a:r>
            <a:r>
              <a:rPr lang="pt-BR" sz="4800" b="1" dirty="0">
                <a:latin typeface="Calibri" panose="020F0502020204030204" pitchFamily="34" charset="0"/>
              </a:rPr>
              <a:t>Lei de Conflito de Interesses</a:t>
            </a:r>
          </a:p>
          <a:p>
            <a:pPr algn="ctr" eaLnBrk="1" hangingPunct="1">
              <a:buSzPct val="100000"/>
              <a:buFont typeface="Times New Roman" pitchFamily="18" charset="0"/>
              <a:buNone/>
              <a:defRPr/>
            </a:pPr>
            <a:r>
              <a:rPr lang="pt-BR" sz="4800" b="1" dirty="0">
                <a:latin typeface="Calibri" panose="020F0502020204030204" pitchFamily="34" charset="0"/>
              </a:rPr>
              <a:t>12.813/2013</a:t>
            </a:r>
          </a:p>
          <a:p>
            <a:pPr algn="ctr" eaLnBrk="1" hangingPunct="1">
              <a:lnSpc>
                <a:spcPct val="135000"/>
              </a:lnSpc>
              <a:buSzPct val="100000"/>
              <a:buFont typeface="Times New Roman" pitchFamily="18" charset="0"/>
              <a:buNone/>
              <a:defRPr/>
            </a:pPr>
            <a:endParaRPr lang="pt-BR" sz="4800" b="1" dirty="0"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135000"/>
              </a:lnSpc>
              <a:buSzPct val="100000"/>
              <a:buFont typeface="Times New Roman" pitchFamily="18" charset="0"/>
              <a:buNone/>
              <a:defRPr/>
            </a:pPr>
            <a:endParaRPr lang="pt-BR" sz="6600" b="1" dirty="0">
              <a:latin typeface="Calibri" panose="020F0502020204030204" pitchFamily="34" charset="0"/>
            </a:endParaRPr>
          </a:p>
        </p:txBody>
      </p:sp>
      <p:pic>
        <p:nvPicPr>
          <p:cNvPr id="54274" name="Picture 2" descr="C:\Users\re\AppData\Local\Microsoft\Windows\Temporary Internet Files\Content.Outlook\71EAR98C\identidade visual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9079" y="2277081"/>
            <a:ext cx="3664783" cy="249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/>
          <p:cNvSpPr/>
          <p:nvPr/>
        </p:nvSpPr>
        <p:spPr>
          <a:xfrm>
            <a:off x="2359572" y="4647485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BR" b="1" i="1" dirty="0" smtClean="0">
                <a:latin typeface="Calibri" panose="020F0502020204030204" pitchFamily="34" charset="0"/>
              </a:rPr>
              <a:t>Edgard  Oliveira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BR" i="1" dirty="0" smtClean="0">
                <a:latin typeface="Calibri" panose="020F0502020204030204" pitchFamily="34" charset="0"/>
              </a:rPr>
              <a:t>Auditor Federal de Finanças e Controle</a:t>
            </a:r>
          </a:p>
        </p:txBody>
      </p:sp>
    </p:spTree>
    <p:extLst>
      <p:ext uri="{BB962C8B-B14F-4D97-AF65-F5344CB8AC3E}">
        <p14:creationId xmlns:p14="http://schemas.microsoft.com/office/powerpoint/2010/main" xmlns="" val="2672938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000" y="2160000"/>
            <a:ext cx="7920000" cy="4320000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pt-BR" sz="2400" b="1" dirty="0">
                <a:latin typeface="Calibri" panose="020F0502020204030204" pitchFamily="34" charset="0"/>
                <a:ea typeface="ＭＳ Ｐゴシック" pitchFamily="34" charset="-128"/>
                <a:cs typeface="Times New Roman" pitchFamily="18" charset="0"/>
              </a:rPr>
              <a:t>Definição de regras e procedimentos para envio e análise das consultas e pedidos de autorização:</a:t>
            </a:r>
          </a:p>
          <a:p>
            <a:pPr marL="811213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pt-BR" sz="2400" dirty="0">
                <a:latin typeface="Calibri" panose="020F0502020204030204" pitchFamily="34" charset="0"/>
                <a:ea typeface="ＭＳ Ｐゴシック" pitchFamily="34" charset="-128"/>
                <a:cs typeface="Times New Roman" pitchFamily="18" charset="0"/>
              </a:rPr>
              <a:t>Portaria Interministerial MP-CGU nº 333/2013</a:t>
            </a:r>
          </a:p>
          <a:p>
            <a:pPr marL="354013" indent="0" algn="just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pt-BR" sz="24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altLang="pt-BR" sz="2400" b="1" dirty="0">
                <a:solidFill>
                  <a:srgbClr val="000000"/>
                </a:solidFill>
                <a:latin typeface="Calibri" pitchFamily="32" charset="0"/>
                <a:ea typeface="ＭＳ Ｐゴシック" charset="-128"/>
              </a:rPr>
              <a:t>Desenvolvimento de sistema eletrônico para facilitar e agilizar o envio de consulta e pedidos de autorização</a:t>
            </a:r>
          </a:p>
          <a:p>
            <a:pPr marL="811213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pt-BR" altLang="pt-BR" sz="2400" dirty="0">
                <a:latin typeface="Calibri" panose="020F0502020204030204" pitchFamily="34" charset="0"/>
                <a:ea typeface="ＭＳ Ｐゴシック" pitchFamily="34" charset="-128"/>
                <a:cs typeface="Times New Roman" pitchFamily="18" charset="0"/>
              </a:rPr>
              <a:t>Sistema eletrônico de Prevenção de Conflito de Interesses (</a:t>
            </a:r>
            <a:r>
              <a:rPr lang="pt-BR" altLang="pt-BR" sz="2400" dirty="0" err="1">
                <a:latin typeface="Calibri" panose="020F0502020204030204" pitchFamily="34" charset="0"/>
                <a:ea typeface="ＭＳ Ｐゴシック" pitchFamily="34" charset="-128"/>
                <a:cs typeface="Times New Roman" pitchFamily="18" charset="0"/>
              </a:rPr>
              <a:t>SeCI</a:t>
            </a:r>
            <a:r>
              <a:rPr lang="pt-BR" altLang="pt-BR" sz="2400" dirty="0">
                <a:latin typeface="Calibri" panose="020F0502020204030204" pitchFamily="34" charset="0"/>
                <a:ea typeface="ＭＳ Ｐゴシック" pitchFamily="34" charset="-128"/>
                <a:cs typeface="Times New Roman" pitchFamily="18" charset="0"/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endParaRPr lang="pt-BR" sz="26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endParaRPr lang="pt-BR" sz="2600" dirty="0">
              <a:latin typeface="Calibri" panose="020F0502020204030204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12000" y="720000"/>
            <a:ext cx="7920000" cy="1296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3600" dirty="0">
                <a:latin typeface="Calibri" panose="020F0502020204030204" pitchFamily="34" charset="0"/>
                <a:cs typeface="Times New Roman" pitchFamily="18" charset="0"/>
              </a:rPr>
              <a:t>Consultas e pedidos de autorização de atividade privada</a:t>
            </a:r>
            <a:endParaRPr lang="pt-BR" sz="3600" dirty="0">
              <a:solidFill>
                <a:srgbClr val="000000"/>
              </a:solidFill>
              <a:latin typeface="Calibri" panose="020F0502020204030204" pitchFamily="34" charset="0"/>
              <a:ea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1312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12000" y="720000"/>
            <a:ext cx="7920000" cy="129600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buClr>
                <a:srgbClr val="006600"/>
              </a:buCl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4225" algn="l"/>
                <a:tab pos="5253038" algn="l"/>
                <a:tab pos="5908675" algn="l"/>
                <a:tab pos="6564313" algn="l"/>
                <a:tab pos="7221538" algn="l"/>
                <a:tab pos="7878763" algn="l"/>
                <a:tab pos="8534400" algn="l"/>
              </a:tabLst>
              <a:defRPr/>
            </a:pPr>
            <a:r>
              <a:rPr lang="pt-BR" sz="3600" kern="0" dirty="0">
                <a:solidFill>
                  <a:schemeClr val="tx1"/>
                </a:solidFill>
                <a:latin typeface="Calibri" panose="020F0502020204030204" pitchFamily="34" charset="0"/>
                <a:ea typeface="Lucida Sans Unicode" pitchFamily="34" charset="0"/>
              </a:rPr>
              <a:t>Sistema Eletrônico de Prevenção de Conflitos de Interesse – SeCI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612000" y="2160000"/>
            <a:ext cx="7920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Calibri" panose="020F0502020204030204" pitchFamily="34" charset="0"/>
              </a:rPr>
              <a:t>Principais vantagens: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400" dirty="0">
                <a:latin typeface="Calibri" panose="020F0502020204030204" pitchFamily="34" charset="0"/>
              </a:rPr>
              <a:t>Servidor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pt-BR" sz="2400" dirty="0">
                <a:latin typeface="Calibri" panose="020F0502020204030204" pitchFamily="34" charset="0"/>
              </a:rPr>
              <a:t>Facilidade;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pt-BR" sz="2400" dirty="0">
                <a:latin typeface="Calibri" panose="020F0502020204030204" pitchFamily="34" charset="0"/>
              </a:rPr>
              <a:t>Orientação;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pt-BR" sz="2400" dirty="0">
                <a:latin typeface="Calibri" panose="020F0502020204030204" pitchFamily="34" charset="0"/>
              </a:rPr>
              <a:t>Controle de prazos (autorização precária).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sz="2400" dirty="0">
                <a:latin typeface="Calibri" panose="020F0502020204030204" pitchFamily="34" charset="0"/>
              </a:rPr>
              <a:t>Órgão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pt-BR" sz="2400" dirty="0">
                <a:latin typeface="Calibri" panose="020F0502020204030204" pitchFamily="34" charset="0"/>
              </a:rPr>
              <a:t>Agilidade;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pt-BR" sz="2400" dirty="0">
                <a:latin typeface="Calibri" panose="020F0502020204030204" pitchFamily="34" charset="0"/>
              </a:rPr>
              <a:t>Desburocratização;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pt-BR" sz="2400" dirty="0">
                <a:latin typeface="Calibri" panose="020F0502020204030204" pitchFamily="34" charset="0"/>
              </a:rPr>
              <a:t>Fluxo automático;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pt-BR" sz="2400" dirty="0">
                <a:latin typeface="Calibri" panose="020F0502020204030204" pitchFamily="34" charset="0"/>
              </a:rPr>
              <a:t>Geração de relatórios.</a:t>
            </a:r>
          </a:p>
        </p:txBody>
      </p:sp>
    </p:spTree>
    <p:extLst>
      <p:ext uri="{BB962C8B-B14F-4D97-AF65-F5344CB8AC3E}">
        <p14:creationId xmlns:p14="http://schemas.microsoft.com/office/powerpoint/2010/main" xmlns="" val="3131400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xmlns="" val="1324371763"/>
              </p:ext>
            </p:extLst>
          </p:nvPr>
        </p:nvGraphicFramePr>
        <p:xfrm>
          <a:off x="612000" y="2160000"/>
          <a:ext cx="792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12000" y="720000"/>
            <a:ext cx="7920000" cy="1296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3600" dirty="0">
                <a:solidFill>
                  <a:srgbClr val="000000"/>
                </a:solidFill>
                <a:latin typeface="Calibri" panose="020F0502020204030204" pitchFamily="34" charset="0"/>
                <a:ea typeface="Lucida Sans Unicode" pitchFamily="34" charset="0"/>
              </a:rPr>
              <a:t>Fluxo</a:t>
            </a:r>
            <a:r>
              <a:rPr lang="pt-BR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Lucida Sans Unicode" pitchFamily="34" charset="0"/>
              </a:rPr>
              <a:t> </a:t>
            </a:r>
            <a:r>
              <a:rPr lang="pt-BR" sz="3600" dirty="0">
                <a:solidFill>
                  <a:srgbClr val="000000"/>
                </a:solidFill>
                <a:latin typeface="Calibri" panose="020F0502020204030204" pitchFamily="34" charset="0"/>
                <a:ea typeface="Lucida Sans Unicode" pitchFamily="34" charset="0"/>
              </a:rPr>
              <a:t>resumido</a:t>
            </a:r>
            <a:r>
              <a:rPr lang="pt-BR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Lucida Sans Unicode" pitchFamily="34" charset="0"/>
              </a:rPr>
              <a:t/>
            </a:r>
            <a:br>
              <a:rPr lang="pt-BR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Lucida Sans Unicode" pitchFamily="34" charset="0"/>
              </a:rPr>
            </a:br>
            <a:r>
              <a:rPr lang="pt-BR" sz="2000" dirty="0">
                <a:latin typeface="Calibri" panose="020F0502020204030204" pitchFamily="34" charset="0"/>
                <a:cs typeface="Times New Roman" pitchFamily="18" charset="0"/>
              </a:rPr>
              <a:t>Consultas e pedidos de autorização de atividade privada</a:t>
            </a:r>
            <a:endParaRPr lang="pt-BR" sz="3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ea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7989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687829"/>
            <a:ext cx="7886700" cy="1137796"/>
          </a:xfrm>
        </p:spPr>
        <p:txBody>
          <a:bodyPr>
            <a:normAutofit/>
          </a:bodyPr>
          <a:lstStyle/>
          <a:p>
            <a:pPr algn="ctr"/>
            <a:r>
              <a:rPr lang="pt-BR" sz="3600" dirty="0"/>
              <a:t>Papel do órgão/entidade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Divulgar assunto para empregados/servidores</a:t>
            </a:r>
          </a:p>
          <a:p>
            <a:r>
              <a:rPr lang="pt-BR" dirty="0"/>
              <a:t>Realizar análise preliminar</a:t>
            </a:r>
          </a:p>
          <a:p>
            <a:pPr lvl="1"/>
            <a:r>
              <a:rPr lang="pt-BR" dirty="0"/>
              <a:t>Quem realiza: unidade de RH</a:t>
            </a:r>
          </a:p>
          <a:p>
            <a:pPr lvl="2"/>
            <a:r>
              <a:rPr lang="pt-BR" dirty="0"/>
              <a:t>Dirigente máximo pode designar outra unidade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622635" y="4096356"/>
            <a:ext cx="7920000" cy="2185214"/>
          </a:xfrm>
          <a:prstGeom prst="rect">
            <a:avLst/>
          </a:prstGeom>
        </p:spPr>
        <p:style>
          <a:lnRef idx="0">
            <a:schemeClr val="accent1"/>
          </a:lnRef>
          <a:fillRef idx="1001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Importante: </a:t>
            </a:r>
            <a:endParaRPr lang="pt-BR" sz="2800" dirty="0"/>
          </a:p>
          <a:p>
            <a:r>
              <a:rPr lang="pt-BR" sz="2800" dirty="0">
                <a:solidFill>
                  <a:schemeClr val="tx1"/>
                </a:solidFill>
              </a:rPr>
              <a:t>CGU e ENAP disponibilizarão curso de análise preliminar e prevenção do conflito de interesses a partir de 2017</a:t>
            </a:r>
            <a:endParaRPr lang="pt-BR" sz="2800" dirty="0"/>
          </a:p>
          <a:p>
            <a:pPr algn="just"/>
            <a:endParaRPr lang="pt-BR" sz="2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4570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8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3090866131"/>
              </p:ext>
            </p:extLst>
          </p:nvPr>
        </p:nvGraphicFramePr>
        <p:xfrm>
          <a:off x="612000" y="3501956"/>
          <a:ext cx="7920000" cy="3086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612000" y="720000"/>
            <a:ext cx="7920000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pt-BR" altLang="pt-BR" sz="3600" dirty="0">
                <a:solidFill>
                  <a:srgbClr val="000000"/>
                </a:solidFill>
                <a:latin typeface="Calibri" pitchFamily="32" charset="0"/>
              </a:rPr>
              <a:t>E por que se preocupar com a prevenção do conflito de interesse?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12000" y="2160000"/>
            <a:ext cx="792000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857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spcAft>
                <a:spcPts val="1200"/>
              </a:spcAft>
              <a:buFont typeface="Wingdings" charset="2"/>
              <a:buChar char="Ø"/>
            </a:pPr>
            <a:r>
              <a:rPr lang="pt-BR" altLang="pt-BR" sz="2400" dirty="0">
                <a:solidFill>
                  <a:srgbClr val="000000"/>
                </a:solidFill>
                <a:latin typeface="Calibri" pitchFamily="32" charset="0"/>
              </a:rPr>
              <a:t>A própria Lei estabelece que os agentes públicos têm </a:t>
            </a:r>
            <a:r>
              <a:rPr lang="pt-BR" altLang="pt-BR" sz="2400" b="1" dirty="0">
                <a:solidFill>
                  <a:srgbClr val="FF0000"/>
                </a:solidFill>
                <a:latin typeface="Calibri" pitchFamily="32" charset="0"/>
              </a:rPr>
              <a:t>o dever de prevenir</a:t>
            </a:r>
            <a:r>
              <a:rPr lang="pt-BR" altLang="pt-BR" sz="2400" dirty="0">
                <a:solidFill>
                  <a:srgbClr val="000000"/>
                </a:solidFill>
                <a:latin typeface="Calibri" pitchFamily="32" charset="0"/>
              </a:rPr>
              <a:t> situações de conflito de interesses</a:t>
            </a:r>
          </a:p>
          <a:p>
            <a:pPr eaLnBrk="1">
              <a:buFont typeface="Wingdings" charset="2"/>
              <a:buChar char="Ø"/>
            </a:pPr>
            <a:r>
              <a:rPr lang="pt-BR" altLang="pt-BR" sz="2400" dirty="0">
                <a:solidFill>
                  <a:srgbClr val="000000"/>
                </a:solidFill>
                <a:latin typeface="Calibri" pitchFamily="32" charset="0"/>
              </a:rPr>
              <a:t> Penalidades bastante severas</a:t>
            </a:r>
          </a:p>
        </p:txBody>
      </p:sp>
    </p:spTree>
    <p:extLst>
      <p:ext uri="{BB962C8B-B14F-4D97-AF65-F5344CB8AC3E}">
        <p14:creationId xmlns:p14="http://schemas.microsoft.com/office/powerpoint/2010/main" xmlns="" val="1471011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000" y="720000"/>
            <a:ext cx="7920000" cy="1260000"/>
          </a:xfrm>
        </p:spPr>
        <p:txBody>
          <a:bodyPr>
            <a:noAutofit/>
          </a:bodyPr>
          <a:lstStyle/>
          <a:p>
            <a:pPr algn="ctr"/>
            <a:r>
              <a:rPr lang="pt-BR" sz="3600" dirty="0">
                <a:solidFill>
                  <a:srgbClr val="000000"/>
                </a:solidFill>
                <a:latin typeface="Calibri" panose="020F0502020204030204" pitchFamily="34" charset="0"/>
                <a:ea typeface="Lucida Sans Unicode" pitchFamily="34" charset="0"/>
              </a:rPr>
              <a:t>Informações úteis sobre Conflito de Interesses</a:t>
            </a:r>
          </a:p>
        </p:txBody>
      </p:sp>
      <p:sp>
        <p:nvSpPr>
          <p:cNvPr id="4" name="Retângulo 3"/>
          <p:cNvSpPr/>
          <p:nvPr/>
        </p:nvSpPr>
        <p:spPr>
          <a:xfrm>
            <a:off x="612000" y="2160000"/>
            <a:ext cx="7920000" cy="432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Site da CGU: </a:t>
            </a:r>
            <a:r>
              <a:rPr lang="pt-BR" sz="2800" dirty="0">
                <a:latin typeface="Calibri" panose="020F0502020204030204" pitchFamily="34" charset="0"/>
                <a:hlinkClick r:id="rId2"/>
              </a:rPr>
              <a:t>http://www.cgu.gov.br/conflitodeinteresses</a:t>
            </a:r>
            <a:endParaRPr lang="pt-BR" sz="2800" dirty="0">
              <a:latin typeface="Calibri" panose="020F0502020204030204" pitchFamily="34" charset="0"/>
            </a:endParaRPr>
          </a:p>
          <a:p>
            <a:endParaRPr lang="pt-BR" sz="2800" dirty="0">
              <a:latin typeface="Calibri" panose="020F0502020204030204" pitchFamily="34" charset="0"/>
            </a:endParaRPr>
          </a:p>
          <a:p>
            <a:r>
              <a:rPr lang="pt-BR" sz="2800" b="1" dirty="0" err="1">
                <a:latin typeface="Calibri" panose="020F0502020204030204" pitchFamily="34" charset="0"/>
              </a:rPr>
              <a:t>SeCI</a:t>
            </a:r>
            <a:r>
              <a:rPr lang="pt-BR" sz="2800" b="1" dirty="0">
                <a:latin typeface="Calibri" panose="020F0502020204030204" pitchFamily="34" charset="0"/>
              </a:rPr>
              <a:t>:</a:t>
            </a:r>
          </a:p>
          <a:p>
            <a:r>
              <a:rPr lang="pt-BR" sz="2800" dirty="0">
                <a:latin typeface="Calibri" panose="020F0502020204030204" pitchFamily="34" charset="0"/>
                <a:hlinkClick r:id="rId3"/>
              </a:rPr>
              <a:t>https://seci.cgu.gov.br</a:t>
            </a:r>
            <a:endParaRPr lang="pt-BR" sz="2800" dirty="0">
              <a:latin typeface="Calibri" panose="020F0502020204030204" pitchFamily="34" charset="0"/>
            </a:endParaRPr>
          </a:p>
          <a:p>
            <a:endParaRPr lang="pt-BR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3570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000" y="1019503"/>
            <a:ext cx="7920000" cy="5460497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pt-BR" sz="20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pt-BR" sz="20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pt-BR" sz="20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pt-BR" sz="16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pt-BR" sz="16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pt-BR" sz="16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pt-BR" sz="16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800" dirty="0" smtClean="0">
                <a:latin typeface="Calibri" panose="020F0502020204030204" pitchFamily="34" charset="0"/>
              </a:rPr>
              <a:t>Controladoria Regional da união no Estado do Pará</a:t>
            </a: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800" dirty="0" smtClean="0">
                <a:latin typeface="Calibri" panose="020F0502020204030204" pitchFamily="34" charset="0"/>
              </a:rPr>
              <a:t>Núcleo de Ações de Ouvidoria e Prevenção da Corrupção</a:t>
            </a: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800" dirty="0" smtClean="0">
                <a:latin typeface="Calibri" panose="020F0502020204030204" pitchFamily="34" charset="0"/>
                <a:hlinkClick r:id="rId2"/>
              </a:rPr>
              <a:t>c</a:t>
            </a:r>
            <a:r>
              <a:rPr lang="pt-BR" sz="1800" dirty="0" smtClean="0">
                <a:latin typeface="Calibri" panose="020F0502020204030204" pitchFamily="34" charset="0"/>
                <a:hlinkClick r:id="rId2"/>
              </a:rPr>
              <a:t>gupa-nap@cgu.gov.br</a:t>
            </a:r>
            <a:endParaRPr lang="pt-BR" sz="1800" dirty="0" smtClean="0">
              <a:latin typeface="Calibri" panose="020F0502020204030204" pitchFamily="34" charset="0"/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pt-BR" sz="2000" dirty="0" smtClean="0">
              <a:latin typeface="Calibri" panose="020F050202020403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32717" y="862195"/>
            <a:ext cx="7920000" cy="15696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endParaRPr lang="pt-BR" sz="1600" dirty="0" smtClean="0"/>
          </a:p>
          <a:p>
            <a:r>
              <a:rPr lang="pt-BR" sz="2000" i="1" dirty="0" smtClean="0"/>
              <a:t>“O </a:t>
            </a:r>
            <a:r>
              <a:rPr lang="pt-BR" sz="2000" i="1" dirty="0" smtClean="0"/>
              <a:t>conflito começa quando o coração e a razão decidem seguir caminhos diferentes</a:t>
            </a:r>
            <a:r>
              <a:rPr lang="pt-BR" sz="2000" i="1" dirty="0" smtClean="0"/>
              <a:t>.”</a:t>
            </a:r>
          </a:p>
          <a:p>
            <a:endParaRPr lang="pt-BR" sz="2000" i="1" dirty="0" smtClean="0"/>
          </a:p>
          <a:p>
            <a:r>
              <a:rPr lang="pt-BR" sz="2000" i="1" dirty="0" smtClean="0"/>
              <a:t>                                                                                                              </a:t>
            </a:r>
            <a:r>
              <a:rPr lang="pt-BR" sz="2000" i="1" dirty="0" err="1" smtClean="0"/>
              <a:t>Rosi</a:t>
            </a:r>
            <a:r>
              <a:rPr lang="pt-BR" sz="2000" i="1" dirty="0" smtClean="0"/>
              <a:t> Coelho</a:t>
            </a:r>
            <a:endParaRPr lang="pt-BR" sz="20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3272951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12000" y="2160000"/>
            <a:ext cx="7920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2400" b="1" dirty="0">
                <a:latin typeface="Calibri" panose="020F0502020204030204" pitchFamily="34" charset="0"/>
              </a:rPr>
              <a:t>Situações</a:t>
            </a:r>
            <a:r>
              <a:rPr lang="pt-BR" sz="2400" dirty="0">
                <a:latin typeface="Calibri" panose="020F0502020204030204" pitchFamily="34" charset="0"/>
              </a:rPr>
              <a:t> que configuram conflito de interesses </a:t>
            </a:r>
            <a:r>
              <a:rPr lang="pt-BR" sz="2400" b="1" i="1" dirty="0">
                <a:latin typeface="Calibri" panose="020F0502020204030204" pitchFamily="34" charset="0"/>
              </a:rPr>
              <a:t>durante</a:t>
            </a:r>
            <a:r>
              <a:rPr lang="pt-BR" sz="2400" dirty="0">
                <a:latin typeface="Calibri" panose="020F0502020204030204" pitchFamily="34" charset="0"/>
              </a:rPr>
              <a:t> e </a:t>
            </a:r>
            <a:r>
              <a:rPr lang="pt-BR" sz="2400" b="1" i="1" dirty="0">
                <a:latin typeface="Calibri" panose="020F0502020204030204" pitchFamily="34" charset="0"/>
              </a:rPr>
              <a:t>após</a:t>
            </a:r>
            <a:r>
              <a:rPr lang="pt-BR" sz="2400" dirty="0">
                <a:latin typeface="Calibri" panose="020F0502020204030204" pitchFamily="34" charset="0"/>
              </a:rPr>
              <a:t> o exercício do cargo ou emprego;</a:t>
            </a: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latin typeface="Calibri" panose="020F0502020204030204" pitchFamily="34" charset="0"/>
              </a:rPr>
              <a:t>Regras e obrigações para quem tenha acesso a </a:t>
            </a:r>
            <a:r>
              <a:rPr lang="pt-BR" sz="2400" b="1" dirty="0">
                <a:latin typeface="Calibri" panose="020F0502020204030204" pitchFamily="34" charset="0"/>
              </a:rPr>
              <a:t>informações privilegiadas</a:t>
            </a:r>
            <a:r>
              <a:rPr lang="pt-BR" sz="2400" dirty="0">
                <a:latin typeface="Calibri" panose="020F0502020204030204" pitchFamily="34" charset="0"/>
              </a:rPr>
              <a:t>;</a:t>
            </a: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2400" b="1" dirty="0">
                <a:latin typeface="Calibri" panose="020F0502020204030204" pitchFamily="34" charset="0"/>
              </a:rPr>
              <a:t>Competências</a:t>
            </a:r>
            <a:r>
              <a:rPr lang="pt-BR" sz="2400" dirty="0">
                <a:latin typeface="Calibri" panose="020F0502020204030204" pitchFamily="34" charset="0"/>
              </a:rPr>
              <a:t> de fiscalização, avaliação e prevenção de conflitos de interesses; e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2400" b="1" dirty="0">
                <a:latin typeface="Calibri" panose="020F0502020204030204" pitchFamily="34" charset="0"/>
              </a:rPr>
              <a:t>Sanções</a:t>
            </a:r>
            <a:r>
              <a:rPr lang="pt-BR" sz="2400" dirty="0">
                <a:latin typeface="Calibri" panose="020F0502020204030204" pitchFamily="34" charset="0"/>
              </a:rPr>
              <a:t> àqueles que praticarem atos que se configurem como conflito de interesses</a:t>
            </a:r>
            <a:r>
              <a:rPr lang="pt-BR" sz="26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3" name="Retângulo 2"/>
          <p:cNvSpPr/>
          <p:nvPr/>
        </p:nvSpPr>
        <p:spPr>
          <a:xfrm>
            <a:off x="612000" y="1044834"/>
            <a:ext cx="792000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pt-BR" sz="2800" dirty="0">
                <a:latin typeface="Calibri" panose="020F0502020204030204" pitchFamily="34" charset="0"/>
              </a:rPr>
              <a:t> </a:t>
            </a:r>
            <a:r>
              <a:rPr lang="pt-BR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Lucida Sans Unicode" pitchFamily="34" charset="0"/>
                <a:cs typeface="+mj-cs"/>
              </a:rPr>
              <a:t>Do que trata a Lei?</a:t>
            </a:r>
          </a:p>
        </p:txBody>
      </p:sp>
    </p:spTree>
    <p:extLst>
      <p:ext uri="{BB962C8B-B14F-4D97-AF65-F5344CB8AC3E}">
        <p14:creationId xmlns:p14="http://schemas.microsoft.com/office/powerpoint/2010/main" xmlns="" val="2510572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12000" y="2160000"/>
            <a:ext cx="7920000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Calibri" panose="020F0502020204030204" pitchFamily="34" charset="0"/>
              </a:rPr>
              <a:t>Os </a:t>
            </a:r>
            <a:r>
              <a:rPr lang="pt-BR" sz="2400" dirty="0" err="1">
                <a:latin typeface="Calibri" panose="020F0502020204030204" pitchFamily="34" charset="0"/>
              </a:rPr>
              <a:t>arts</a:t>
            </a:r>
            <a:r>
              <a:rPr lang="pt-BR" sz="2400" dirty="0">
                <a:latin typeface="Calibri" panose="020F0502020204030204" pitchFamily="34" charset="0"/>
              </a:rPr>
              <a:t>. 4º, 5º e inciso I do art. 6º se aplicam a </a:t>
            </a:r>
            <a:r>
              <a:rPr lang="pt-BR" sz="2400" b="1" dirty="0">
                <a:latin typeface="Calibri" panose="020F0502020204030204" pitchFamily="34" charset="0"/>
              </a:rPr>
              <a:t>todos</a:t>
            </a:r>
            <a:r>
              <a:rPr lang="pt-BR" sz="2400" dirty="0">
                <a:latin typeface="Calibri" panose="020F0502020204030204" pitchFamily="34" charset="0"/>
              </a:rPr>
              <a:t> os servidores e empregados públicos do Poder Executivo Federal:</a:t>
            </a:r>
          </a:p>
          <a:p>
            <a:pPr algn="just"/>
            <a:endParaRPr lang="pt-BR" sz="2400" dirty="0">
              <a:latin typeface="Calibri" panose="020F050202020403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Dever de prevenir situações de conflito (art. 4º)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latin typeface="Calibri" panose="020F0502020204030204" pitchFamily="34" charset="0"/>
              </a:rPr>
              <a:t>Situações que configuram conflito de interesses durante o exercício do cargo (art. 5º)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latin typeface="Calibri" panose="020F0502020204030204" pitchFamily="34" charset="0"/>
              </a:rPr>
              <a:t>Dever permanente de resguardar informações privilegiadas após o desligamento do cargo ou emprego (inciso I, art. 6º)</a:t>
            </a:r>
          </a:p>
          <a:p>
            <a:endParaRPr lang="pt-BR" sz="2600" dirty="0">
              <a:latin typeface="Calibri" panose="020F0502020204030204" pitchFamily="34" charset="0"/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612000" y="720000"/>
            <a:ext cx="7920000" cy="1296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buClr>
                <a:srgbClr val="006600"/>
              </a:buCl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4225" algn="l"/>
                <a:tab pos="5253038" algn="l"/>
                <a:tab pos="5908675" algn="l"/>
                <a:tab pos="6564313" algn="l"/>
                <a:tab pos="7221538" algn="l"/>
                <a:tab pos="7878763" algn="l"/>
                <a:tab pos="8534400" algn="l"/>
              </a:tabLst>
              <a:defRPr/>
            </a:pPr>
            <a:r>
              <a:rPr lang="pt-BR" sz="3200" kern="0" dirty="0">
                <a:solidFill>
                  <a:schemeClr val="tx1"/>
                </a:solidFill>
                <a:latin typeface="Calibri" panose="020F0502020204030204" pitchFamily="34" charset="0"/>
                <a:ea typeface="Lucida Sans Unicode" pitchFamily="34" charset="0"/>
              </a:rPr>
              <a:t>A quem se aplica a Lei de Conflito de Interesses?</a:t>
            </a:r>
          </a:p>
        </p:txBody>
      </p:sp>
    </p:spTree>
    <p:extLst>
      <p:ext uri="{BB962C8B-B14F-4D97-AF65-F5344CB8AC3E}">
        <p14:creationId xmlns:p14="http://schemas.microsoft.com/office/powerpoint/2010/main" xmlns="" val="2776678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12000" y="720000"/>
            <a:ext cx="7920000" cy="12600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006600"/>
              </a:buCl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4225" algn="l"/>
                <a:tab pos="5253038" algn="l"/>
                <a:tab pos="5908675" algn="l"/>
                <a:tab pos="6564313" algn="l"/>
                <a:tab pos="7221538" algn="l"/>
                <a:tab pos="7878763" algn="l"/>
                <a:tab pos="8534400" algn="l"/>
              </a:tabLst>
              <a:defRPr/>
            </a:pPr>
            <a:r>
              <a:rPr lang="pt-BR" sz="3600" dirty="0">
                <a:solidFill>
                  <a:schemeClr val="tx1"/>
                </a:solidFill>
                <a:latin typeface="Calibri" panose="020F0502020204030204" pitchFamily="34" charset="0"/>
                <a:ea typeface="Lucida Sans Unicode" pitchFamily="34" charset="0"/>
              </a:rPr>
              <a:t>O que é conflito de interesses?</a:t>
            </a:r>
          </a:p>
        </p:txBody>
      </p:sp>
      <p:sp>
        <p:nvSpPr>
          <p:cNvPr id="4099" name="Espaço Reservado para Conteúdo 4"/>
          <p:cNvSpPr>
            <a:spLocks noGrp="1"/>
          </p:cNvSpPr>
          <p:nvPr>
            <p:ph idx="1"/>
          </p:nvPr>
        </p:nvSpPr>
        <p:spPr bwMode="auto">
          <a:xfrm>
            <a:off x="612000" y="2160000"/>
            <a:ext cx="7920000" cy="4320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FontTx/>
              <a:buNone/>
              <a:defRPr/>
            </a:pPr>
            <a:r>
              <a:rPr lang="ja-JP" altLang="pt-BR" i="1" dirty="0">
                <a:latin typeface="Calibri" panose="020F0502020204030204" pitchFamily="34" charset="0"/>
                <a:ea typeface="ＭＳ Ｐゴシック" pitchFamily="34" charset="-128"/>
              </a:rPr>
              <a:t>“</a:t>
            </a:r>
            <a:r>
              <a:rPr lang="pt-BR" altLang="ja-JP" i="1" dirty="0">
                <a:latin typeface="Calibri" panose="020F0502020204030204" pitchFamily="34" charset="0"/>
                <a:ea typeface="ＭＳ Ｐゴシック" pitchFamily="34" charset="-128"/>
              </a:rPr>
              <a:t>Situação gerada pelo </a:t>
            </a:r>
            <a:r>
              <a:rPr lang="pt-BR" altLang="ja-JP" b="1" i="1" dirty="0">
                <a:latin typeface="Calibri" panose="020F0502020204030204" pitchFamily="34" charset="0"/>
                <a:ea typeface="ＭＳ Ｐゴシック" pitchFamily="34" charset="-128"/>
              </a:rPr>
              <a:t>confronto</a:t>
            </a:r>
            <a:r>
              <a:rPr lang="pt-BR" altLang="ja-JP" i="1" dirty="0">
                <a:latin typeface="Calibri" panose="020F0502020204030204" pitchFamily="34" charset="0"/>
                <a:ea typeface="ＭＳ Ｐゴシック" pitchFamily="34" charset="-128"/>
              </a:rPr>
              <a:t> entre interesses públicos e privados, que possa </a:t>
            </a:r>
            <a:r>
              <a:rPr lang="pt-BR" altLang="ja-JP" b="1" i="1" dirty="0">
                <a:latin typeface="Calibri" panose="020F0502020204030204" pitchFamily="34" charset="0"/>
                <a:ea typeface="ＭＳ Ｐゴシック" pitchFamily="34" charset="-128"/>
              </a:rPr>
              <a:t>comprometer</a:t>
            </a:r>
            <a:r>
              <a:rPr lang="pt-BR" altLang="ja-JP" i="1" dirty="0">
                <a:latin typeface="Calibri" panose="020F0502020204030204" pitchFamily="34" charset="0"/>
                <a:ea typeface="ＭＳ Ｐゴシック" pitchFamily="34" charset="-128"/>
              </a:rPr>
              <a:t> o interesse coletivo ou </a:t>
            </a:r>
            <a:r>
              <a:rPr lang="pt-BR" altLang="ja-JP" b="1" i="1" dirty="0">
                <a:latin typeface="Calibri" panose="020F0502020204030204" pitchFamily="34" charset="0"/>
                <a:ea typeface="ＭＳ Ｐゴシック" pitchFamily="34" charset="-128"/>
              </a:rPr>
              <a:t>influenciar</a:t>
            </a:r>
            <a:r>
              <a:rPr lang="pt-BR" altLang="ja-JP" i="1" dirty="0">
                <a:latin typeface="Calibri" panose="020F0502020204030204" pitchFamily="34" charset="0"/>
                <a:ea typeface="ＭＳ Ｐゴシック" pitchFamily="34" charset="-128"/>
              </a:rPr>
              <a:t>, de maneira imprópria, o desempenho da função pública</a:t>
            </a:r>
            <a:r>
              <a:rPr lang="ja-JP" altLang="pt-BR" i="1" dirty="0">
                <a:latin typeface="Calibri" panose="020F0502020204030204" pitchFamily="34" charset="0"/>
                <a:ea typeface="ＭＳ Ｐゴシック" pitchFamily="34" charset="-128"/>
              </a:rPr>
              <a:t>”</a:t>
            </a:r>
            <a:r>
              <a:rPr lang="pt-BR" altLang="ja-JP" i="1" dirty="0">
                <a:latin typeface="Calibri" panose="020F0502020204030204" pitchFamily="34" charset="0"/>
                <a:ea typeface="ＭＳ Ｐゴシック" pitchFamily="34" charset="-128"/>
              </a:rPr>
              <a:t>.</a:t>
            </a:r>
            <a:endParaRPr lang="pt-BR" dirty="0"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12000" y="5085184"/>
            <a:ext cx="7920000" cy="892552"/>
          </a:xfrm>
          <a:prstGeom prst="rect">
            <a:avLst/>
          </a:prstGeom>
        </p:spPr>
        <p:style>
          <a:lnRef idx="0">
            <a:schemeClr val="accent1"/>
          </a:lnRef>
          <a:fillRef idx="1001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2600" b="1" dirty="0">
                <a:solidFill>
                  <a:schemeClr val="tx1"/>
                </a:solidFill>
                <a:latin typeface="Calibri" panose="020F0502020204030204" pitchFamily="34" charset="0"/>
              </a:rPr>
              <a:t>Importante: </a:t>
            </a:r>
            <a:r>
              <a:rPr lang="pt-BR" sz="2600" dirty="0">
                <a:solidFill>
                  <a:schemeClr val="tx1"/>
                </a:solidFill>
                <a:latin typeface="Calibri" panose="020F0502020204030204" pitchFamily="34" charset="0"/>
              </a:rPr>
              <a:t>as situações que configuram conflito de interesses  devem ser interpretadas à luz desse conceito.</a:t>
            </a:r>
          </a:p>
        </p:txBody>
      </p:sp>
    </p:spTree>
    <p:extLst>
      <p:ext uri="{BB962C8B-B14F-4D97-AF65-F5344CB8AC3E}">
        <p14:creationId xmlns:p14="http://schemas.microsoft.com/office/powerpoint/2010/main" xmlns="" val="1150548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720000"/>
            <a:ext cx="7920000" cy="1296000"/>
          </a:xfrm>
        </p:spPr>
        <p:txBody>
          <a:bodyPr>
            <a:normAutofit/>
          </a:bodyPr>
          <a:lstStyle/>
          <a:p>
            <a:pPr algn="ctr">
              <a:buClr>
                <a:srgbClr val="006600"/>
              </a:buCl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4225" algn="l"/>
                <a:tab pos="5253038" algn="l"/>
                <a:tab pos="5908675" algn="l"/>
                <a:tab pos="6564313" algn="l"/>
                <a:tab pos="7221538" algn="l"/>
                <a:tab pos="7878763" algn="l"/>
                <a:tab pos="8534400" algn="l"/>
              </a:tabLst>
              <a:defRPr/>
            </a:pPr>
            <a:r>
              <a:rPr lang="pt-BR" sz="3600" dirty="0">
                <a:latin typeface="Calibri" panose="020F0502020204030204" pitchFamily="34" charset="0"/>
                <a:ea typeface="Lucida Sans Unicode" pitchFamily="34" charset="0"/>
              </a:rPr>
              <a:t>Dever de prevenção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000" y="2160000"/>
            <a:ext cx="7920000" cy="4320000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ea typeface="Calibri"/>
                <a:cs typeface="Times New Roman"/>
              </a:rPr>
              <a:t>O agente público tem o dever de prevenir ou de impedir possível conflito de interesses e de resguardar informações privilegiadas. 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ea typeface="Calibri"/>
                <a:cs typeface="Times New Roman"/>
              </a:rPr>
              <a:t>No caso de dúvida sobre como prevenir ou impedir conflitos de interesses, o agente público deverá consultar a CEP ou a CGU.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707153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000" y="720000"/>
            <a:ext cx="7920000" cy="12960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006600"/>
              </a:buCl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4225" algn="l"/>
                <a:tab pos="5253038" algn="l"/>
                <a:tab pos="5908675" algn="l"/>
                <a:tab pos="6564313" algn="l"/>
                <a:tab pos="7221538" algn="l"/>
                <a:tab pos="7878763" algn="l"/>
                <a:tab pos="8534400" algn="l"/>
              </a:tabLst>
              <a:defRPr/>
            </a:pPr>
            <a:r>
              <a:rPr lang="pt-BR" sz="3100" dirty="0">
                <a:solidFill>
                  <a:schemeClr val="tx1"/>
                </a:solidFill>
                <a:latin typeface="Calibri" panose="020F0502020204030204" pitchFamily="34" charset="0"/>
                <a:ea typeface="Lucida Sans Unicode" pitchFamily="34" charset="0"/>
              </a:rPr>
              <a:t>Quais situações geram conflito de interesses </a:t>
            </a:r>
            <a:r>
              <a:rPr lang="pt-BR" sz="3100" u="sng" dirty="0">
                <a:solidFill>
                  <a:schemeClr val="tx1"/>
                </a:solidFill>
                <a:latin typeface="Calibri" panose="020F0502020204030204" pitchFamily="34" charset="0"/>
                <a:ea typeface="Lucida Sans Unicode" pitchFamily="34" charset="0"/>
              </a:rPr>
              <a:t>durante</a:t>
            </a:r>
            <a:r>
              <a:rPr lang="pt-BR" sz="3100" dirty="0">
                <a:solidFill>
                  <a:schemeClr val="tx1"/>
                </a:solidFill>
                <a:latin typeface="Calibri" panose="020F0502020204030204" pitchFamily="34" charset="0"/>
                <a:ea typeface="Lucida Sans Unicode" pitchFamily="34" charset="0"/>
              </a:rPr>
              <a:t> o exercício de cargo ou emprego?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xmlns="" val="3662614434"/>
              </p:ext>
            </p:extLst>
          </p:nvPr>
        </p:nvGraphicFramePr>
        <p:xfrm>
          <a:off x="612000" y="2160000"/>
          <a:ext cx="792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78552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395536" y="836712"/>
            <a:ext cx="8496300" cy="54006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fontAlgn="t">
              <a:buFontTx/>
              <a:buNone/>
              <a:defRPr/>
            </a:pPr>
            <a:endParaRPr lang="pt-BR" sz="28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endParaRPr>
          </a:p>
          <a:p>
            <a:pPr marL="0" indent="0" fontAlgn="t">
              <a:buFontTx/>
              <a:buNone/>
              <a:defRPr/>
            </a:pPr>
            <a:endParaRPr lang="pt-BR" sz="2800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endParaRPr>
          </a:p>
          <a:p>
            <a:pPr marL="0" indent="0" fontAlgn="t">
              <a:buFontTx/>
              <a:buNone/>
              <a:defRPr/>
            </a:pPr>
            <a:endParaRPr lang="pt-BR" sz="2800" b="1" dirty="0">
              <a:latin typeface="Calibri" panose="020F0502020204030204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xmlns="" val="787939586"/>
              </p:ext>
            </p:extLst>
          </p:nvPr>
        </p:nvGraphicFramePr>
        <p:xfrm>
          <a:off x="612000" y="864000"/>
          <a:ext cx="7920000" cy="561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99426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000" y="720000"/>
            <a:ext cx="7920000" cy="12600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006600"/>
              </a:buCl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4225" algn="l"/>
                <a:tab pos="5253038" algn="l"/>
                <a:tab pos="5908675" algn="l"/>
                <a:tab pos="6564313" algn="l"/>
                <a:tab pos="7221538" algn="l"/>
                <a:tab pos="7878763" algn="l"/>
                <a:tab pos="8534400" algn="l"/>
              </a:tabLst>
              <a:defRPr/>
            </a:pPr>
            <a:r>
              <a:rPr lang="pt-BR" sz="36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Lucida Sans Unicode" pitchFamily="34" charset="0"/>
              </a:rPr>
              <a:t>Competências</a:t>
            </a:r>
          </a:p>
        </p:txBody>
      </p:sp>
      <p:pic>
        <p:nvPicPr>
          <p:cNvPr id="4099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000" y="2160000"/>
            <a:ext cx="792000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52105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7385" y="3133430"/>
            <a:ext cx="7886700" cy="16405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6000" dirty="0"/>
              <a:t>Como se prevenir?</a:t>
            </a:r>
          </a:p>
        </p:txBody>
      </p:sp>
    </p:spTree>
    <p:extLst>
      <p:ext uri="{BB962C8B-B14F-4D97-AF65-F5344CB8AC3E}">
        <p14:creationId xmlns:p14="http://schemas.microsoft.com/office/powerpoint/2010/main" xmlns="" val="42929799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da 2">
      <a:dk1>
        <a:srgbClr val="000000"/>
      </a:dk1>
      <a:lt1>
        <a:srgbClr val="FFFFFF"/>
      </a:lt1>
      <a:dk2>
        <a:srgbClr val="1F2123"/>
      </a:dk2>
      <a:lt2>
        <a:srgbClr val="FFCC00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ersonalizar design">
  <a:themeElements>
    <a:clrScheme name="Personalizada 2">
      <a:dk1>
        <a:srgbClr val="000000"/>
      </a:dk1>
      <a:lt1>
        <a:srgbClr val="FFFFFF"/>
      </a:lt1>
      <a:dk2>
        <a:srgbClr val="1F2123"/>
      </a:dk2>
      <a:lt2>
        <a:srgbClr val="FFCC00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1397</TotalTime>
  <Words>681</Words>
  <Application>Microsoft Office PowerPoint</Application>
  <PresentationFormat>Apresentação na tela (4:3)</PresentationFormat>
  <Paragraphs>97</Paragraphs>
  <Slides>16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16</vt:i4>
      </vt:variant>
    </vt:vector>
  </HeadingPairs>
  <TitlesOfParts>
    <vt:vector size="18" baseType="lpstr">
      <vt:lpstr>Tema do Office</vt:lpstr>
      <vt:lpstr>Personalizar design</vt:lpstr>
      <vt:lpstr>Slide 1</vt:lpstr>
      <vt:lpstr>Slide 2</vt:lpstr>
      <vt:lpstr>Slide 3</vt:lpstr>
      <vt:lpstr>O que é conflito de interesses?</vt:lpstr>
      <vt:lpstr>Dever de prevenção</vt:lpstr>
      <vt:lpstr>Quais situações geram conflito de interesses durante o exercício de cargo ou emprego?</vt:lpstr>
      <vt:lpstr>Slide 7</vt:lpstr>
      <vt:lpstr>Competências</vt:lpstr>
      <vt:lpstr>Slide 9</vt:lpstr>
      <vt:lpstr>Consultas e pedidos de autorização de atividade privada</vt:lpstr>
      <vt:lpstr>Slide 11</vt:lpstr>
      <vt:lpstr>Fluxo resumido Consultas e pedidos de autorização de atividade privada</vt:lpstr>
      <vt:lpstr>Papel do órgão/entidade</vt:lpstr>
      <vt:lpstr>Slide 14</vt:lpstr>
      <vt:lpstr>Informações úteis sobre Conflito de Interesses</vt:lpstr>
      <vt:lpstr>Slide 16</vt:lpstr>
    </vt:vector>
  </TitlesOfParts>
  <Company>CONTROLADORIA-GERAL DA UNIÃO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Edgard</cp:lastModifiedBy>
  <cp:revision>51</cp:revision>
  <dcterms:created xsi:type="dcterms:W3CDTF">2015-03-27T13:31:09Z</dcterms:created>
  <dcterms:modified xsi:type="dcterms:W3CDTF">2020-02-07T01:01:08Z</dcterms:modified>
</cp:coreProperties>
</file>