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2" r:id="rId6"/>
    <p:sldId id="263" r:id="rId7"/>
    <p:sldId id="261" r:id="rId8"/>
    <p:sldId id="264" r:id="rId9"/>
    <p:sldId id="265" r:id="rId10"/>
    <p:sldId id="266" r:id="rId11"/>
    <p:sldId id="267" r:id="rId12"/>
    <p:sldId id="268" r:id="rId13"/>
    <p:sldId id="257" r:id="rId14"/>
  </p:sldIdLst>
  <p:sldSz cx="12192000" cy="685800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68" d="100"/>
          <a:sy n="68" d="100"/>
        </p:scale>
        <p:origin x="580" y="5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#3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#4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A7793BE-696C-4999-9ED5-35E043C02B4F}" type="doc">
      <dgm:prSet loTypeId="urn:microsoft.com/office/officeart/2005/8/layout/cycle6" loCatId="cycle" qsTypeId="urn:microsoft.com/office/officeart/2005/8/quickstyle/simple1" qsCatId="simple" csTypeId="urn:microsoft.com/office/officeart/2005/8/colors/colorful1#3" csCatId="colorful" phldr="1"/>
      <dgm:spPr/>
      <dgm:t>
        <a:bodyPr/>
        <a:lstStyle/>
        <a:p>
          <a:endParaRPr lang="pt-BR"/>
        </a:p>
      </dgm:t>
    </dgm:pt>
    <dgm:pt modelId="{0CD16182-7C6A-4346-ADFB-4ADB8D869332}">
      <dgm:prSet phldrT="[Texto]"/>
      <dgm:spPr/>
      <dgm:t>
        <a:bodyPr/>
        <a:lstStyle/>
        <a:p>
          <a:r>
            <a:rPr lang="pt-BR" b="1" dirty="0">
              <a:solidFill>
                <a:schemeClr val="tx1"/>
              </a:solidFill>
            </a:rPr>
            <a:t>1º</a:t>
          </a:r>
        </a:p>
        <a:p>
          <a:r>
            <a:rPr lang="pt-BR" b="1" dirty="0">
              <a:solidFill>
                <a:schemeClr val="tx1"/>
              </a:solidFill>
            </a:rPr>
            <a:t>SELEÇÃO DAS ESCOLAS/ CAPACITAÇÃO PARA OS ALUNOS DA UFPA</a:t>
          </a:r>
        </a:p>
        <a:p>
          <a:endParaRPr lang="pt-BR" b="1" dirty="0">
            <a:solidFill>
              <a:schemeClr val="tx1"/>
            </a:solidFill>
          </a:endParaRPr>
        </a:p>
      </dgm:t>
    </dgm:pt>
    <dgm:pt modelId="{1D13F2D8-3209-404D-94C4-EC988D1438A9}" type="parTrans" cxnId="{D548CB48-F73E-4B4C-8A3E-E2A0D83F37E1}">
      <dgm:prSet/>
      <dgm:spPr/>
      <dgm:t>
        <a:bodyPr/>
        <a:lstStyle/>
        <a:p>
          <a:endParaRPr lang="pt-BR" b="1">
            <a:solidFill>
              <a:schemeClr val="tx1"/>
            </a:solidFill>
          </a:endParaRPr>
        </a:p>
      </dgm:t>
    </dgm:pt>
    <dgm:pt modelId="{AA78B8A2-939C-4066-B5AD-53B81B390113}" type="sibTrans" cxnId="{D548CB48-F73E-4B4C-8A3E-E2A0D83F37E1}">
      <dgm:prSet/>
      <dgm:spPr/>
      <dgm:t>
        <a:bodyPr/>
        <a:lstStyle/>
        <a:p>
          <a:endParaRPr lang="pt-BR" b="1">
            <a:solidFill>
              <a:schemeClr val="tx1"/>
            </a:solidFill>
          </a:endParaRPr>
        </a:p>
      </dgm:t>
    </dgm:pt>
    <dgm:pt modelId="{6257075C-9F4C-487D-832F-0B0337073912}">
      <dgm:prSet phldrT="[Texto]"/>
      <dgm:spPr/>
      <dgm:t>
        <a:bodyPr/>
        <a:lstStyle/>
        <a:p>
          <a:r>
            <a:rPr lang="pt-BR" b="1" dirty="0">
              <a:solidFill>
                <a:schemeClr val="tx1"/>
              </a:solidFill>
            </a:rPr>
            <a:t>2º</a:t>
          </a:r>
        </a:p>
        <a:p>
          <a:r>
            <a:rPr lang="pt-BR" b="1" dirty="0">
              <a:solidFill>
                <a:schemeClr val="tx1"/>
              </a:solidFill>
            </a:rPr>
            <a:t>CAPACITAÇÃO/PALESTRA PARA OS ALUNOS DAS ESCOLAS SELECIONADAS</a:t>
          </a:r>
        </a:p>
        <a:p>
          <a:r>
            <a:rPr lang="pt-BR" b="1" dirty="0">
              <a:solidFill>
                <a:schemeClr val="tx1"/>
              </a:solidFill>
            </a:rPr>
            <a:t>(UFPA e TCE)</a:t>
          </a:r>
        </a:p>
      </dgm:t>
    </dgm:pt>
    <dgm:pt modelId="{4F92F95F-2F01-4AC4-8EC8-1B9556D51F94}" type="parTrans" cxnId="{0AFC8B11-2F39-43A2-8F63-48CBD92C052F}">
      <dgm:prSet/>
      <dgm:spPr/>
      <dgm:t>
        <a:bodyPr/>
        <a:lstStyle/>
        <a:p>
          <a:endParaRPr lang="pt-BR" b="1">
            <a:solidFill>
              <a:schemeClr val="tx1"/>
            </a:solidFill>
          </a:endParaRPr>
        </a:p>
      </dgm:t>
    </dgm:pt>
    <dgm:pt modelId="{2F0FAF69-C0FC-4721-8C47-C65278062210}" type="sibTrans" cxnId="{0AFC8B11-2F39-43A2-8F63-48CBD92C052F}">
      <dgm:prSet/>
      <dgm:spPr/>
      <dgm:t>
        <a:bodyPr/>
        <a:lstStyle/>
        <a:p>
          <a:endParaRPr lang="pt-BR" b="1">
            <a:solidFill>
              <a:schemeClr val="tx1"/>
            </a:solidFill>
          </a:endParaRPr>
        </a:p>
      </dgm:t>
    </dgm:pt>
    <dgm:pt modelId="{8C775F42-DFFE-4C27-A298-0C84465684A9}">
      <dgm:prSet phldrT="[Texto]"/>
      <dgm:spPr/>
      <dgm:t>
        <a:bodyPr/>
        <a:lstStyle/>
        <a:p>
          <a:r>
            <a:rPr lang="pt-BR" b="1" dirty="0">
              <a:solidFill>
                <a:schemeClr val="tx1"/>
              </a:solidFill>
            </a:rPr>
            <a:t>3º</a:t>
          </a:r>
        </a:p>
        <a:p>
          <a:r>
            <a:rPr lang="pt-BR" b="1" dirty="0">
              <a:solidFill>
                <a:schemeClr val="tx1"/>
              </a:solidFill>
            </a:rPr>
            <a:t>COLETA DE DADOS</a:t>
          </a:r>
        </a:p>
        <a:p>
          <a:r>
            <a:rPr lang="pt-BR" b="1" dirty="0">
              <a:solidFill>
                <a:schemeClr val="tx1"/>
              </a:solidFill>
            </a:rPr>
            <a:t>(APLICATIVO)</a:t>
          </a:r>
        </a:p>
      </dgm:t>
    </dgm:pt>
    <dgm:pt modelId="{692F5AFB-44B9-4403-938D-48C20FBBAF61}" type="parTrans" cxnId="{1763B2F9-C5A6-40BF-BA26-D93206FD8687}">
      <dgm:prSet/>
      <dgm:spPr/>
      <dgm:t>
        <a:bodyPr/>
        <a:lstStyle/>
        <a:p>
          <a:endParaRPr lang="pt-BR" b="1">
            <a:solidFill>
              <a:schemeClr val="tx1"/>
            </a:solidFill>
          </a:endParaRPr>
        </a:p>
      </dgm:t>
    </dgm:pt>
    <dgm:pt modelId="{FE7CD884-F36F-4F2F-93CE-E95D6BF77B2A}" type="sibTrans" cxnId="{1763B2F9-C5A6-40BF-BA26-D93206FD8687}">
      <dgm:prSet/>
      <dgm:spPr/>
      <dgm:t>
        <a:bodyPr/>
        <a:lstStyle/>
        <a:p>
          <a:endParaRPr lang="pt-BR" b="1">
            <a:solidFill>
              <a:schemeClr val="tx1"/>
            </a:solidFill>
          </a:endParaRPr>
        </a:p>
      </dgm:t>
    </dgm:pt>
    <dgm:pt modelId="{879A676E-AF5C-459E-9AEC-B21524C52B4D}">
      <dgm:prSet phldrT="[Texto]"/>
      <dgm:spPr/>
      <dgm:t>
        <a:bodyPr/>
        <a:lstStyle/>
        <a:p>
          <a:r>
            <a:rPr lang="pt-BR" b="1" dirty="0">
              <a:solidFill>
                <a:schemeClr val="tx1"/>
              </a:solidFill>
            </a:rPr>
            <a:t>4º</a:t>
          </a:r>
        </a:p>
        <a:p>
          <a:r>
            <a:rPr lang="pt-BR" b="1" dirty="0">
              <a:solidFill>
                <a:schemeClr val="tx1"/>
              </a:solidFill>
            </a:rPr>
            <a:t>COMPILAÇÃO E ANÁLISE DOS DADOS</a:t>
          </a:r>
        </a:p>
      </dgm:t>
    </dgm:pt>
    <dgm:pt modelId="{B6FBD744-AE9B-43DC-B0CD-EA1F504D1A36}" type="parTrans" cxnId="{D08EF5F8-6D80-4F5E-B1F7-CC13B8BC2FFB}">
      <dgm:prSet/>
      <dgm:spPr/>
      <dgm:t>
        <a:bodyPr/>
        <a:lstStyle/>
        <a:p>
          <a:endParaRPr lang="pt-BR" b="1">
            <a:solidFill>
              <a:schemeClr val="tx1"/>
            </a:solidFill>
          </a:endParaRPr>
        </a:p>
      </dgm:t>
    </dgm:pt>
    <dgm:pt modelId="{00A56C5D-D977-43AA-840D-5CF23A9C6DE6}" type="sibTrans" cxnId="{D08EF5F8-6D80-4F5E-B1F7-CC13B8BC2FFB}">
      <dgm:prSet/>
      <dgm:spPr/>
      <dgm:t>
        <a:bodyPr/>
        <a:lstStyle/>
        <a:p>
          <a:endParaRPr lang="pt-BR" b="1">
            <a:solidFill>
              <a:schemeClr val="tx1"/>
            </a:solidFill>
          </a:endParaRPr>
        </a:p>
      </dgm:t>
    </dgm:pt>
    <dgm:pt modelId="{35A694ED-1DC0-42ED-BE7C-E9692171BBE4}">
      <dgm:prSet phldrT="[Texto]"/>
      <dgm:spPr/>
      <dgm:t>
        <a:bodyPr/>
        <a:lstStyle/>
        <a:p>
          <a:r>
            <a:rPr lang="pt-BR" b="1" dirty="0">
              <a:solidFill>
                <a:schemeClr val="tx1"/>
              </a:solidFill>
            </a:rPr>
            <a:t>5º</a:t>
          </a:r>
        </a:p>
        <a:p>
          <a:r>
            <a:rPr lang="pt-BR" b="1" dirty="0">
              <a:solidFill>
                <a:schemeClr val="tx1"/>
              </a:solidFill>
            </a:rPr>
            <a:t>RELATÓRIO FINAL</a:t>
          </a:r>
        </a:p>
      </dgm:t>
    </dgm:pt>
    <dgm:pt modelId="{ED1322EB-DDEF-4366-A223-E665256D8CCD}" type="parTrans" cxnId="{9ABC7A4E-4944-4653-9241-B0A5A7890BD5}">
      <dgm:prSet/>
      <dgm:spPr/>
      <dgm:t>
        <a:bodyPr/>
        <a:lstStyle/>
        <a:p>
          <a:endParaRPr lang="pt-BR" b="1">
            <a:solidFill>
              <a:schemeClr val="tx1"/>
            </a:solidFill>
          </a:endParaRPr>
        </a:p>
      </dgm:t>
    </dgm:pt>
    <dgm:pt modelId="{B8131E8F-AB8A-4ADC-966E-AF3075885C0C}" type="sibTrans" cxnId="{9ABC7A4E-4944-4653-9241-B0A5A7890BD5}">
      <dgm:prSet/>
      <dgm:spPr/>
      <dgm:t>
        <a:bodyPr/>
        <a:lstStyle/>
        <a:p>
          <a:endParaRPr lang="pt-BR" b="1">
            <a:solidFill>
              <a:schemeClr val="tx1"/>
            </a:solidFill>
          </a:endParaRPr>
        </a:p>
      </dgm:t>
    </dgm:pt>
    <dgm:pt modelId="{B444EED0-3D9B-4E35-90C4-081F3044BA55}" type="pres">
      <dgm:prSet presAssocID="{3A7793BE-696C-4999-9ED5-35E043C02B4F}" presName="cycle" presStyleCnt="0">
        <dgm:presLayoutVars>
          <dgm:dir/>
          <dgm:resizeHandles val="exact"/>
        </dgm:presLayoutVars>
      </dgm:prSet>
      <dgm:spPr/>
    </dgm:pt>
    <dgm:pt modelId="{33F22E30-BA2D-4537-A43A-592571FA38EE}" type="pres">
      <dgm:prSet presAssocID="{0CD16182-7C6A-4346-ADFB-4ADB8D869332}" presName="node" presStyleLbl="node1" presStyleIdx="0" presStyleCnt="5">
        <dgm:presLayoutVars>
          <dgm:bulletEnabled val="1"/>
        </dgm:presLayoutVars>
      </dgm:prSet>
      <dgm:spPr/>
    </dgm:pt>
    <dgm:pt modelId="{321D940D-26D3-4935-8EAF-574487870142}" type="pres">
      <dgm:prSet presAssocID="{0CD16182-7C6A-4346-ADFB-4ADB8D869332}" presName="spNode" presStyleCnt="0"/>
      <dgm:spPr/>
    </dgm:pt>
    <dgm:pt modelId="{36CD595F-FCE4-4DB1-BD00-E28ECC061CD4}" type="pres">
      <dgm:prSet presAssocID="{AA78B8A2-939C-4066-B5AD-53B81B390113}" presName="sibTrans" presStyleLbl="sibTrans1D1" presStyleIdx="0" presStyleCnt="5"/>
      <dgm:spPr/>
    </dgm:pt>
    <dgm:pt modelId="{DBB7EA9B-01F5-4E74-B1DE-3AAD18D31142}" type="pres">
      <dgm:prSet presAssocID="{6257075C-9F4C-487D-832F-0B0337073912}" presName="node" presStyleLbl="node1" presStyleIdx="1" presStyleCnt="5">
        <dgm:presLayoutVars>
          <dgm:bulletEnabled val="1"/>
        </dgm:presLayoutVars>
      </dgm:prSet>
      <dgm:spPr/>
    </dgm:pt>
    <dgm:pt modelId="{03C1B6D2-2181-4256-8D73-C51C7EA62C23}" type="pres">
      <dgm:prSet presAssocID="{6257075C-9F4C-487D-832F-0B0337073912}" presName="spNode" presStyleCnt="0"/>
      <dgm:spPr/>
    </dgm:pt>
    <dgm:pt modelId="{59B4EA5F-3C97-4D8E-85B0-3465A23828AC}" type="pres">
      <dgm:prSet presAssocID="{2F0FAF69-C0FC-4721-8C47-C65278062210}" presName="sibTrans" presStyleLbl="sibTrans1D1" presStyleIdx="1" presStyleCnt="5"/>
      <dgm:spPr/>
    </dgm:pt>
    <dgm:pt modelId="{F7427949-1FA1-4473-8F9A-B36C0B0773A8}" type="pres">
      <dgm:prSet presAssocID="{8C775F42-DFFE-4C27-A298-0C84465684A9}" presName="node" presStyleLbl="node1" presStyleIdx="2" presStyleCnt="5">
        <dgm:presLayoutVars>
          <dgm:bulletEnabled val="1"/>
        </dgm:presLayoutVars>
      </dgm:prSet>
      <dgm:spPr/>
    </dgm:pt>
    <dgm:pt modelId="{FED96A09-67EC-41E8-9FA4-A55FD7911B35}" type="pres">
      <dgm:prSet presAssocID="{8C775F42-DFFE-4C27-A298-0C84465684A9}" presName="spNode" presStyleCnt="0"/>
      <dgm:spPr/>
    </dgm:pt>
    <dgm:pt modelId="{64F7F2BD-B530-40A9-9189-FEF983273DB2}" type="pres">
      <dgm:prSet presAssocID="{FE7CD884-F36F-4F2F-93CE-E95D6BF77B2A}" presName="sibTrans" presStyleLbl="sibTrans1D1" presStyleIdx="2" presStyleCnt="5"/>
      <dgm:spPr/>
    </dgm:pt>
    <dgm:pt modelId="{20BC0E41-0FA8-4786-A3DE-68F9BF9143D7}" type="pres">
      <dgm:prSet presAssocID="{879A676E-AF5C-459E-9AEC-B21524C52B4D}" presName="node" presStyleLbl="node1" presStyleIdx="3" presStyleCnt="5">
        <dgm:presLayoutVars>
          <dgm:bulletEnabled val="1"/>
        </dgm:presLayoutVars>
      </dgm:prSet>
      <dgm:spPr/>
    </dgm:pt>
    <dgm:pt modelId="{1DD95CAE-59C9-4AFC-B27A-497D96A8CD7C}" type="pres">
      <dgm:prSet presAssocID="{879A676E-AF5C-459E-9AEC-B21524C52B4D}" presName="spNode" presStyleCnt="0"/>
      <dgm:spPr/>
    </dgm:pt>
    <dgm:pt modelId="{844C87E1-C56E-4C8C-AFD3-93EEE39900FA}" type="pres">
      <dgm:prSet presAssocID="{00A56C5D-D977-43AA-840D-5CF23A9C6DE6}" presName="sibTrans" presStyleLbl="sibTrans1D1" presStyleIdx="3" presStyleCnt="5"/>
      <dgm:spPr/>
    </dgm:pt>
    <dgm:pt modelId="{9B2E8600-1564-4403-BD86-CE3145CA8FF7}" type="pres">
      <dgm:prSet presAssocID="{35A694ED-1DC0-42ED-BE7C-E9692171BBE4}" presName="node" presStyleLbl="node1" presStyleIdx="4" presStyleCnt="5">
        <dgm:presLayoutVars>
          <dgm:bulletEnabled val="1"/>
        </dgm:presLayoutVars>
      </dgm:prSet>
      <dgm:spPr/>
    </dgm:pt>
    <dgm:pt modelId="{EDDE9D54-0EEC-462C-A16B-C49CEE95AFC2}" type="pres">
      <dgm:prSet presAssocID="{35A694ED-1DC0-42ED-BE7C-E9692171BBE4}" presName="spNode" presStyleCnt="0"/>
      <dgm:spPr/>
    </dgm:pt>
    <dgm:pt modelId="{3E3AEBFC-08A5-488B-817A-7628F41D363A}" type="pres">
      <dgm:prSet presAssocID="{B8131E8F-AB8A-4ADC-966E-AF3075885C0C}" presName="sibTrans" presStyleLbl="sibTrans1D1" presStyleIdx="4" presStyleCnt="5"/>
      <dgm:spPr/>
    </dgm:pt>
  </dgm:ptLst>
  <dgm:cxnLst>
    <dgm:cxn modelId="{0AFC8B11-2F39-43A2-8F63-48CBD92C052F}" srcId="{3A7793BE-696C-4999-9ED5-35E043C02B4F}" destId="{6257075C-9F4C-487D-832F-0B0337073912}" srcOrd="1" destOrd="0" parTransId="{4F92F95F-2F01-4AC4-8EC8-1B9556D51F94}" sibTransId="{2F0FAF69-C0FC-4721-8C47-C65278062210}"/>
    <dgm:cxn modelId="{7A345260-3E68-462A-9FB4-D7E4A5679AFA}" type="presOf" srcId="{2F0FAF69-C0FC-4721-8C47-C65278062210}" destId="{59B4EA5F-3C97-4D8E-85B0-3465A23828AC}" srcOrd="0" destOrd="0" presId="urn:microsoft.com/office/officeart/2005/8/layout/cycle6"/>
    <dgm:cxn modelId="{D548CB48-F73E-4B4C-8A3E-E2A0D83F37E1}" srcId="{3A7793BE-696C-4999-9ED5-35E043C02B4F}" destId="{0CD16182-7C6A-4346-ADFB-4ADB8D869332}" srcOrd="0" destOrd="0" parTransId="{1D13F2D8-3209-404D-94C4-EC988D1438A9}" sibTransId="{AA78B8A2-939C-4066-B5AD-53B81B390113}"/>
    <dgm:cxn modelId="{B3D5EE68-69F9-4E01-8DB2-256BC1E2FCE7}" type="presOf" srcId="{6257075C-9F4C-487D-832F-0B0337073912}" destId="{DBB7EA9B-01F5-4E74-B1DE-3AAD18D31142}" srcOrd="0" destOrd="0" presId="urn:microsoft.com/office/officeart/2005/8/layout/cycle6"/>
    <dgm:cxn modelId="{BF51F568-A5D8-455D-B372-4BF6FF08539D}" type="presOf" srcId="{8C775F42-DFFE-4C27-A298-0C84465684A9}" destId="{F7427949-1FA1-4473-8F9A-B36C0B0773A8}" srcOrd="0" destOrd="0" presId="urn:microsoft.com/office/officeart/2005/8/layout/cycle6"/>
    <dgm:cxn modelId="{9ABC7A4E-4944-4653-9241-B0A5A7890BD5}" srcId="{3A7793BE-696C-4999-9ED5-35E043C02B4F}" destId="{35A694ED-1DC0-42ED-BE7C-E9692171BBE4}" srcOrd="4" destOrd="0" parTransId="{ED1322EB-DDEF-4366-A223-E665256D8CCD}" sibTransId="{B8131E8F-AB8A-4ADC-966E-AF3075885C0C}"/>
    <dgm:cxn modelId="{04BB0359-AA97-4910-B5D5-7AFFE5419B3A}" type="presOf" srcId="{FE7CD884-F36F-4F2F-93CE-E95D6BF77B2A}" destId="{64F7F2BD-B530-40A9-9189-FEF983273DB2}" srcOrd="0" destOrd="0" presId="urn:microsoft.com/office/officeart/2005/8/layout/cycle6"/>
    <dgm:cxn modelId="{A2D5F35A-3229-4062-A3B9-607D42FF796A}" type="presOf" srcId="{AA78B8A2-939C-4066-B5AD-53B81B390113}" destId="{36CD595F-FCE4-4DB1-BD00-E28ECC061CD4}" srcOrd="0" destOrd="0" presId="urn:microsoft.com/office/officeart/2005/8/layout/cycle6"/>
    <dgm:cxn modelId="{6276F49C-5199-4CA7-94F9-52FF0E66AEFA}" type="presOf" srcId="{35A694ED-1DC0-42ED-BE7C-E9692171BBE4}" destId="{9B2E8600-1564-4403-BD86-CE3145CA8FF7}" srcOrd="0" destOrd="0" presId="urn:microsoft.com/office/officeart/2005/8/layout/cycle6"/>
    <dgm:cxn modelId="{2E5EABA7-72DC-4E87-956B-C201BE68B733}" type="presOf" srcId="{0CD16182-7C6A-4346-ADFB-4ADB8D869332}" destId="{33F22E30-BA2D-4537-A43A-592571FA38EE}" srcOrd="0" destOrd="0" presId="urn:microsoft.com/office/officeart/2005/8/layout/cycle6"/>
    <dgm:cxn modelId="{0DAEEFE1-3151-465E-88F6-AF08ACEE2D10}" type="presOf" srcId="{879A676E-AF5C-459E-9AEC-B21524C52B4D}" destId="{20BC0E41-0FA8-4786-A3DE-68F9BF9143D7}" srcOrd="0" destOrd="0" presId="urn:microsoft.com/office/officeart/2005/8/layout/cycle6"/>
    <dgm:cxn modelId="{8173F0E8-3A07-40CE-A626-AFF1CEF3F9A3}" type="presOf" srcId="{3A7793BE-696C-4999-9ED5-35E043C02B4F}" destId="{B444EED0-3D9B-4E35-90C4-081F3044BA55}" srcOrd="0" destOrd="0" presId="urn:microsoft.com/office/officeart/2005/8/layout/cycle6"/>
    <dgm:cxn modelId="{82639EEF-0ABA-4F29-ABD9-E29DCB0CD209}" type="presOf" srcId="{00A56C5D-D977-43AA-840D-5CF23A9C6DE6}" destId="{844C87E1-C56E-4C8C-AFD3-93EEE39900FA}" srcOrd="0" destOrd="0" presId="urn:microsoft.com/office/officeart/2005/8/layout/cycle6"/>
    <dgm:cxn modelId="{D08EF5F8-6D80-4F5E-B1F7-CC13B8BC2FFB}" srcId="{3A7793BE-696C-4999-9ED5-35E043C02B4F}" destId="{879A676E-AF5C-459E-9AEC-B21524C52B4D}" srcOrd="3" destOrd="0" parTransId="{B6FBD744-AE9B-43DC-B0CD-EA1F504D1A36}" sibTransId="{00A56C5D-D977-43AA-840D-5CF23A9C6DE6}"/>
    <dgm:cxn modelId="{1763B2F9-C5A6-40BF-BA26-D93206FD8687}" srcId="{3A7793BE-696C-4999-9ED5-35E043C02B4F}" destId="{8C775F42-DFFE-4C27-A298-0C84465684A9}" srcOrd="2" destOrd="0" parTransId="{692F5AFB-44B9-4403-938D-48C20FBBAF61}" sibTransId="{FE7CD884-F36F-4F2F-93CE-E95D6BF77B2A}"/>
    <dgm:cxn modelId="{544DC0FC-52B1-4B5D-B9A4-9C747F1C331B}" type="presOf" srcId="{B8131E8F-AB8A-4ADC-966E-AF3075885C0C}" destId="{3E3AEBFC-08A5-488B-817A-7628F41D363A}" srcOrd="0" destOrd="0" presId="urn:microsoft.com/office/officeart/2005/8/layout/cycle6"/>
    <dgm:cxn modelId="{E5E625DC-DC4D-4108-B0ED-FF4827682C36}" type="presParOf" srcId="{B444EED0-3D9B-4E35-90C4-081F3044BA55}" destId="{33F22E30-BA2D-4537-A43A-592571FA38EE}" srcOrd="0" destOrd="0" presId="urn:microsoft.com/office/officeart/2005/8/layout/cycle6"/>
    <dgm:cxn modelId="{8DFADA87-C44E-4D42-A351-2C405C19C39B}" type="presParOf" srcId="{B444EED0-3D9B-4E35-90C4-081F3044BA55}" destId="{321D940D-26D3-4935-8EAF-574487870142}" srcOrd="1" destOrd="0" presId="urn:microsoft.com/office/officeart/2005/8/layout/cycle6"/>
    <dgm:cxn modelId="{6DE9F09B-A002-475A-BF6A-13949DF918E6}" type="presParOf" srcId="{B444EED0-3D9B-4E35-90C4-081F3044BA55}" destId="{36CD595F-FCE4-4DB1-BD00-E28ECC061CD4}" srcOrd="2" destOrd="0" presId="urn:microsoft.com/office/officeart/2005/8/layout/cycle6"/>
    <dgm:cxn modelId="{7DAB7FEA-4D89-423E-8A61-5F98E3273533}" type="presParOf" srcId="{B444EED0-3D9B-4E35-90C4-081F3044BA55}" destId="{DBB7EA9B-01F5-4E74-B1DE-3AAD18D31142}" srcOrd="3" destOrd="0" presId="urn:microsoft.com/office/officeart/2005/8/layout/cycle6"/>
    <dgm:cxn modelId="{0FFCE3B4-506C-464B-B083-F4448C79C64E}" type="presParOf" srcId="{B444EED0-3D9B-4E35-90C4-081F3044BA55}" destId="{03C1B6D2-2181-4256-8D73-C51C7EA62C23}" srcOrd="4" destOrd="0" presId="urn:microsoft.com/office/officeart/2005/8/layout/cycle6"/>
    <dgm:cxn modelId="{4360878E-6414-43AC-9C06-5243C51CD9C0}" type="presParOf" srcId="{B444EED0-3D9B-4E35-90C4-081F3044BA55}" destId="{59B4EA5F-3C97-4D8E-85B0-3465A23828AC}" srcOrd="5" destOrd="0" presId="urn:microsoft.com/office/officeart/2005/8/layout/cycle6"/>
    <dgm:cxn modelId="{CD33150E-F4FF-4196-A8E0-5A32A09D7DDA}" type="presParOf" srcId="{B444EED0-3D9B-4E35-90C4-081F3044BA55}" destId="{F7427949-1FA1-4473-8F9A-B36C0B0773A8}" srcOrd="6" destOrd="0" presId="urn:microsoft.com/office/officeart/2005/8/layout/cycle6"/>
    <dgm:cxn modelId="{54577B06-05FF-4D98-B637-494FDFF19E2F}" type="presParOf" srcId="{B444EED0-3D9B-4E35-90C4-081F3044BA55}" destId="{FED96A09-67EC-41E8-9FA4-A55FD7911B35}" srcOrd="7" destOrd="0" presId="urn:microsoft.com/office/officeart/2005/8/layout/cycle6"/>
    <dgm:cxn modelId="{E974C344-2C8E-46CB-B6F7-5687992ABD06}" type="presParOf" srcId="{B444EED0-3D9B-4E35-90C4-081F3044BA55}" destId="{64F7F2BD-B530-40A9-9189-FEF983273DB2}" srcOrd="8" destOrd="0" presId="urn:microsoft.com/office/officeart/2005/8/layout/cycle6"/>
    <dgm:cxn modelId="{60BEDBA2-FAB2-4C86-94A2-88810ADE5907}" type="presParOf" srcId="{B444EED0-3D9B-4E35-90C4-081F3044BA55}" destId="{20BC0E41-0FA8-4786-A3DE-68F9BF9143D7}" srcOrd="9" destOrd="0" presId="urn:microsoft.com/office/officeart/2005/8/layout/cycle6"/>
    <dgm:cxn modelId="{85024264-94E9-4958-B361-26D7350657E6}" type="presParOf" srcId="{B444EED0-3D9B-4E35-90C4-081F3044BA55}" destId="{1DD95CAE-59C9-4AFC-B27A-497D96A8CD7C}" srcOrd="10" destOrd="0" presId="urn:microsoft.com/office/officeart/2005/8/layout/cycle6"/>
    <dgm:cxn modelId="{60279C2F-86A7-4368-AF94-A327D4657400}" type="presParOf" srcId="{B444EED0-3D9B-4E35-90C4-081F3044BA55}" destId="{844C87E1-C56E-4C8C-AFD3-93EEE39900FA}" srcOrd="11" destOrd="0" presId="urn:microsoft.com/office/officeart/2005/8/layout/cycle6"/>
    <dgm:cxn modelId="{9704B7AE-0C6E-41D4-B6AB-069AEC8C585C}" type="presParOf" srcId="{B444EED0-3D9B-4E35-90C4-081F3044BA55}" destId="{9B2E8600-1564-4403-BD86-CE3145CA8FF7}" srcOrd="12" destOrd="0" presId="urn:microsoft.com/office/officeart/2005/8/layout/cycle6"/>
    <dgm:cxn modelId="{02127B33-89FE-435B-A96F-0DB4E32173AB}" type="presParOf" srcId="{B444EED0-3D9B-4E35-90C4-081F3044BA55}" destId="{EDDE9D54-0EEC-462C-A16B-C49CEE95AFC2}" srcOrd="13" destOrd="0" presId="urn:microsoft.com/office/officeart/2005/8/layout/cycle6"/>
    <dgm:cxn modelId="{43E41F21-22C9-4290-AFB6-A16FD6A80F32}" type="presParOf" srcId="{B444EED0-3D9B-4E35-90C4-081F3044BA55}" destId="{3E3AEBFC-08A5-488B-817A-7628F41D363A}" srcOrd="14" destOrd="0" presId="urn:microsoft.com/office/officeart/2005/8/layout/cycle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A7793BE-696C-4999-9ED5-35E043C02B4F}" type="doc">
      <dgm:prSet loTypeId="urn:microsoft.com/office/officeart/2005/8/layout/cycle6" loCatId="cycle" qsTypeId="urn:microsoft.com/office/officeart/2005/8/quickstyle/simple1" qsCatId="simple" csTypeId="urn:microsoft.com/office/officeart/2005/8/colors/colorful1#4" csCatId="colorful" phldr="1"/>
      <dgm:spPr/>
      <dgm:t>
        <a:bodyPr/>
        <a:lstStyle/>
        <a:p>
          <a:endParaRPr lang="pt-BR"/>
        </a:p>
      </dgm:t>
    </dgm:pt>
    <dgm:pt modelId="{0CD16182-7C6A-4346-ADFB-4ADB8D869332}">
      <dgm:prSet phldrT="[Texto]"/>
      <dgm:spPr/>
      <dgm:t>
        <a:bodyPr/>
        <a:lstStyle/>
        <a:p>
          <a:r>
            <a:rPr lang="pt-BR" b="1" dirty="0">
              <a:solidFill>
                <a:schemeClr val="tx1"/>
              </a:solidFill>
            </a:rPr>
            <a:t>1º</a:t>
          </a:r>
        </a:p>
        <a:p>
          <a:r>
            <a:rPr lang="pt-BR" b="1" dirty="0">
              <a:solidFill>
                <a:schemeClr val="tx1"/>
              </a:solidFill>
            </a:rPr>
            <a:t>RESULTADOS DA FASE ANTERIOR E APERFEIÇOAMENTO DA METODOLOGIA</a:t>
          </a:r>
        </a:p>
        <a:p>
          <a:endParaRPr lang="pt-BR" b="1" dirty="0">
            <a:solidFill>
              <a:schemeClr val="tx1"/>
            </a:solidFill>
          </a:endParaRPr>
        </a:p>
      </dgm:t>
    </dgm:pt>
    <dgm:pt modelId="{1D13F2D8-3209-404D-94C4-EC988D1438A9}" type="parTrans" cxnId="{D548CB48-F73E-4B4C-8A3E-E2A0D83F37E1}">
      <dgm:prSet/>
      <dgm:spPr/>
      <dgm:t>
        <a:bodyPr/>
        <a:lstStyle/>
        <a:p>
          <a:endParaRPr lang="pt-BR" b="1">
            <a:solidFill>
              <a:schemeClr val="tx1"/>
            </a:solidFill>
          </a:endParaRPr>
        </a:p>
      </dgm:t>
    </dgm:pt>
    <dgm:pt modelId="{AA78B8A2-939C-4066-B5AD-53B81B390113}" type="sibTrans" cxnId="{D548CB48-F73E-4B4C-8A3E-E2A0D83F37E1}">
      <dgm:prSet/>
      <dgm:spPr/>
      <dgm:t>
        <a:bodyPr/>
        <a:lstStyle/>
        <a:p>
          <a:endParaRPr lang="pt-BR" b="1">
            <a:solidFill>
              <a:schemeClr val="tx1"/>
            </a:solidFill>
          </a:endParaRPr>
        </a:p>
      </dgm:t>
    </dgm:pt>
    <dgm:pt modelId="{6257075C-9F4C-487D-832F-0B0337073912}">
      <dgm:prSet phldrT="[Texto]"/>
      <dgm:spPr/>
      <dgm:t>
        <a:bodyPr/>
        <a:lstStyle/>
        <a:p>
          <a:r>
            <a:rPr lang="pt-BR" b="1" dirty="0">
              <a:solidFill>
                <a:schemeClr val="tx1"/>
              </a:solidFill>
            </a:rPr>
            <a:t>2º</a:t>
          </a:r>
        </a:p>
        <a:p>
          <a:r>
            <a:rPr lang="pt-BR" b="1" dirty="0">
              <a:solidFill>
                <a:schemeClr val="tx1"/>
              </a:solidFill>
            </a:rPr>
            <a:t>CAPACITAÇÃO PARA OS ALUNOS DAS MESMAS 15 ESCOLAS DA FASE ANTERIOR (UFPA)</a:t>
          </a:r>
        </a:p>
      </dgm:t>
    </dgm:pt>
    <dgm:pt modelId="{4F92F95F-2F01-4AC4-8EC8-1B9556D51F94}" type="parTrans" cxnId="{0AFC8B11-2F39-43A2-8F63-48CBD92C052F}">
      <dgm:prSet/>
      <dgm:spPr/>
      <dgm:t>
        <a:bodyPr/>
        <a:lstStyle/>
        <a:p>
          <a:endParaRPr lang="pt-BR" b="1">
            <a:solidFill>
              <a:schemeClr val="tx1"/>
            </a:solidFill>
          </a:endParaRPr>
        </a:p>
      </dgm:t>
    </dgm:pt>
    <dgm:pt modelId="{2F0FAF69-C0FC-4721-8C47-C65278062210}" type="sibTrans" cxnId="{0AFC8B11-2F39-43A2-8F63-48CBD92C052F}">
      <dgm:prSet/>
      <dgm:spPr/>
      <dgm:t>
        <a:bodyPr/>
        <a:lstStyle/>
        <a:p>
          <a:endParaRPr lang="pt-BR" b="1">
            <a:solidFill>
              <a:schemeClr val="tx1"/>
            </a:solidFill>
          </a:endParaRPr>
        </a:p>
      </dgm:t>
    </dgm:pt>
    <dgm:pt modelId="{8C775F42-DFFE-4C27-A298-0C84465684A9}">
      <dgm:prSet phldrT="[Texto]"/>
      <dgm:spPr/>
      <dgm:t>
        <a:bodyPr/>
        <a:lstStyle/>
        <a:p>
          <a:r>
            <a:rPr lang="pt-BR" b="1" dirty="0">
              <a:solidFill>
                <a:schemeClr val="tx1"/>
              </a:solidFill>
            </a:rPr>
            <a:t>3º</a:t>
          </a:r>
        </a:p>
        <a:p>
          <a:r>
            <a:rPr lang="pt-BR" b="1" dirty="0">
              <a:solidFill>
                <a:schemeClr val="tx1"/>
              </a:solidFill>
            </a:rPr>
            <a:t>COLETA DE DADOS – FASE 2 E 3</a:t>
          </a:r>
        </a:p>
        <a:p>
          <a:r>
            <a:rPr lang="pt-BR" b="1" dirty="0">
              <a:solidFill>
                <a:schemeClr val="tx1"/>
              </a:solidFill>
            </a:rPr>
            <a:t>(APLICATIVO)</a:t>
          </a:r>
        </a:p>
      </dgm:t>
    </dgm:pt>
    <dgm:pt modelId="{692F5AFB-44B9-4403-938D-48C20FBBAF61}" type="parTrans" cxnId="{1763B2F9-C5A6-40BF-BA26-D93206FD8687}">
      <dgm:prSet/>
      <dgm:spPr/>
      <dgm:t>
        <a:bodyPr/>
        <a:lstStyle/>
        <a:p>
          <a:endParaRPr lang="pt-BR" b="1">
            <a:solidFill>
              <a:schemeClr val="tx1"/>
            </a:solidFill>
          </a:endParaRPr>
        </a:p>
      </dgm:t>
    </dgm:pt>
    <dgm:pt modelId="{FE7CD884-F36F-4F2F-93CE-E95D6BF77B2A}" type="sibTrans" cxnId="{1763B2F9-C5A6-40BF-BA26-D93206FD8687}">
      <dgm:prSet/>
      <dgm:spPr/>
      <dgm:t>
        <a:bodyPr/>
        <a:lstStyle/>
        <a:p>
          <a:endParaRPr lang="pt-BR" b="1">
            <a:solidFill>
              <a:schemeClr val="tx1"/>
            </a:solidFill>
          </a:endParaRPr>
        </a:p>
      </dgm:t>
    </dgm:pt>
    <dgm:pt modelId="{879A676E-AF5C-459E-9AEC-B21524C52B4D}">
      <dgm:prSet phldrT="[Texto]"/>
      <dgm:spPr/>
      <dgm:t>
        <a:bodyPr/>
        <a:lstStyle/>
        <a:p>
          <a:r>
            <a:rPr lang="pt-BR" b="1" dirty="0">
              <a:solidFill>
                <a:schemeClr val="tx1"/>
              </a:solidFill>
            </a:rPr>
            <a:t>4º</a:t>
          </a:r>
        </a:p>
        <a:p>
          <a:r>
            <a:rPr lang="pt-BR" b="1" dirty="0">
              <a:solidFill>
                <a:schemeClr val="tx1"/>
              </a:solidFill>
            </a:rPr>
            <a:t>COMPILAÇÃO E ANÁLISE DOS DADOS – FASE 2 E 3</a:t>
          </a:r>
        </a:p>
      </dgm:t>
    </dgm:pt>
    <dgm:pt modelId="{B6FBD744-AE9B-43DC-B0CD-EA1F504D1A36}" type="parTrans" cxnId="{D08EF5F8-6D80-4F5E-B1F7-CC13B8BC2FFB}">
      <dgm:prSet/>
      <dgm:spPr/>
      <dgm:t>
        <a:bodyPr/>
        <a:lstStyle/>
        <a:p>
          <a:endParaRPr lang="pt-BR" b="1">
            <a:solidFill>
              <a:schemeClr val="tx1"/>
            </a:solidFill>
          </a:endParaRPr>
        </a:p>
      </dgm:t>
    </dgm:pt>
    <dgm:pt modelId="{00A56C5D-D977-43AA-840D-5CF23A9C6DE6}" type="sibTrans" cxnId="{D08EF5F8-6D80-4F5E-B1F7-CC13B8BC2FFB}">
      <dgm:prSet/>
      <dgm:spPr/>
      <dgm:t>
        <a:bodyPr/>
        <a:lstStyle/>
        <a:p>
          <a:endParaRPr lang="pt-BR" b="1">
            <a:solidFill>
              <a:schemeClr val="tx1"/>
            </a:solidFill>
          </a:endParaRPr>
        </a:p>
      </dgm:t>
    </dgm:pt>
    <dgm:pt modelId="{35A694ED-1DC0-42ED-BE7C-E9692171BBE4}">
      <dgm:prSet phldrT="[Texto]"/>
      <dgm:spPr/>
      <dgm:t>
        <a:bodyPr/>
        <a:lstStyle/>
        <a:p>
          <a:r>
            <a:rPr lang="pt-BR" b="1" dirty="0">
              <a:solidFill>
                <a:schemeClr val="tx1"/>
              </a:solidFill>
            </a:rPr>
            <a:t>5º</a:t>
          </a:r>
        </a:p>
        <a:p>
          <a:r>
            <a:rPr lang="pt-BR" b="1" dirty="0">
              <a:solidFill>
                <a:schemeClr val="tx1"/>
              </a:solidFill>
            </a:rPr>
            <a:t>APRESENTAÇÃO DOS RESULTADOS E CONCLUSÃO DO RELATÓRIO– FASE 2 E 3</a:t>
          </a:r>
        </a:p>
      </dgm:t>
    </dgm:pt>
    <dgm:pt modelId="{ED1322EB-DDEF-4366-A223-E665256D8CCD}" type="parTrans" cxnId="{9ABC7A4E-4944-4653-9241-B0A5A7890BD5}">
      <dgm:prSet/>
      <dgm:spPr/>
      <dgm:t>
        <a:bodyPr/>
        <a:lstStyle/>
        <a:p>
          <a:endParaRPr lang="pt-BR" b="1">
            <a:solidFill>
              <a:schemeClr val="tx1"/>
            </a:solidFill>
          </a:endParaRPr>
        </a:p>
      </dgm:t>
    </dgm:pt>
    <dgm:pt modelId="{B8131E8F-AB8A-4ADC-966E-AF3075885C0C}" type="sibTrans" cxnId="{9ABC7A4E-4944-4653-9241-B0A5A7890BD5}">
      <dgm:prSet/>
      <dgm:spPr/>
      <dgm:t>
        <a:bodyPr/>
        <a:lstStyle/>
        <a:p>
          <a:endParaRPr lang="pt-BR" b="1">
            <a:solidFill>
              <a:schemeClr val="tx1"/>
            </a:solidFill>
          </a:endParaRPr>
        </a:p>
      </dgm:t>
    </dgm:pt>
    <dgm:pt modelId="{B444EED0-3D9B-4E35-90C4-081F3044BA55}" type="pres">
      <dgm:prSet presAssocID="{3A7793BE-696C-4999-9ED5-35E043C02B4F}" presName="cycle" presStyleCnt="0">
        <dgm:presLayoutVars>
          <dgm:dir/>
          <dgm:resizeHandles val="exact"/>
        </dgm:presLayoutVars>
      </dgm:prSet>
      <dgm:spPr/>
    </dgm:pt>
    <dgm:pt modelId="{33F22E30-BA2D-4537-A43A-592571FA38EE}" type="pres">
      <dgm:prSet presAssocID="{0CD16182-7C6A-4346-ADFB-4ADB8D869332}" presName="node" presStyleLbl="node1" presStyleIdx="0" presStyleCnt="5">
        <dgm:presLayoutVars>
          <dgm:bulletEnabled val="1"/>
        </dgm:presLayoutVars>
      </dgm:prSet>
      <dgm:spPr/>
    </dgm:pt>
    <dgm:pt modelId="{321D940D-26D3-4935-8EAF-574487870142}" type="pres">
      <dgm:prSet presAssocID="{0CD16182-7C6A-4346-ADFB-4ADB8D869332}" presName="spNode" presStyleCnt="0"/>
      <dgm:spPr/>
    </dgm:pt>
    <dgm:pt modelId="{36CD595F-FCE4-4DB1-BD00-E28ECC061CD4}" type="pres">
      <dgm:prSet presAssocID="{AA78B8A2-939C-4066-B5AD-53B81B390113}" presName="sibTrans" presStyleLbl="sibTrans1D1" presStyleIdx="0" presStyleCnt="5"/>
      <dgm:spPr/>
    </dgm:pt>
    <dgm:pt modelId="{DBB7EA9B-01F5-4E74-B1DE-3AAD18D31142}" type="pres">
      <dgm:prSet presAssocID="{6257075C-9F4C-487D-832F-0B0337073912}" presName="node" presStyleLbl="node1" presStyleIdx="1" presStyleCnt="5" custRadScaleRad="101117" custRadScaleInc="20548">
        <dgm:presLayoutVars>
          <dgm:bulletEnabled val="1"/>
        </dgm:presLayoutVars>
      </dgm:prSet>
      <dgm:spPr/>
    </dgm:pt>
    <dgm:pt modelId="{03C1B6D2-2181-4256-8D73-C51C7EA62C23}" type="pres">
      <dgm:prSet presAssocID="{6257075C-9F4C-487D-832F-0B0337073912}" presName="spNode" presStyleCnt="0"/>
      <dgm:spPr/>
    </dgm:pt>
    <dgm:pt modelId="{59B4EA5F-3C97-4D8E-85B0-3465A23828AC}" type="pres">
      <dgm:prSet presAssocID="{2F0FAF69-C0FC-4721-8C47-C65278062210}" presName="sibTrans" presStyleLbl="sibTrans1D1" presStyleIdx="1" presStyleCnt="5"/>
      <dgm:spPr/>
    </dgm:pt>
    <dgm:pt modelId="{F7427949-1FA1-4473-8F9A-B36C0B0773A8}" type="pres">
      <dgm:prSet presAssocID="{8C775F42-DFFE-4C27-A298-0C84465684A9}" presName="node" presStyleLbl="node1" presStyleIdx="2" presStyleCnt="5" custScaleX="108676" custRadScaleRad="97973" custRadScaleInc="-30014">
        <dgm:presLayoutVars>
          <dgm:bulletEnabled val="1"/>
        </dgm:presLayoutVars>
      </dgm:prSet>
      <dgm:spPr/>
    </dgm:pt>
    <dgm:pt modelId="{FED96A09-67EC-41E8-9FA4-A55FD7911B35}" type="pres">
      <dgm:prSet presAssocID="{8C775F42-DFFE-4C27-A298-0C84465684A9}" presName="spNode" presStyleCnt="0"/>
      <dgm:spPr/>
    </dgm:pt>
    <dgm:pt modelId="{64F7F2BD-B530-40A9-9189-FEF983273DB2}" type="pres">
      <dgm:prSet presAssocID="{FE7CD884-F36F-4F2F-93CE-E95D6BF77B2A}" presName="sibTrans" presStyleLbl="sibTrans1D1" presStyleIdx="2" presStyleCnt="5"/>
      <dgm:spPr/>
    </dgm:pt>
    <dgm:pt modelId="{20BC0E41-0FA8-4786-A3DE-68F9BF9143D7}" type="pres">
      <dgm:prSet presAssocID="{879A676E-AF5C-459E-9AEC-B21524C52B4D}" presName="node" presStyleLbl="node1" presStyleIdx="3" presStyleCnt="5" custRadScaleRad="98271" custRadScaleInc="20438">
        <dgm:presLayoutVars>
          <dgm:bulletEnabled val="1"/>
        </dgm:presLayoutVars>
      </dgm:prSet>
      <dgm:spPr/>
    </dgm:pt>
    <dgm:pt modelId="{1DD95CAE-59C9-4AFC-B27A-497D96A8CD7C}" type="pres">
      <dgm:prSet presAssocID="{879A676E-AF5C-459E-9AEC-B21524C52B4D}" presName="spNode" presStyleCnt="0"/>
      <dgm:spPr/>
    </dgm:pt>
    <dgm:pt modelId="{844C87E1-C56E-4C8C-AFD3-93EEE39900FA}" type="pres">
      <dgm:prSet presAssocID="{00A56C5D-D977-43AA-840D-5CF23A9C6DE6}" presName="sibTrans" presStyleLbl="sibTrans1D1" presStyleIdx="3" presStyleCnt="5"/>
      <dgm:spPr/>
    </dgm:pt>
    <dgm:pt modelId="{9B2E8600-1564-4403-BD86-CE3145CA8FF7}" type="pres">
      <dgm:prSet presAssocID="{35A694ED-1DC0-42ED-BE7C-E9692171BBE4}" presName="node" presStyleLbl="node1" presStyleIdx="4" presStyleCnt="5" custRadScaleRad="101931" custRadScaleInc="-14100">
        <dgm:presLayoutVars>
          <dgm:bulletEnabled val="1"/>
        </dgm:presLayoutVars>
      </dgm:prSet>
      <dgm:spPr/>
    </dgm:pt>
    <dgm:pt modelId="{EDDE9D54-0EEC-462C-A16B-C49CEE95AFC2}" type="pres">
      <dgm:prSet presAssocID="{35A694ED-1DC0-42ED-BE7C-E9692171BBE4}" presName="spNode" presStyleCnt="0"/>
      <dgm:spPr/>
    </dgm:pt>
    <dgm:pt modelId="{3E3AEBFC-08A5-488B-817A-7628F41D363A}" type="pres">
      <dgm:prSet presAssocID="{B8131E8F-AB8A-4ADC-966E-AF3075885C0C}" presName="sibTrans" presStyleLbl="sibTrans1D1" presStyleIdx="4" presStyleCnt="5"/>
      <dgm:spPr/>
    </dgm:pt>
  </dgm:ptLst>
  <dgm:cxnLst>
    <dgm:cxn modelId="{0AFC8B11-2F39-43A2-8F63-48CBD92C052F}" srcId="{3A7793BE-696C-4999-9ED5-35E043C02B4F}" destId="{6257075C-9F4C-487D-832F-0B0337073912}" srcOrd="1" destOrd="0" parTransId="{4F92F95F-2F01-4AC4-8EC8-1B9556D51F94}" sibTransId="{2F0FAF69-C0FC-4721-8C47-C65278062210}"/>
    <dgm:cxn modelId="{C5330E1F-31E0-49AF-ADF6-560064A2B9B7}" type="presOf" srcId="{8C775F42-DFFE-4C27-A298-0C84465684A9}" destId="{F7427949-1FA1-4473-8F9A-B36C0B0773A8}" srcOrd="0" destOrd="0" presId="urn:microsoft.com/office/officeart/2005/8/layout/cycle6"/>
    <dgm:cxn modelId="{FD580D21-85FD-486E-B4B9-CF5CA20EE113}" type="presOf" srcId="{35A694ED-1DC0-42ED-BE7C-E9692171BBE4}" destId="{9B2E8600-1564-4403-BD86-CE3145CA8FF7}" srcOrd="0" destOrd="0" presId="urn:microsoft.com/office/officeart/2005/8/layout/cycle6"/>
    <dgm:cxn modelId="{FD394F24-1349-4E06-B583-0C19BE463779}" type="presOf" srcId="{0CD16182-7C6A-4346-ADFB-4ADB8D869332}" destId="{33F22E30-BA2D-4537-A43A-592571FA38EE}" srcOrd="0" destOrd="0" presId="urn:microsoft.com/office/officeart/2005/8/layout/cycle6"/>
    <dgm:cxn modelId="{4FC9D231-FB37-49C7-89DB-BCF3B37AD63B}" type="presOf" srcId="{879A676E-AF5C-459E-9AEC-B21524C52B4D}" destId="{20BC0E41-0FA8-4786-A3DE-68F9BF9143D7}" srcOrd="0" destOrd="0" presId="urn:microsoft.com/office/officeart/2005/8/layout/cycle6"/>
    <dgm:cxn modelId="{8FE3D135-E4C6-4D06-91C2-2529B0135866}" type="presOf" srcId="{AA78B8A2-939C-4066-B5AD-53B81B390113}" destId="{36CD595F-FCE4-4DB1-BD00-E28ECC061CD4}" srcOrd="0" destOrd="0" presId="urn:microsoft.com/office/officeart/2005/8/layout/cycle6"/>
    <dgm:cxn modelId="{D548CB48-F73E-4B4C-8A3E-E2A0D83F37E1}" srcId="{3A7793BE-696C-4999-9ED5-35E043C02B4F}" destId="{0CD16182-7C6A-4346-ADFB-4ADB8D869332}" srcOrd="0" destOrd="0" parTransId="{1D13F2D8-3209-404D-94C4-EC988D1438A9}" sibTransId="{AA78B8A2-939C-4066-B5AD-53B81B390113}"/>
    <dgm:cxn modelId="{9ABC7A4E-4944-4653-9241-B0A5A7890BD5}" srcId="{3A7793BE-696C-4999-9ED5-35E043C02B4F}" destId="{35A694ED-1DC0-42ED-BE7C-E9692171BBE4}" srcOrd="4" destOrd="0" parTransId="{ED1322EB-DDEF-4366-A223-E665256D8CCD}" sibTransId="{B8131E8F-AB8A-4ADC-966E-AF3075885C0C}"/>
    <dgm:cxn modelId="{E0B5A692-5351-43E7-AE57-B0F58C76A059}" type="presOf" srcId="{6257075C-9F4C-487D-832F-0B0337073912}" destId="{DBB7EA9B-01F5-4E74-B1DE-3AAD18D31142}" srcOrd="0" destOrd="0" presId="urn:microsoft.com/office/officeart/2005/8/layout/cycle6"/>
    <dgm:cxn modelId="{0C6B849A-C18B-4D94-AB2E-7E5CB91538BF}" type="presOf" srcId="{FE7CD884-F36F-4F2F-93CE-E95D6BF77B2A}" destId="{64F7F2BD-B530-40A9-9189-FEF983273DB2}" srcOrd="0" destOrd="0" presId="urn:microsoft.com/office/officeart/2005/8/layout/cycle6"/>
    <dgm:cxn modelId="{97D9FFA1-1B86-476F-A183-BF47433CBA55}" type="presOf" srcId="{2F0FAF69-C0FC-4721-8C47-C65278062210}" destId="{59B4EA5F-3C97-4D8E-85B0-3465A23828AC}" srcOrd="0" destOrd="0" presId="urn:microsoft.com/office/officeart/2005/8/layout/cycle6"/>
    <dgm:cxn modelId="{6CB064CA-137F-4CEE-AAD0-FBE009A12519}" type="presOf" srcId="{00A56C5D-D977-43AA-840D-5CF23A9C6DE6}" destId="{844C87E1-C56E-4C8C-AFD3-93EEE39900FA}" srcOrd="0" destOrd="0" presId="urn:microsoft.com/office/officeart/2005/8/layout/cycle6"/>
    <dgm:cxn modelId="{230ADDD0-C192-4241-A119-07A850FDD18F}" type="presOf" srcId="{3A7793BE-696C-4999-9ED5-35E043C02B4F}" destId="{B444EED0-3D9B-4E35-90C4-081F3044BA55}" srcOrd="0" destOrd="0" presId="urn:microsoft.com/office/officeart/2005/8/layout/cycle6"/>
    <dgm:cxn modelId="{19BAC0F0-10AD-4C8B-AFF1-A30D40BF0DAE}" type="presOf" srcId="{B8131E8F-AB8A-4ADC-966E-AF3075885C0C}" destId="{3E3AEBFC-08A5-488B-817A-7628F41D363A}" srcOrd="0" destOrd="0" presId="urn:microsoft.com/office/officeart/2005/8/layout/cycle6"/>
    <dgm:cxn modelId="{D08EF5F8-6D80-4F5E-B1F7-CC13B8BC2FFB}" srcId="{3A7793BE-696C-4999-9ED5-35E043C02B4F}" destId="{879A676E-AF5C-459E-9AEC-B21524C52B4D}" srcOrd="3" destOrd="0" parTransId="{B6FBD744-AE9B-43DC-B0CD-EA1F504D1A36}" sibTransId="{00A56C5D-D977-43AA-840D-5CF23A9C6DE6}"/>
    <dgm:cxn modelId="{1763B2F9-C5A6-40BF-BA26-D93206FD8687}" srcId="{3A7793BE-696C-4999-9ED5-35E043C02B4F}" destId="{8C775F42-DFFE-4C27-A298-0C84465684A9}" srcOrd="2" destOrd="0" parTransId="{692F5AFB-44B9-4403-938D-48C20FBBAF61}" sibTransId="{FE7CD884-F36F-4F2F-93CE-E95D6BF77B2A}"/>
    <dgm:cxn modelId="{A81942DA-E256-4DBB-90A3-2C7B5FAA2677}" type="presParOf" srcId="{B444EED0-3D9B-4E35-90C4-081F3044BA55}" destId="{33F22E30-BA2D-4537-A43A-592571FA38EE}" srcOrd="0" destOrd="0" presId="urn:microsoft.com/office/officeart/2005/8/layout/cycle6"/>
    <dgm:cxn modelId="{B65D2B5C-C658-48BA-BF4F-24FC2C74E4B0}" type="presParOf" srcId="{B444EED0-3D9B-4E35-90C4-081F3044BA55}" destId="{321D940D-26D3-4935-8EAF-574487870142}" srcOrd="1" destOrd="0" presId="urn:microsoft.com/office/officeart/2005/8/layout/cycle6"/>
    <dgm:cxn modelId="{2E975B85-5233-4F7D-913C-05BB59680409}" type="presParOf" srcId="{B444EED0-3D9B-4E35-90C4-081F3044BA55}" destId="{36CD595F-FCE4-4DB1-BD00-E28ECC061CD4}" srcOrd="2" destOrd="0" presId="urn:microsoft.com/office/officeart/2005/8/layout/cycle6"/>
    <dgm:cxn modelId="{9760409F-B061-47BF-9729-76A8F51D59D7}" type="presParOf" srcId="{B444EED0-3D9B-4E35-90C4-081F3044BA55}" destId="{DBB7EA9B-01F5-4E74-B1DE-3AAD18D31142}" srcOrd="3" destOrd="0" presId="urn:microsoft.com/office/officeart/2005/8/layout/cycle6"/>
    <dgm:cxn modelId="{A733D0E9-307A-44E6-8FB8-763CCD168AED}" type="presParOf" srcId="{B444EED0-3D9B-4E35-90C4-081F3044BA55}" destId="{03C1B6D2-2181-4256-8D73-C51C7EA62C23}" srcOrd="4" destOrd="0" presId="urn:microsoft.com/office/officeart/2005/8/layout/cycle6"/>
    <dgm:cxn modelId="{F11F60AF-FE27-48F0-82ED-8ABBCD85D81E}" type="presParOf" srcId="{B444EED0-3D9B-4E35-90C4-081F3044BA55}" destId="{59B4EA5F-3C97-4D8E-85B0-3465A23828AC}" srcOrd="5" destOrd="0" presId="urn:microsoft.com/office/officeart/2005/8/layout/cycle6"/>
    <dgm:cxn modelId="{C30F468E-B8DD-459E-84F5-4A3A320A2640}" type="presParOf" srcId="{B444EED0-3D9B-4E35-90C4-081F3044BA55}" destId="{F7427949-1FA1-4473-8F9A-B36C0B0773A8}" srcOrd="6" destOrd="0" presId="urn:microsoft.com/office/officeart/2005/8/layout/cycle6"/>
    <dgm:cxn modelId="{541CE5E1-508B-44FA-B1CD-C79CD465C612}" type="presParOf" srcId="{B444EED0-3D9B-4E35-90C4-081F3044BA55}" destId="{FED96A09-67EC-41E8-9FA4-A55FD7911B35}" srcOrd="7" destOrd="0" presId="urn:microsoft.com/office/officeart/2005/8/layout/cycle6"/>
    <dgm:cxn modelId="{5A08FD9A-6FD6-4057-BAF2-7F06E8A047BC}" type="presParOf" srcId="{B444EED0-3D9B-4E35-90C4-081F3044BA55}" destId="{64F7F2BD-B530-40A9-9189-FEF983273DB2}" srcOrd="8" destOrd="0" presId="urn:microsoft.com/office/officeart/2005/8/layout/cycle6"/>
    <dgm:cxn modelId="{690863F8-58E0-4655-9C37-3708DFC0A21D}" type="presParOf" srcId="{B444EED0-3D9B-4E35-90C4-081F3044BA55}" destId="{20BC0E41-0FA8-4786-A3DE-68F9BF9143D7}" srcOrd="9" destOrd="0" presId="urn:microsoft.com/office/officeart/2005/8/layout/cycle6"/>
    <dgm:cxn modelId="{4D1DE268-1A15-46E4-9A9A-5DBE62C4A1C3}" type="presParOf" srcId="{B444EED0-3D9B-4E35-90C4-081F3044BA55}" destId="{1DD95CAE-59C9-4AFC-B27A-497D96A8CD7C}" srcOrd="10" destOrd="0" presId="urn:microsoft.com/office/officeart/2005/8/layout/cycle6"/>
    <dgm:cxn modelId="{9F040672-B0A6-4FB8-9A9A-A80543E1B692}" type="presParOf" srcId="{B444EED0-3D9B-4E35-90C4-081F3044BA55}" destId="{844C87E1-C56E-4C8C-AFD3-93EEE39900FA}" srcOrd="11" destOrd="0" presId="urn:microsoft.com/office/officeart/2005/8/layout/cycle6"/>
    <dgm:cxn modelId="{E6D35195-6C21-4196-BD4D-D72713791908}" type="presParOf" srcId="{B444EED0-3D9B-4E35-90C4-081F3044BA55}" destId="{9B2E8600-1564-4403-BD86-CE3145CA8FF7}" srcOrd="12" destOrd="0" presId="urn:microsoft.com/office/officeart/2005/8/layout/cycle6"/>
    <dgm:cxn modelId="{602CB7BF-5521-48B3-9FDD-49DD11C11722}" type="presParOf" srcId="{B444EED0-3D9B-4E35-90C4-081F3044BA55}" destId="{EDDE9D54-0EEC-462C-A16B-C49CEE95AFC2}" srcOrd="13" destOrd="0" presId="urn:microsoft.com/office/officeart/2005/8/layout/cycle6"/>
    <dgm:cxn modelId="{9A8896CC-C61F-4024-B24C-0AA1517DD8FA}" type="presParOf" srcId="{B444EED0-3D9B-4E35-90C4-081F3044BA55}" destId="{3E3AEBFC-08A5-488B-817A-7628F41D363A}" srcOrd="14" destOrd="0" presId="urn:microsoft.com/office/officeart/2005/8/layout/cycle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3F22E30-BA2D-4537-A43A-592571FA38EE}">
      <dsp:nvSpPr>
        <dsp:cNvPr id="0" name=""/>
        <dsp:cNvSpPr/>
      </dsp:nvSpPr>
      <dsp:spPr>
        <a:xfrm>
          <a:off x="3467589" y="2322"/>
          <a:ext cx="1738559" cy="1130063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100" b="1" kern="1200" dirty="0">
              <a:solidFill>
                <a:schemeClr val="tx1"/>
              </a:solidFill>
            </a:rPr>
            <a:t>1º</a:t>
          </a: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100" b="1" kern="1200" dirty="0">
              <a:solidFill>
                <a:schemeClr val="tx1"/>
              </a:solidFill>
            </a:rPr>
            <a:t>SELEÇÃO DAS ESCOLAS/ CAPACITAÇÃO PARA OS ALUNOS DA UFPA</a:t>
          </a: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t-BR" sz="1100" b="1" kern="1200" dirty="0">
            <a:solidFill>
              <a:schemeClr val="tx1"/>
            </a:solidFill>
          </a:endParaRPr>
        </a:p>
      </dsp:txBody>
      <dsp:txXfrm>
        <a:off x="3522754" y="57487"/>
        <a:ext cx="1628229" cy="1019733"/>
      </dsp:txXfrm>
    </dsp:sp>
    <dsp:sp modelId="{36CD595F-FCE4-4DB1-BD00-E28ECC061CD4}">
      <dsp:nvSpPr>
        <dsp:cNvPr id="0" name=""/>
        <dsp:cNvSpPr/>
      </dsp:nvSpPr>
      <dsp:spPr>
        <a:xfrm>
          <a:off x="2080671" y="567354"/>
          <a:ext cx="4512396" cy="4512396"/>
        </a:xfrm>
        <a:custGeom>
          <a:avLst/>
          <a:gdLst/>
          <a:ahLst/>
          <a:cxnLst/>
          <a:rect l="0" t="0" r="0" b="0"/>
          <a:pathLst>
            <a:path>
              <a:moveTo>
                <a:pt x="3137401" y="179202"/>
              </a:moveTo>
              <a:arcTo wR="2256198" hR="2256198" stAng="17579399" swAng="1959813"/>
            </a:path>
          </a:pathLst>
        </a:custGeom>
        <a:noFill/>
        <a:ln w="63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BB7EA9B-01F5-4E74-B1DE-3AAD18D31142}">
      <dsp:nvSpPr>
        <dsp:cNvPr id="0" name=""/>
        <dsp:cNvSpPr/>
      </dsp:nvSpPr>
      <dsp:spPr>
        <a:xfrm>
          <a:off x="5613361" y="1561317"/>
          <a:ext cx="1738559" cy="1130063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100" b="1" kern="1200" dirty="0">
              <a:solidFill>
                <a:schemeClr val="tx1"/>
              </a:solidFill>
            </a:rPr>
            <a:t>2º</a:t>
          </a: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100" b="1" kern="1200" dirty="0">
              <a:solidFill>
                <a:schemeClr val="tx1"/>
              </a:solidFill>
            </a:rPr>
            <a:t>CAPACITAÇÃO/PALESTRA PARA OS ALUNOS DAS ESCOLAS SELECIONADAS</a:t>
          </a: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100" b="1" kern="1200" dirty="0">
              <a:solidFill>
                <a:schemeClr val="tx1"/>
              </a:solidFill>
            </a:rPr>
            <a:t>(UFPA e TCE)</a:t>
          </a:r>
        </a:p>
      </dsp:txBody>
      <dsp:txXfrm>
        <a:off x="5668526" y="1616482"/>
        <a:ext cx="1628229" cy="1019733"/>
      </dsp:txXfrm>
    </dsp:sp>
    <dsp:sp modelId="{59B4EA5F-3C97-4D8E-85B0-3465A23828AC}">
      <dsp:nvSpPr>
        <dsp:cNvPr id="0" name=""/>
        <dsp:cNvSpPr/>
      </dsp:nvSpPr>
      <dsp:spPr>
        <a:xfrm>
          <a:off x="2080671" y="567354"/>
          <a:ext cx="4512396" cy="4512396"/>
        </a:xfrm>
        <a:custGeom>
          <a:avLst/>
          <a:gdLst/>
          <a:ahLst/>
          <a:cxnLst/>
          <a:rect l="0" t="0" r="0" b="0"/>
          <a:pathLst>
            <a:path>
              <a:moveTo>
                <a:pt x="4509321" y="2138440"/>
              </a:moveTo>
              <a:arcTo wR="2256198" hR="2256198" stAng="21420492" swAng="2194978"/>
            </a:path>
          </a:pathLst>
        </a:custGeom>
        <a:noFill/>
        <a:ln w="635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7427949-1FA1-4473-8F9A-B36C0B0773A8}">
      <dsp:nvSpPr>
        <dsp:cNvPr id="0" name=""/>
        <dsp:cNvSpPr/>
      </dsp:nvSpPr>
      <dsp:spPr>
        <a:xfrm>
          <a:off x="4793749" y="4083823"/>
          <a:ext cx="1738559" cy="1130063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100" b="1" kern="1200" dirty="0">
              <a:solidFill>
                <a:schemeClr val="tx1"/>
              </a:solidFill>
            </a:rPr>
            <a:t>3º</a:t>
          </a: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100" b="1" kern="1200" dirty="0">
              <a:solidFill>
                <a:schemeClr val="tx1"/>
              </a:solidFill>
            </a:rPr>
            <a:t>COLETA DE DADOS</a:t>
          </a: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100" b="1" kern="1200" dirty="0">
              <a:solidFill>
                <a:schemeClr val="tx1"/>
              </a:solidFill>
            </a:rPr>
            <a:t>(APLICATIVO)</a:t>
          </a:r>
        </a:p>
      </dsp:txBody>
      <dsp:txXfrm>
        <a:off x="4848914" y="4138988"/>
        <a:ext cx="1628229" cy="1019733"/>
      </dsp:txXfrm>
    </dsp:sp>
    <dsp:sp modelId="{64F7F2BD-B530-40A9-9189-FEF983273DB2}">
      <dsp:nvSpPr>
        <dsp:cNvPr id="0" name=""/>
        <dsp:cNvSpPr/>
      </dsp:nvSpPr>
      <dsp:spPr>
        <a:xfrm>
          <a:off x="2080671" y="567354"/>
          <a:ext cx="4512396" cy="4512396"/>
        </a:xfrm>
        <a:custGeom>
          <a:avLst/>
          <a:gdLst/>
          <a:ahLst/>
          <a:cxnLst/>
          <a:rect l="0" t="0" r="0" b="0"/>
          <a:pathLst>
            <a:path>
              <a:moveTo>
                <a:pt x="2704126" y="4467485"/>
              </a:moveTo>
              <a:arcTo wR="2256198" hR="2256198" stAng="4712931" swAng="1374137"/>
            </a:path>
          </a:pathLst>
        </a:custGeom>
        <a:noFill/>
        <a:ln w="635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0BC0E41-0FA8-4786-A3DE-68F9BF9143D7}">
      <dsp:nvSpPr>
        <dsp:cNvPr id="0" name=""/>
        <dsp:cNvSpPr/>
      </dsp:nvSpPr>
      <dsp:spPr>
        <a:xfrm>
          <a:off x="2141429" y="4083823"/>
          <a:ext cx="1738559" cy="1130063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100" b="1" kern="1200" dirty="0">
              <a:solidFill>
                <a:schemeClr val="tx1"/>
              </a:solidFill>
            </a:rPr>
            <a:t>4º</a:t>
          </a: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100" b="1" kern="1200" dirty="0">
              <a:solidFill>
                <a:schemeClr val="tx1"/>
              </a:solidFill>
            </a:rPr>
            <a:t>COMPILAÇÃO E ANÁLISE DOS DADOS</a:t>
          </a:r>
        </a:p>
      </dsp:txBody>
      <dsp:txXfrm>
        <a:off x="2196594" y="4138988"/>
        <a:ext cx="1628229" cy="1019733"/>
      </dsp:txXfrm>
    </dsp:sp>
    <dsp:sp modelId="{844C87E1-C56E-4C8C-AFD3-93EEE39900FA}">
      <dsp:nvSpPr>
        <dsp:cNvPr id="0" name=""/>
        <dsp:cNvSpPr/>
      </dsp:nvSpPr>
      <dsp:spPr>
        <a:xfrm>
          <a:off x="2080671" y="567354"/>
          <a:ext cx="4512396" cy="4512396"/>
        </a:xfrm>
        <a:custGeom>
          <a:avLst/>
          <a:gdLst/>
          <a:ahLst/>
          <a:cxnLst/>
          <a:rect l="0" t="0" r="0" b="0"/>
          <a:pathLst>
            <a:path>
              <a:moveTo>
                <a:pt x="376770" y="3504469"/>
              </a:moveTo>
              <a:arcTo wR="2256198" hR="2256198" stAng="8784530" swAng="2194978"/>
            </a:path>
          </a:pathLst>
        </a:custGeom>
        <a:noFill/>
        <a:ln w="635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B2E8600-1564-4403-BD86-CE3145CA8FF7}">
      <dsp:nvSpPr>
        <dsp:cNvPr id="0" name=""/>
        <dsp:cNvSpPr/>
      </dsp:nvSpPr>
      <dsp:spPr>
        <a:xfrm>
          <a:off x="1321817" y="1561317"/>
          <a:ext cx="1738559" cy="1130063"/>
        </a:xfrm>
        <a:prstGeom prst="round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100" b="1" kern="1200" dirty="0">
              <a:solidFill>
                <a:schemeClr val="tx1"/>
              </a:solidFill>
            </a:rPr>
            <a:t>5º</a:t>
          </a: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100" b="1" kern="1200" dirty="0">
              <a:solidFill>
                <a:schemeClr val="tx1"/>
              </a:solidFill>
            </a:rPr>
            <a:t>RELATÓRIO FINAL</a:t>
          </a:r>
        </a:p>
      </dsp:txBody>
      <dsp:txXfrm>
        <a:off x="1376982" y="1616482"/>
        <a:ext cx="1628229" cy="1019733"/>
      </dsp:txXfrm>
    </dsp:sp>
    <dsp:sp modelId="{3E3AEBFC-08A5-488B-817A-7628F41D363A}">
      <dsp:nvSpPr>
        <dsp:cNvPr id="0" name=""/>
        <dsp:cNvSpPr/>
      </dsp:nvSpPr>
      <dsp:spPr>
        <a:xfrm>
          <a:off x="2080671" y="567354"/>
          <a:ext cx="4512396" cy="4512396"/>
        </a:xfrm>
        <a:custGeom>
          <a:avLst/>
          <a:gdLst/>
          <a:ahLst/>
          <a:cxnLst/>
          <a:rect l="0" t="0" r="0" b="0"/>
          <a:pathLst>
            <a:path>
              <a:moveTo>
                <a:pt x="393388" y="983260"/>
              </a:moveTo>
              <a:arcTo wR="2256198" hR="2256198" stAng="12860788" swAng="1959813"/>
            </a:path>
          </a:pathLst>
        </a:custGeom>
        <a:noFill/>
        <a:ln w="635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3F22E30-BA2D-4537-A43A-592571FA38EE}">
      <dsp:nvSpPr>
        <dsp:cNvPr id="0" name=""/>
        <dsp:cNvSpPr/>
      </dsp:nvSpPr>
      <dsp:spPr>
        <a:xfrm>
          <a:off x="3283757" y="1026"/>
          <a:ext cx="1776325" cy="1154611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000" b="1" kern="1200" dirty="0">
              <a:solidFill>
                <a:schemeClr val="tx1"/>
              </a:solidFill>
            </a:rPr>
            <a:t>1º</a:t>
          </a:r>
        </a:p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000" b="1" kern="1200" dirty="0">
              <a:solidFill>
                <a:schemeClr val="tx1"/>
              </a:solidFill>
            </a:rPr>
            <a:t>RESULTADOS DA FASE ANTERIOR E APERFEIÇOAMENTO DA METODOLOGIA</a:t>
          </a:r>
        </a:p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t-BR" sz="1000" b="1" kern="1200" dirty="0">
            <a:solidFill>
              <a:schemeClr val="tx1"/>
            </a:solidFill>
          </a:endParaRPr>
        </a:p>
      </dsp:txBody>
      <dsp:txXfrm>
        <a:off x="3340120" y="57389"/>
        <a:ext cx="1663599" cy="1041885"/>
      </dsp:txXfrm>
    </dsp:sp>
    <dsp:sp modelId="{36CD595F-FCE4-4DB1-BD00-E28ECC061CD4}">
      <dsp:nvSpPr>
        <dsp:cNvPr id="0" name=""/>
        <dsp:cNvSpPr/>
      </dsp:nvSpPr>
      <dsp:spPr>
        <a:xfrm>
          <a:off x="1902113" y="593690"/>
          <a:ext cx="4615140" cy="4615140"/>
        </a:xfrm>
        <a:custGeom>
          <a:avLst/>
          <a:gdLst/>
          <a:ahLst/>
          <a:cxnLst/>
          <a:rect l="0" t="0" r="0" b="0"/>
          <a:pathLst>
            <a:path>
              <a:moveTo>
                <a:pt x="3172387" y="168184"/>
              </a:moveTo>
              <a:arcTo wR="2307570" hR="2307570" stAng="17520621" swAng="2313622"/>
            </a:path>
          </a:pathLst>
        </a:custGeom>
        <a:noFill/>
        <a:ln w="63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BB7EA9B-01F5-4E74-B1DE-3AAD18D31142}">
      <dsp:nvSpPr>
        <dsp:cNvPr id="0" name=""/>
        <dsp:cNvSpPr/>
      </dsp:nvSpPr>
      <dsp:spPr>
        <a:xfrm>
          <a:off x="5556670" y="1780991"/>
          <a:ext cx="1776325" cy="1154611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000" b="1" kern="1200" dirty="0">
              <a:solidFill>
                <a:schemeClr val="tx1"/>
              </a:solidFill>
            </a:rPr>
            <a:t>2º</a:t>
          </a:r>
        </a:p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000" b="1" kern="1200" dirty="0">
              <a:solidFill>
                <a:schemeClr val="tx1"/>
              </a:solidFill>
            </a:rPr>
            <a:t>CAPACITAÇÃO PARA OS ALUNOS DAS MESMAS 15 ESCOLAS DA FASE ANTERIOR (UFPA)</a:t>
          </a:r>
        </a:p>
      </dsp:txBody>
      <dsp:txXfrm>
        <a:off x="5613033" y="1837354"/>
        <a:ext cx="1663599" cy="1041885"/>
      </dsp:txXfrm>
    </dsp:sp>
    <dsp:sp modelId="{59B4EA5F-3C97-4D8E-85B0-3465A23828AC}">
      <dsp:nvSpPr>
        <dsp:cNvPr id="0" name=""/>
        <dsp:cNvSpPr/>
      </dsp:nvSpPr>
      <dsp:spPr>
        <a:xfrm>
          <a:off x="1898413" y="426497"/>
          <a:ext cx="4615140" cy="4615140"/>
        </a:xfrm>
        <a:custGeom>
          <a:avLst/>
          <a:gdLst/>
          <a:ahLst/>
          <a:cxnLst/>
          <a:rect l="0" t="0" r="0" b="0"/>
          <a:pathLst>
            <a:path>
              <a:moveTo>
                <a:pt x="4605357" y="2519827"/>
              </a:moveTo>
              <a:arcTo wR="2307570" hR="2307570" stAng="316662" swAng="1586705"/>
            </a:path>
          </a:pathLst>
        </a:custGeom>
        <a:noFill/>
        <a:ln w="635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7427949-1FA1-4473-8F9A-B36C0B0773A8}">
      <dsp:nvSpPr>
        <dsp:cNvPr id="0" name=""/>
        <dsp:cNvSpPr/>
      </dsp:nvSpPr>
      <dsp:spPr>
        <a:xfrm>
          <a:off x="4754418" y="3956555"/>
          <a:ext cx="1930439" cy="1154611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000" b="1" kern="1200" dirty="0">
              <a:solidFill>
                <a:schemeClr val="tx1"/>
              </a:solidFill>
            </a:rPr>
            <a:t>3º</a:t>
          </a:r>
        </a:p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000" b="1" kern="1200" dirty="0">
              <a:solidFill>
                <a:schemeClr val="tx1"/>
              </a:solidFill>
            </a:rPr>
            <a:t>COLETA DE DADOS – FASE 2 E 3</a:t>
          </a:r>
        </a:p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000" b="1" kern="1200" dirty="0">
              <a:solidFill>
                <a:schemeClr val="tx1"/>
              </a:solidFill>
            </a:rPr>
            <a:t>(APLICATIVO)</a:t>
          </a:r>
        </a:p>
      </dsp:txBody>
      <dsp:txXfrm>
        <a:off x="4810781" y="4012918"/>
        <a:ext cx="1817713" cy="1041885"/>
      </dsp:txXfrm>
    </dsp:sp>
    <dsp:sp modelId="{64F7F2BD-B530-40A9-9189-FEF983273DB2}">
      <dsp:nvSpPr>
        <dsp:cNvPr id="0" name=""/>
        <dsp:cNvSpPr/>
      </dsp:nvSpPr>
      <dsp:spPr>
        <a:xfrm>
          <a:off x="1851021" y="533477"/>
          <a:ext cx="4615140" cy="4615140"/>
        </a:xfrm>
        <a:custGeom>
          <a:avLst/>
          <a:gdLst/>
          <a:ahLst/>
          <a:cxnLst/>
          <a:rect l="0" t="0" r="0" b="0"/>
          <a:pathLst>
            <a:path>
              <a:moveTo>
                <a:pt x="2891996" y="4539906"/>
              </a:moveTo>
              <a:arcTo wR="2307570" hR="2307570" stAng="4519752" swAng="1741347"/>
            </a:path>
          </a:pathLst>
        </a:custGeom>
        <a:noFill/>
        <a:ln w="635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0BC0E41-0FA8-4786-A3DE-68F9BF9143D7}">
      <dsp:nvSpPr>
        <dsp:cNvPr id="0" name=""/>
        <dsp:cNvSpPr/>
      </dsp:nvSpPr>
      <dsp:spPr>
        <a:xfrm>
          <a:off x="1798866" y="4022491"/>
          <a:ext cx="1776325" cy="1154611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000" b="1" kern="1200" dirty="0">
              <a:solidFill>
                <a:schemeClr val="tx1"/>
              </a:solidFill>
            </a:rPr>
            <a:t>4º</a:t>
          </a:r>
        </a:p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000" b="1" kern="1200" dirty="0">
              <a:solidFill>
                <a:schemeClr val="tx1"/>
              </a:solidFill>
            </a:rPr>
            <a:t>COMPILAÇÃO E ANÁLISE DOS DADOS – FASE 2 E 3</a:t>
          </a:r>
        </a:p>
      </dsp:txBody>
      <dsp:txXfrm>
        <a:off x="1855229" y="4078854"/>
        <a:ext cx="1663599" cy="1041885"/>
      </dsp:txXfrm>
    </dsp:sp>
    <dsp:sp modelId="{844C87E1-C56E-4C8C-AFD3-93EEE39900FA}">
      <dsp:nvSpPr>
        <dsp:cNvPr id="0" name=""/>
        <dsp:cNvSpPr/>
      </dsp:nvSpPr>
      <dsp:spPr>
        <a:xfrm>
          <a:off x="1815801" y="425521"/>
          <a:ext cx="4615140" cy="4615140"/>
        </a:xfrm>
        <a:custGeom>
          <a:avLst/>
          <a:gdLst/>
          <a:ahLst/>
          <a:cxnLst/>
          <a:rect l="0" t="0" r="0" b="0"/>
          <a:pathLst>
            <a:path>
              <a:moveTo>
                <a:pt x="387076" y="3586860"/>
              </a:moveTo>
              <a:arcTo wR="2307570" hR="2307570" stAng="8779884" swAng="1798393"/>
            </a:path>
          </a:pathLst>
        </a:custGeom>
        <a:noFill/>
        <a:ln w="635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B2E8600-1564-4403-BD86-CE3145CA8FF7}">
      <dsp:nvSpPr>
        <dsp:cNvPr id="0" name=""/>
        <dsp:cNvSpPr/>
      </dsp:nvSpPr>
      <dsp:spPr>
        <a:xfrm>
          <a:off x="1007745" y="1715061"/>
          <a:ext cx="1776325" cy="1154611"/>
        </a:xfrm>
        <a:prstGeom prst="round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000" b="1" kern="1200" dirty="0">
              <a:solidFill>
                <a:schemeClr val="tx1"/>
              </a:solidFill>
            </a:rPr>
            <a:t>5º</a:t>
          </a:r>
        </a:p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000" b="1" kern="1200" dirty="0">
              <a:solidFill>
                <a:schemeClr val="tx1"/>
              </a:solidFill>
            </a:rPr>
            <a:t>APRESENTAÇÃO DOS RESULTADOS E CONCLUSÃO DO RELATÓRIO– FASE 2 E 3</a:t>
          </a:r>
        </a:p>
      </dsp:txBody>
      <dsp:txXfrm>
        <a:off x="1064108" y="1771424"/>
        <a:ext cx="1663599" cy="1041885"/>
      </dsp:txXfrm>
    </dsp:sp>
    <dsp:sp modelId="{3E3AEBFC-08A5-488B-817A-7628F41D363A}">
      <dsp:nvSpPr>
        <dsp:cNvPr id="0" name=""/>
        <dsp:cNvSpPr/>
      </dsp:nvSpPr>
      <dsp:spPr>
        <a:xfrm>
          <a:off x="1796677" y="605306"/>
          <a:ext cx="4615140" cy="4615140"/>
        </a:xfrm>
        <a:custGeom>
          <a:avLst/>
          <a:gdLst/>
          <a:ahLst/>
          <a:cxnLst/>
          <a:rect l="0" t="0" r="0" b="0"/>
          <a:pathLst>
            <a:path>
              <a:moveTo>
                <a:pt x="343053" y="1096969"/>
              </a:moveTo>
              <a:arcTo wR="2307570" hR="2307570" stAng="12698566" swAng="2229423"/>
            </a:path>
          </a:pathLst>
        </a:custGeom>
        <a:noFill/>
        <a:ln w="635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6">
  <dgm:title val=""/>
  <dgm:desc val=""/>
  <dgm:catLst>
    <dgm:cat type="cycle" pri="4000"/>
    <dgm:cat type="relationship" pri="2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  <dgm:param type="endSty" val="noArr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01"/>
                <dgm:constr type="endPad" refType="connDist" fact="0.01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6">
  <dgm:title val=""/>
  <dgm:desc val=""/>
  <dgm:catLst>
    <dgm:cat type="cycle" pri="4000"/>
    <dgm:cat type="relationship" pri="2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  <dgm:param type="endSty" val="noArr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01"/>
                <dgm:constr type="endPad" refType="connDist" fact="0.01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m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78"/>
            <a:ext cx="12193922" cy="68569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34758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7C14E-9AA3-40E0-BA2F-8ABEB8D63F17}" type="datetimeFigureOut">
              <a:rPr lang="pt-BR" smtClean="0"/>
              <a:pPr/>
              <a:t>15/03/2018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D7870-3E1E-46D6-B2B9-1C7C4867D3DC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2270070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7C14E-9AA3-40E0-BA2F-8ABEB8D63F17}" type="datetimeFigureOut">
              <a:rPr lang="pt-BR" smtClean="0"/>
              <a:pPr/>
              <a:t>15/03/2018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D7870-3E1E-46D6-B2B9-1C7C4867D3DC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849771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7C14E-9AA3-40E0-BA2F-8ABEB8D63F17}" type="datetimeFigureOut">
              <a:rPr lang="pt-BR" smtClean="0"/>
              <a:pPr/>
              <a:t>15/03/2018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D7870-3E1E-46D6-B2B9-1C7C4867D3DC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8984233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7C14E-9AA3-40E0-BA2F-8ABEB8D63F17}" type="datetimeFigureOut">
              <a:rPr lang="pt-BR" smtClean="0"/>
              <a:pPr/>
              <a:t>15/03/2018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D7870-3E1E-46D6-B2B9-1C7C4867D3DC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3396005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7C14E-9AA3-40E0-BA2F-8ABEB8D63F17}" type="datetimeFigureOut">
              <a:rPr lang="pt-BR" smtClean="0"/>
              <a:pPr/>
              <a:t>15/03/2018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D7870-3E1E-46D6-B2B9-1C7C4867D3DC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782344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7C14E-9AA3-40E0-BA2F-8ABEB8D63F17}" type="datetimeFigureOut">
              <a:rPr lang="pt-BR" smtClean="0"/>
              <a:pPr/>
              <a:t>15/03/2018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D7870-3E1E-46D6-B2B9-1C7C4867D3DC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3086677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7C14E-9AA3-40E0-BA2F-8ABEB8D63F17}" type="datetimeFigureOut">
              <a:rPr lang="pt-BR" smtClean="0"/>
              <a:pPr/>
              <a:t>15/03/2018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D7870-3E1E-46D6-B2B9-1C7C4867D3DC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958678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7C14E-9AA3-40E0-BA2F-8ABEB8D63F17}" type="datetimeFigureOut">
              <a:rPr lang="pt-BR" smtClean="0"/>
              <a:pPr/>
              <a:t>15/03/2018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D7870-3E1E-46D6-B2B9-1C7C4867D3DC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892170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7C14E-9AA3-40E0-BA2F-8ABEB8D63F17}" type="datetimeFigureOut">
              <a:rPr lang="pt-BR" smtClean="0"/>
              <a:pPr/>
              <a:t>15/03/2018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D7870-3E1E-46D6-B2B9-1C7C4867D3DC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3815428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7C14E-9AA3-40E0-BA2F-8ABEB8D63F17}" type="datetimeFigureOut">
              <a:rPr lang="pt-BR" smtClean="0"/>
              <a:pPr/>
              <a:t>15/03/2018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D7870-3E1E-46D6-B2B9-1C7C4867D3DC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5542386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F7C14E-9AA3-40E0-BA2F-8ABEB8D63F17}" type="datetimeFigureOut">
              <a:rPr lang="pt-BR" smtClean="0"/>
              <a:pPr/>
              <a:t>15/03/2018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8D7870-3E1E-46D6-B2B9-1C7C4867D3DC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1497180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gif"/><Relationship Id="rId7" Type="http://schemas.openxmlformats.org/officeDocument/2006/relationships/image" Target="../media/image10.png"/><Relationship Id="rId2" Type="http://schemas.openxmlformats.org/officeDocument/2006/relationships/slideLayout" Target="../slideLayouts/slideLayout1.xml"/><Relationship Id="rId1" Type="http://schemas.openxmlformats.org/officeDocument/2006/relationships/video" Target="file:///E:\Encontro%20dos%20NAOPs%202018\20%20-%20V&#237;deo%20Reportagem%20TVLIBERAL.mp4" TargetMode="Externa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Layout" Target="../slideLayouts/slideLayout1.xml"/><Relationship Id="rId1" Type="http://schemas.openxmlformats.org/officeDocument/2006/relationships/video" Target="file:///E:\Encontro%20dos%20NAOPs%202018\12%20-%20V&#237;deo%20produzido%20Humanitas%20360.mp4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4"/>
          <p:cNvSpPr txBox="1">
            <a:spLocks/>
          </p:cNvSpPr>
          <p:nvPr/>
        </p:nvSpPr>
        <p:spPr>
          <a:xfrm>
            <a:off x="1933304" y="1149533"/>
            <a:ext cx="8242661" cy="2116183"/>
          </a:xfrm>
          <a:prstGeom prst="rect">
            <a:avLst/>
          </a:prstGeom>
        </p:spPr>
        <p:txBody>
          <a:bodyPr>
            <a:normAutofit fontScale="92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t-BR" sz="4800" i="1" dirty="0">
                <a:latin typeface="Arial" pitchFamily="34" charset="0"/>
                <a:ea typeface="Batang" pitchFamily="18" charset="-127"/>
                <a:cs typeface="Arial" pitchFamily="34" charset="0"/>
              </a:rPr>
              <a:t>OUVIDORIA ATIVA NO </a:t>
            </a:r>
            <a:r>
              <a:rPr lang="pt-BR" sz="4800" i="1" dirty="0" err="1">
                <a:latin typeface="Arial" pitchFamily="34" charset="0"/>
                <a:ea typeface="Batang" pitchFamily="18" charset="-127"/>
                <a:cs typeface="Arial" pitchFamily="34" charset="0"/>
              </a:rPr>
              <a:t>PNAE</a:t>
            </a:r>
            <a:endParaRPr lang="pt-BR" sz="4800" i="1" dirty="0">
              <a:latin typeface="Arial" pitchFamily="34" charset="0"/>
              <a:ea typeface="Batang" pitchFamily="18" charset="-127"/>
              <a:cs typeface="Arial" pitchFamily="34" charset="0"/>
            </a:endParaRPr>
          </a:p>
          <a:p>
            <a:pPr algn="ctr"/>
            <a:r>
              <a:rPr lang="pt-BR" sz="2600" i="1" dirty="0">
                <a:latin typeface="Arial" pitchFamily="34" charset="0"/>
                <a:ea typeface="Batang" pitchFamily="18" charset="-127"/>
                <a:cs typeface="Arial" pitchFamily="34" charset="0"/>
              </a:rPr>
              <a:t> </a:t>
            </a:r>
          </a:p>
          <a:p>
            <a:pPr algn="ctr"/>
            <a:r>
              <a:rPr lang="pt-BR" sz="4800" i="1" dirty="0">
                <a:latin typeface="Arial" pitchFamily="34" charset="0"/>
                <a:ea typeface="Batang" pitchFamily="18" charset="-127"/>
                <a:cs typeface="Arial" pitchFamily="34" charset="0"/>
              </a:rPr>
              <a:t>ESTADO DO PARÁ</a:t>
            </a:r>
            <a:endParaRPr lang="pt-BR" sz="4800" dirty="0">
              <a:latin typeface="+mn-lt"/>
            </a:endParaRPr>
          </a:p>
        </p:txBody>
      </p:sp>
      <p:sp>
        <p:nvSpPr>
          <p:cNvPr id="5" name="CaixaDeTexto 4"/>
          <p:cNvSpPr txBox="1"/>
          <p:nvPr/>
        </p:nvSpPr>
        <p:spPr>
          <a:xfrm>
            <a:off x="1946836" y="2948675"/>
            <a:ext cx="794174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4000" dirty="0"/>
              <a:t>METODOLOGIA E RESULTADOS</a:t>
            </a:r>
          </a:p>
        </p:txBody>
      </p:sp>
      <p:grpSp>
        <p:nvGrpSpPr>
          <p:cNvPr id="7" name="Grupo 6"/>
          <p:cNvGrpSpPr/>
          <p:nvPr/>
        </p:nvGrpSpPr>
        <p:grpSpPr>
          <a:xfrm>
            <a:off x="3265715" y="3918856"/>
            <a:ext cx="5656216" cy="2691233"/>
            <a:chOff x="251520" y="1268760"/>
            <a:chExt cx="7704576" cy="5112568"/>
          </a:xfrm>
        </p:grpSpPr>
        <p:pic>
          <p:nvPicPr>
            <p:cNvPr id="8" name="Imagem 7"/>
            <p:cNvPicPr>
              <a:picLocks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1800" y="1268760"/>
              <a:ext cx="2520000" cy="2520000"/>
            </a:xfrm>
            <a:prstGeom prst="rect">
              <a:avLst/>
            </a:prstGeom>
            <a:ln w="38100" cap="sq">
              <a:solidFill>
                <a:srgbClr val="000000"/>
              </a:solidFill>
              <a:miter lim="800000"/>
            </a:ln>
            <a:effectLst>
              <a:outerShdw blurRad="57150" dist="50800" dir="2700000" algn="tl" rotWithShape="0">
                <a:srgbClr val="000000">
                  <a:alpha val="40000"/>
                </a:srgbClr>
              </a:outerShdw>
            </a:effectLst>
          </p:spPr>
        </p:pic>
        <p:pic>
          <p:nvPicPr>
            <p:cNvPr id="9" name="Imagem 8"/>
            <p:cNvPicPr>
              <a:picLocks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44088" y="1268760"/>
              <a:ext cx="2520000" cy="2520000"/>
            </a:xfrm>
            <a:prstGeom prst="rect">
              <a:avLst/>
            </a:prstGeom>
            <a:ln w="38100" cap="sq">
              <a:solidFill>
                <a:srgbClr val="000000"/>
              </a:solidFill>
              <a:miter lim="800000"/>
            </a:ln>
            <a:effectLst>
              <a:outerShdw blurRad="57150" dist="50800" dir="2700000" algn="tl" rotWithShape="0">
                <a:srgbClr val="000000">
                  <a:alpha val="40000"/>
                </a:srgbClr>
              </a:outerShdw>
            </a:effectLst>
          </p:spPr>
        </p:pic>
        <p:pic>
          <p:nvPicPr>
            <p:cNvPr id="10" name="Imagem 9"/>
            <p:cNvPicPr>
              <a:picLocks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36096" y="3861048"/>
              <a:ext cx="2520000" cy="2520000"/>
            </a:xfrm>
            <a:prstGeom prst="rect">
              <a:avLst/>
            </a:prstGeom>
            <a:ln w="38100" cap="sq">
              <a:solidFill>
                <a:srgbClr val="000000"/>
              </a:solidFill>
              <a:miter lim="800000"/>
            </a:ln>
            <a:effectLst>
              <a:outerShdw blurRad="57150" dist="50800" dir="2700000" algn="tl" rotWithShape="0">
                <a:srgbClr val="000000">
                  <a:alpha val="40000"/>
                </a:srgbClr>
              </a:outerShdw>
            </a:effectLst>
          </p:spPr>
        </p:pic>
        <p:pic>
          <p:nvPicPr>
            <p:cNvPr id="11" name="Imagem 10"/>
            <p:cNvPicPr>
              <a:picLocks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1520" y="3861328"/>
              <a:ext cx="2520000" cy="2520000"/>
            </a:xfrm>
            <a:prstGeom prst="rect">
              <a:avLst/>
            </a:prstGeom>
            <a:ln w="38100" cap="sq">
              <a:solidFill>
                <a:srgbClr val="000000"/>
              </a:solidFill>
              <a:miter lim="800000"/>
            </a:ln>
            <a:effectLst>
              <a:outerShdw blurRad="57150" dist="50800" dir="2700000" algn="tl" rotWithShape="0">
                <a:srgbClr val="000000">
                  <a:alpha val="40000"/>
                </a:srgbClr>
              </a:outerShdw>
            </a:effectLst>
          </p:spPr>
        </p:pic>
        <p:pic>
          <p:nvPicPr>
            <p:cNvPr id="12" name="Imagem 11"/>
            <p:cNvPicPr>
              <a:picLocks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43808" y="3861328"/>
              <a:ext cx="2520000" cy="2520000"/>
            </a:xfrm>
            <a:prstGeom prst="rect">
              <a:avLst/>
            </a:prstGeom>
            <a:ln w="38100" cap="sq">
              <a:solidFill>
                <a:srgbClr val="000000"/>
              </a:solidFill>
              <a:miter lim="800000"/>
            </a:ln>
            <a:effectLst>
              <a:outerShdw blurRad="57150" dist="50800" dir="2700000" algn="tl" rotWithShape="0">
                <a:srgbClr val="000000">
                  <a:alpha val="40000"/>
                </a:srgbClr>
              </a:outerShdw>
            </a:effectLst>
          </p:spPr>
        </p:pic>
        <p:pic>
          <p:nvPicPr>
            <p:cNvPr id="13" name="Imagem 12"/>
            <p:cNvPicPr>
              <a:picLocks/>
            </p:cNvPicPr>
            <p:nvPr/>
          </p:nvPicPr>
          <p:blipFill rotWithShape="1"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5128" b="19426"/>
            <a:stretch/>
          </p:blipFill>
          <p:spPr>
            <a:xfrm>
              <a:off x="5436096" y="1268760"/>
              <a:ext cx="2520000" cy="2520000"/>
            </a:xfrm>
            <a:prstGeom prst="rect">
              <a:avLst/>
            </a:prstGeom>
            <a:ln w="38100" cap="sq">
              <a:solidFill>
                <a:srgbClr val="000000"/>
              </a:solidFill>
              <a:miter lim="800000"/>
            </a:ln>
            <a:effectLst>
              <a:outerShdw blurRad="57150" dist="50800" dir="2700000" algn="tl" rotWithShape="0">
                <a:srgbClr val="000000">
                  <a:alpha val="40000"/>
                </a:srgbClr>
              </a:outerShdw>
            </a:effectLst>
          </p:spPr>
        </p:pic>
      </p:grpSp>
    </p:spTree>
    <p:extLst>
      <p:ext uri="{BB962C8B-B14F-4D97-AF65-F5344CB8AC3E}">
        <p14:creationId xmlns:p14="http://schemas.microsoft.com/office/powerpoint/2010/main" val="9508086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 txBox="1">
            <a:spLocks/>
          </p:cNvSpPr>
          <p:nvPr/>
        </p:nvSpPr>
        <p:spPr>
          <a:xfrm>
            <a:off x="1826437" y="748482"/>
            <a:ext cx="8747448" cy="611331"/>
          </a:xfrm>
          <a:prstGeom prst="rect">
            <a:avLst/>
          </a:prstGeom>
        </p:spPr>
        <p:txBody>
          <a:bodyPr/>
          <a:lstStyle>
            <a:defPPr>
              <a:defRPr lang="pt-BR"/>
            </a:defPPr>
            <a:lvl1pPr algn="ctr">
              <a:spcBef>
                <a:spcPct val="0"/>
              </a:spcBef>
              <a:buNone/>
              <a:defRPr sz="4400" cap="none" spc="-100" baseline="0">
                <a:ln>
                  <a:noFill/>
                </a:ln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pt-BR" sz="4000" dirty="0">
                <a:solidFill>
                  <a:schemeClr val="tx1"/>
                </a:solidFill>
                <a:effectLst/>
                <a:latin typeface="+mn-lt"/>
              </a:rPr>
              <a:t>OUTROS RESULTADOS</a:t>
            </a:r>
          </a:p>
        </p:txBody>
      </p:sp>
      <p:sp>
        <p:nvSpPr>
          <p:cNvPr id="3" name="CaixaDeTexto 2"/>
          <p:cNvSpPr txBox="1"/>
          <p:nvPr/>
        </p:nvSpPr>
        <p:spPr>
          <a:xfrm>
            <a:off x="431074" y="1416164"/>
            <a:ext cx="11012374" cy="43550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lvl="0" indent="-457200">
              <a:spcAft>
                <a:spcPts val="600"/>
              </a:spcAft>
              <a:buFont typeface="Wingdings" pitchFamily="2" charset="2"/>
              <a:buChar char="ü"/>
            </a:pPr>
            <a:r>
              <a:rPr lang="pt-BR" sz="3600" dirty="0" err="1"/>
              <a:t>EE</a:t>
            </a:r>
            <a:r>
              <a:rPr lang="pt-BR" sz="3600" dirty="0"/>
              <a:t> Mag. Barata oferecendo merenda, o que não ocorria desde 2009;</a:t>
            </a:r>
          </a:p>
          <a:p>
            <a:pPr marL="457200" lvl="0" indent="-457200">
              <a:spcAft>
                <a:spcPts val="600"/>
              </a:spcAft>
              <a:buFont typeface="Wingdings" pitchFamily="2" charset="2"/>
              <a:buChar char="ü"/>
            </a:pPr>
            <a:r>
              <a:rPr lang="pt-BR" sz="3600" dirty="0"/>
              <a:t>Oferta de frutas </a:t>
            </a:r>
            <a:r>
              <a:rPr lang="pt-BR" sz="3600" i="1" dirty="0"/>
              <a:t>in natura </a:t>
            </a:r>
            <a:r>
              <a:rPr lang="pt-BR" sz="3600" dirty="0"/>
              <a:t>a partir da Fase 3;</a:t>
            </a:r>
          </a:p>
          <a:p>
            <a:pPr marL="457200" lvl="0" indent="-457200">
              <a:spcAft>
                <a:spcPts val="600"/>
              </a:spcAft>
              <a:buFont typeface="Wingdings" pitchFamily="2" charset="2"/>
              <a:buChar char="ü"/>
            </a:pPr>
            <a:r>
              <a:rPr lang="pt-BR" sz="3600" dirty="0"/>
              <a:t>Identificação de oferta de itens vedados;</a:t>
            </a:r>
            <a:r>
              <a:rPr lang="pt-BR" sz="3600" dirty="0">
                <a:sym typeface="Wingdings" pitchFamily="2" charset="2"/>
              </a:rPr>
              <a:t></a:t>
            </a:r>
            <a:endParaRPr lang="pt-BR" sz="3600" dirty="0"/>
          </a:p>
          <a:p>
            <a:pPr marL="457200" lvl="0" indent="-457200">
              <a:spcAft>
                <a:spcPts val="600"/>
              </a:spcAft>
              <a:buFont typeface="Wingdings" pitchFamily="2" charset="2"/>
              <a:buChar char="ü"/>
            </a:pPr>
            <a:r>
              <a:rPr lang="pt-BR" sz="3600" dirty="0"/>
              <a:t>Deficiência na divulgação do cardápio;</a:t>
            </a:r>
          </a:p>
          <a:p>
            <a:pPr marL="457200" lvl="0" indent="-457200">
              <a:spcAft>
                <a:spcPts val="600"/>
              </a:spcAft>
              <a:buFont typeface="Wingdings" pitchFamily="2" charset="2"/>
              <a:buChar char="ü"/>
            </a:pPr>
            <a:r>
              <a:rPr lang="pt-BR" sz="3600" dirty="0"/>
              <a:t>Incompatibilidade entre o cardápio e o</a:t>
            </a:r>
          </a:p>
          <a:p>
            <a:pPr marL="457200" lvl="0" indent="-457200">
              <a:spcAft>
                <a:spcPts val="600"/>
              </a:spcAft>
            </a:pPr>
            <a:r>
              <a:rPr lang="pt-BR" sz="3600" dirty="0"/>
              <a:t>	que foi servido;</a:t>
            </a:r>
          </a:p>
        </p:txBody>
      </p:sp>
      <p:pic>
        <p:nvPicPr>
          <p:cNvPr id="5121" name="Picture 1" descr="C:\Users\marce\Downloads\giphy (2)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55807" y="3146612"/>
            <a:ext cx="3129026" cy="221876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 txBox="1">
            <a:spLocks/>
          </p:cNvSpPr>
          <p:nvPr/>
        </p:nvSpPr>
        <p:spPr>
          <a:xfrm>
            <a:off x="1826437" y="748482"/>
            <a:ext cx="8747448" cy="611331"/>
          </a:xfrm>
          <a:prstGeom prst="rect">
            <a:avLst/>
          </a:prstGeom>
        </p:spPr>
        <p:txBody>
          <a:bodyPr/>
          <a:lstStyle>
            <a:defPPr>
              <a:defRPr lang="pt-BR"/>
            </a:defPPr>
            <a:lvl1pPr algn="ctr">
              <a:spcBef>
                <a:spcPct val="0"/>
              </a:spcBef>
              <a:buNone/>
              <a:defRPr sz="4400" cap="none" spc="-100" baseline="0">
                <a:ln>
                  <a:noFill/>
                </a:ln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pt-BR" sz="4000" dirty="0">
                <a:solidFill>
                  <a:schemeClr val="tx1"/>
                </a:solidFill>
                <a:effectLst/>
                <a:latin typeface="+mn-lt"/>
              </a:rPr>
              <a:t>CONSEQUÊNCIAS DO PROJETO</a:t>
            </a:r>
          </a:p>
        </p:txBody>
      </p:sp>
      <p:sp>
        <p:nvSpPr>
          <p:cNvPr id="3" name="CaixaDeTexto 2"/>
          <p:cNvSpPr txBox="1"/>
          <p:nvPr/>
        </p:nvSpPr>
        <p:spPr>
          <a:xfrm>
            <a:off x="377286" y="1416164"/>
            <a:ext cx="11496467" cy="42627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lvl="0" indent="-457200">
              <a:spcAft>
                <a:spcPts val="600"/>
              </a:spcAft>
              <a:buFont typeface="Wingdings" pitchFamily="2" charset="2"/>
              <a:buChar char="ü"/>
            </a:pPr>
            <a:r>
              <a:rPr lang="pt-BR" sz="3200" dirty="0"/>
              <a:t>Replicação pela </a:t>
            </a:r>
            <a:r>
              <a:rPr lang="pt-BR" sz="3200" dirty="0" err="1"/>
              <a:t>OGU</a:t>
            </a:r>
            <a:r>
              <a:rPr lang="pt-BR" sz="3200" dirty="0"/>
              <a:t>/</a:t>
            </a:r>
            <a:r>
              <a:rPr lang="pt-BR" sz="3200" dirty="0" err="1"/>
              <a:t>CGU</a:t>
            </a:r>
            <a:r>
              <a:rPr lang="pt-BR" sz="3200" dirty="0"/>
              <a:t> em outros Estados;</a:t>
            </a:r>
          </a:p>
          <a:p>
            <a:pPr marL="457200" lvl="0" indent="-457200">
              <a:spcAft>
                <a:spcPts val="600"/>
              </a:spcAft>
              <a:buFont typeface="Wingdings" pitchFamily="2" charset="2"/>
              <a:buChar char="ü"/>
            </a:pPr>
            <a:r>
              <a:rPr lang="pt-BR" sz="3200" dirty="0"/>
              <a:t>Atuação do FNDE com base nos relatórios produzidos;</a:t>
            </a:r>
          </a:p>
          <a:p>
            <a:pPr marL="457200" lvl="0" indent="-457200">
              <a:spcAft>
                <a:spcPts val="600"/>
              </a:spcAft>
              <a:buFont typeface="Wingdings" pitchFamily="2" charset="2"/>
              <a:buChar char="ü"/>
            </a:pPr>
            <a:r>
              <a:rPr lang="pt-BR" sz="3200" dirty="0"/>
              <a:t>Realização de piloto em Benevides/PA, com crianças do 8º e 9º do ensino fundamental, em parceria com o CAE;</a:t>
            </a:r>
          </a:p>
          <a:p>
            <a:pPr marL="457200" lvl="0" indent="-457200">
              <a:spcAft>
                <a:spcPts val="600"/>
              </a:spcAft>
              <a:buFont typeface="Wingdings" pitchFamily="2" charset="2"/>
              <a:buChar char="ü"/>
            </a:pPr>
            <a:r>
              <a:rPr lang="pt-BR" sz="3200" dirty="0"/>
              <a:t>Proposta, encaminhada ao FNDE, de alteração do §8º do art. 14 da Resolução FNDE/CD n° 26/2013, para incluir a obrigatoriedade de divulgação do cardápio em transparência ativa nos sítios eletrônicos das Entidades Executoras do </a:t>
            </a:r>
            <a:r>
              <a:rPr lang="pt-BR" sz="3200" dirty="0" err="1"/>
              <a:t>PNAE</a:t>
            </a:r>
            <a:r>
              <a:rPr lang="pt-BR" sz="3200" dirty="0"/>
              <a:t>.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 txBox="1">
            <a:spLocks/>
          </p:cNvSpPr>
          <p:nvPr/>
        </p:nvSpPr>
        <p:spPr>
          <a:xfrm>
            <a:off x="-40341" y="640906"/>
            <a:ext cx="12192000" cy="611331"/>
          </a:xfrm>
          <a:prstGeom prst="rect">
            <a:avLst/>
          </a:prstGeom>
        </p:spPr>
        <p:txBody>
          <a:bodyPr/>
          <a:lstStyle>
            <a:defPPr>
              <a:defRPr lang="pt-BR"/>
            </a:defPPr>
            <a:lvl1pPr algn="ctr">
              <a:spcBef>
                <a:spcPct val="0"/>
              </a:spcBef>
              <a:buNone/>
              <a:defRPr sz="4400" cap="none" spc="-100" baseline="0">
                <a:ln>
                  <a:noFill/>
                </a:ln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pt-BR" sz="4000" dirty="0">
                <a:solidFill>
                  <a:schemeClr val="tx1"/>
                </a:solidFill>
                <a:effectLst/>
                <a:latin typeface="+mn-lt"/>
              </a:rPr>
              <a:t>O PROJETO NA MÍDIA</a:t>
            </a:r>
          </a:p>
        </p:txBody>
      </p:sp>
      <p:pic>
        <p:nvPicPr>
          <p:cNvPr id="25603" name="Picture 3" descr="C:\Users\marce\Downloads\giphy-downsized (2)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789" y="1317813"/>
            <a:ext cx="4370293" cy="3199054"/>
          </a:xfrm>
          <a:prstGeom prst="rect">
            <a:avLst/>
          </a:prstGeom>
          <a:noFill/>
        </p:spPr>
      </p:pic>
      <p:pic>
        <p:nvPicPr>
          <p:cNvPr id="25605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436" y="1413342"/>
            <a:ext cx="7310284" cy="27014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7" name="Picture 7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814047" y="1887353"/>
            <a:ext cx="7180729" cy="21306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6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029200" y="2495624"/>
            <a:ext cx="7095565" cy="22790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20 - Vídeo Reportagem TVLIBERAL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7" cstate="print"/>
          <a:stretch>
            <a:fillRect/>
          </a:stretch>
        </p:blipFill>
        <p:spPr>
          <a:xfrm>
            <a:off x="0" y="1264024"/>
            <a:ext cx="12192000" cy="559397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1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vide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0977" y="5010150"/>
            <a:ext cx="5160730" cy="1027579"/>
          </a:xfrm>
          <a:prstGeom prst="rect">
            <a:avLst/>
          </a:prstGeom>
        </p:spPr>
      </p:pic>
      <p:sp>
        <p:nvSpPr>
          <p:cNvPr id="3" name="Título 1"/>
          <p:cNvSpPr txBox="1">
            <a:spLocks/>
          </p:cNvSpPr>
          <p:nvPr/>
        </p:nvSpPr>
        <p:spPr>
          <a:xfrm>
            <a:off x="1920566" y="1075766"/>
            <a:ext cx="8747448" cy="3065929"/>
          </a:xfrm>
          <a:prstGeom prst="rect">
            <a:avLst/>
          </a:prstGeom>
        </p:spPr>
        <p:txBody>
          <a:bodyPr/>
          <a:lstStyle>
            <a:defPPr>
              <a:defRPr lang="pt-BR"/>
            </a:defPPr>
            <a:lvl1pPr algn="ctr">
              <a:spcBef>
                <a:spcPct val="0"/>
              </a:spcBef>
              <a:buNone/>
              <a:defRPr sz="4400" cap="none" spc="-100" baseline="0">
                <a:ln>
                  <a:noFill/>
                </a:ln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pt-BR" sz="7200" dirty="0">
                <a:solidFill>
                  <a:schemeClr val="tx1"/>
                </a:solidFill>
                <a:effectLst/>
                <a:latin typeface="+mn-lt"/>
              </a:rPr>
              <a:t>OBRIGADO !!!</a:t>
            </a:r>
          </a:p>
          <a:p>
            <a:endParaRPr lang="pt-BR" sz="4000" dirty="0">
              <a:solidFill>
                <a:schemeClr val="tx1"/>
              </a:solidFill>
              <a:effectLst/>
              <a:latin typeface="+mn-lt"/>
            </a:endParaRPr>
          </a:p>
          <a:p>
            <a:r>
              <a:rPr lang="pt-BR" sz="4000" dirty="0">
                <a:solidFill>
                  <a:schemeClr val="tx1"/>
                </a:solidFill>
                <a:effectLst/>
                <a:latin typeface="+mn-lt"/>
              </a:rPr>
              <a:t>Marcelo Morais de Paula</a:t>
            </a:r>
          </a:p>
          <a:p>
            <a:r>
              <a:rPr lang="pt-BR" sz="4000" dirty="0">
                <a:solidFill>
                  <a:schemeClr val="tx1"/>
                </a:solidFill>
                <a:effectLst/>
                <a:latin typeface="+mn-lt"/>
              </a:rPr>
              <a:t>Coordenador do </a:t>
            </a:r>
            <a:r>
              <a:rPr lang="pt-BR" sz="4000" dirty="0" err="1">
                <a:solidFill>
                  <a:schemeClr val="tx1"/>
                </a:solidFill>
                <a:effectLst/>
                <a:latin typeface="+mn-lt"/>
              </a:rPr>
              <a:t>NAOP</a:t>
            </a:r>
            <a:r>
              <a:rPr lang="pt-BR" sz="4000" dirty="0">
                <a:solidFill>
                  <a:schemeClr val="tx1"/>
                </a:solidFill>
                <a:effectLst/>
                <a:latin typeface="+mn-lt"/>
              </a:rPr>
              <a:t>/</a:t>
            </a:r>
            <a:r>
              <a:rPr lang="pt-BR" sz="4000" dirty="0" err="1">
                <a:solidFill>
                  <a:schemeClr val="tx1"/>
                </a:solidFill>
                <a:effectLst/>
                <a:latin typeface="+mn-lt"/>
              </a:rPr>
              <a:t>CGU-Regional</a:t>
            </a:r>
            <a:r>
              <a:rPr lang="pt-BR" sz="4000" dirty="0">
                <a:solidFill>
                  <a:schemeClr val="tx1"/>
                </a:solidFill>
                <a:effectLst/>
                <a:latin typeface="+mn-lt"/>
              </a:rPr>
              <a:t>/Pará</a:t>
            </a:r>
          </a:p>
        </p:txBody>
      </p:sp>
    </p:spTree>
    <p:extLst>
      <p:ext uri="{BB962C8B-B14F-4D97-AF65-F5344CB8AC3E}">
        <p14:creationId xmlns:p14="http://schemas.microsoft.com/office/powerpoint/2010/main" val="41110452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ixaDeTexto 3"/>
          <p:cNvSpPr txBox="1"/>
          <p:nvPr/>
        </p:nvSpPr>
        <p:spPr>
          <a:xfrm>
            <a:off x="365758" y="767178"/>
            <a:ext cx="10868300" cy="60170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BR" sz="4000" dirty="0"/>
              <a:t>O Começo:</a:t>
            </a:r>
          </a:p>
          <a:p>
            <a:pPr algn="just">
              <a:buFont typeface="Wingdings" pitchFamily="2" charset="2"/>
              <a:buChar char="ü"/>
            </a:pPr>
            <a:r>
              <a:rPr lang="pt-BR" sz="4000" dirty="0"/>
              <a:t>2016</a:t>
            </a:r>
          </a:p>
          <a:p>
            <a:pPr lvl="1">
              <a:spcAft>
                <a:spcPts val="600"/>
              </a:spcAft>
              <a:buFont typeface="Wingdings" pitchFamily="2" charset="2"/>
              <a:buChar char="ü"/>
            </a:pPr>
            <a:r>
              <a:rPr lang="pt-BR" sz="4000" dirty="0"/>
              <a:t>Formação da Parceria:</a:t>
            </a:r>
            <a:r>
              <a:rPr lang="pt-BR" sz="4000" dirty="0">
                <a:sym typeface="Wingdings" pitchFamily="2" charset="2"/>
              </a:rPr>
              <a:t> </a:t>
            </a:r>
          </a:p>
          <a:p>
            <a:pPr lvl="1">
              <a:spcAft>
                <a:spcPts val="600"/>
              </a:spcAft>
            </a:pPr>
            <a:r>
              <a:rPr lang="pt-BR" sz="4000" dirty="0">
                <a:sym typeface="Wingdings" pitchFamily="2" charset="2"/>
              </a:rPr>
              <a:t>CGU/UFPA/</a:t>
            </a:r>
            <a:r>
              <a:rPr lang="pt-BR" sz="4000" dirty="0" err="1">
                <a:sym typeface="Wingdings" pitchFamily="2" charset="2"/>
              </a:rPr>
              <a:t>OSBelém</a:t>
            </a:r>
            <a:endParaRPr lang="pt-BR" sz="4000" dirty="0">
              <a:sym typeface="Wingdings" pitchFamily="2" charset="2"/>
            </a:endParaRPr>
          </a:p>
          <a:p>
            <a:pPr lvl="1">
              <a:spcAft>
                <a:spcPts val="600"/>
              </a:spcAft>
            </a:pPr>
            <a:r>
              <a:rPr lang="pt-BR" sz="4000" dirty="0">
                <a:sym typeface="Wingdings" pitchFamily="2" charset="2"/>
              </a:rPr>
              <a:t>Apoio</a:t>
            </a:r>
            <a:r>
              <a:rPr lang="pt-BR" sz="4000" dirty="0"/>
              <a:t> : </a:t>
            </a:r>
            <a:r>
              <a:rPr lang="pt-BR" sz="4000" dirty="0">
                <a:sym typeface="Wingdings" pitchFamily="2" charset="2"/>
              </a:rPr>
              <a:t>MIT</a:t>
            </a:r>
          </a:p>
          <a:p>
            <a:pPr lvl="1" algn="just">
              <a:spcAft>
                <a:spcPts val="600"/>
              </a:spcAft>
              <a:buFont typeface="Wingdings" pitchFamily="2" charset="2"/>
              <a:buChar char="ü"/>
            </a:pPr>
            <a:r>
              <a:rPr lang="pt-BR" sz="4000" dirty="0"/>
              <a:t>Desenho do projeto;</a:t>
            </a:r>
          </a:p>
          <a:p>
            <a:pPr lvl="1" algn="just">
              <a:spcAft>
                <a:spcPts val="600"/>
              </a:spcAft>
              <a:buFont typeface="Wingdings" pitchFamily="2" charset="2"/>
              <a:buChar char="ü"/>
            </a:pPr>
            <a:r>
              <a:rPr lang="pt-BR" sz="4000" dirty="0"/>
              <a:t>Aprovação interna: </a:t>
            </a:r>
            <a:r>
              <a:rPr lang="pt-BR" sz="4000" dirty="0" err="1"/>
              <a:t>OGU</a:t>
            </a:r>
            <a:r>
              <a:rPr lang="pt-BR" sz="4000" dirty="0"/>
              <a:t> e </a:t>
            </a:r>
            <a:r>
              <a:rPr lang="pt-BR" sz="4000" dirty="0" err="1"/>
              <a:t>UFPA</a:t>
            </a:r>
            <a:r>
              <a:rPr lang="pt-BR" sz="4000" dirty="0"/>
              <a:t>;</a:t>
            </a:r>
          </a:p>
          <a:p>
            <a:pPr lvl="1" algn="just">
              <a:spcAft>
                <a:spcPts val="600"/>
              </a:spcAft>
              <a:buFont typeface="Wingdings" pitchFamily="2" charset="2"/>
              <a:buChar char="ü"/>
            </a:pPr>
            <a:r>
              <a:rPr lang="pt-BR" sz="4000" dirty="0"/>
              <a:t> Construção da campanha e apresentação do trabalho à </a:t>
            </a:r>
            <a:r>
              <a:rPr lang="pt-BR" sz="4000" dirty="0" err="1"/>
              <a:t>Seduc</a:t>
            </a:r>
            <a:r>
              <a:rPr lang="pt-BR" sz="4000" dirty="0"/>
              <a:t>/PA </a:t>
            </a:r>
            <a:r>
              <a:rPr lang="pt-BR" sz="4000" dirty="0">
                <a:sym typeface="Wingdings" pitchFamily="2" charset="2"/>
              </a:rPr>
              <a:t> </a:t>
            </a:r>
            <a:r>
              <a:rPr lang="pt-BR" sz="4000" b="1" i="1" u="sng" dirty="0">
                <a:sym typeface="Wingdings" pitchFamily="2" charset="2"/>
              </a:rPr>
              <a:t>Ação de Ouvidoria Ativa.</a:t>
            </a:r>
            <a:endParaRPr lang="pt-BR" sz="4000" b="1" i="1" u="sng" dirty="0"/>
          </a:p>
        </p:txBody>
      </p:sp>
      <p:pic>
        <p:nvPicPr>
          <p:cNvPr id="1027" name="Picture 3" descr="C:\Users\marce\Downloads\giphy-downsized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05569" y="1011827"/>
            <a:ext cx="4981188" cy="278946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ixaDeTexto 3"/>
          <p:cNvSpPr txBox="1"/>
          <p:nvPr/>
        </p:nvSpPr>
        <p:spPr>
          <a:xfrm>
            <a:off x="365756" y="793306"/>
            <a:ext cx="11617238" cy="58785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BR" sz="3600" dirty="0"/>
              <a:t>O Projeto:</a:t>
            </a:r>
          </a:p>
          <a:p>
            <a:pPr algn="just">
              <a:buFont typeface="Wingdings" pitchFamily="2" charset="2"/>
              <a:buChar char="ü"/>
            </a:pPr>
            <a:r>
              <a:rPr lang="pt-BR" sz="3600" dirty="0"/>
              <a:t>Objetivos:</a:t>
            </a:r>
          </a:p>
          <a:p>
            <a:pPr lvl="1">
              <a:buFont typeface="Wingdings" pitchFamily="2" charset="2"/>
              <a:buChar char="ü"/>
            </a:pPr>
            <a:r>
              <a:rPr lang="pt-BR" sz="3600" dirty="0"/>
              <a:t>Monitoramento do </a:t>
            </a:r>
            <a:r>
              <a:rPr lang="pt-BR" sz="3600" dirty="0" err="1"/>
              <a:t>PNAE</a:t>
            </a:r>
            <a:r>
              <a:rPr lang="pt-BR" sz="3600" dirty="0"/>
              <a:t>:</a:t>
            </a:r>
          </a:p>
          <a:p>
            <a:pPr lvl="1"/>
            <a:r>
              <a:rPr lang="pt-BR" sz="3600" dirty="0">
                <a:sym typeface="Wingdings" pitchFamily="2" charset="2"/>
              </a:rPr>
              <a:t>		</a:t>
            </a:r>
            <a:r>
              <a:rPr lang="pt-BR" sz="3600" b="1" u="sng" dirty="0">
                <a:sym typeface="Wingdings" pitchFamily="2" charset="2"/>
              </a:rPr>
              <a:t>F</a:t>
            </a:r>
            <a:r>
              <a:rPr lang="pt-BR" sz="3600" b="1" u="sng" dirty="0"/>
              <a:t>oco do aluno</a:t>
            </a:r>
            <a:r>
              <a:rPr lang="pt-BR" sz="3600" dirty="0"/>
              <a:t>;</a:t>
            </a:r>
          </a:p>
          <a:p>
            <a:pPr lvl="1">
              <a:buFont typeface="Wingdings" pitchFamily="2" charset="2"/>
              <a:buChar char="ü"/>
            </a:pPr>
            <a:r>
              <a:rPr lang="pt-BR" sz="3600" dirty="0"/>
              <a:t>Fomento ao controle social:</a:t>
            </a:r>
          </a:p>
          <a:p>
            <a:pPr lvl="2">
              <a:buFont typeface="Wingdings" pitchFamily="2" charset="2"/>
              <a:buChar char="ü"/>
            </a:pPr>
            <a:r>
              <a:rPr lang="pt-BR" sz="3200" dirty="0"/>
              <a:t>Universitários: Projetos de extensão;</a:t>
            </a:r>
          </a:p>
          <a:p>
            <a:pPr lvl="2">
              <a:buFont typeface="Wingdings" pitchFamily="2" charset="2"/>
              <a:buChar char="ü"/>
            </a:pPr>
            <a:r>
              <a:rPr lang="pt-BR" sz="3200" dirty="0"/>
              <a:t>Alunos das Escolas: Participação em projetos; engajamento.</a:t>
            </a:r>
          </a:p>
          <a:p>
            <a:pPr lvl="1">
              <a:buFont typeface="Wingdings" pitchFamily="2" charset="2"/>
              <a:buChar char="ü"/>
            </a:pPr>
            <a:r>
              <a:rPr lang="pt-BR" sz="3600" dirty="0"/>
              <a:t>Contribuir para a melhoria:</a:t>
            </a:r>
          </a:p>
          <a:p>
            <a:pPr lvl="2">
              <a:buFont typeface="Wingdings" pitchFamily="2" charset="2"/>
              <a:buChar char="ü"/>
            </a:pPr>
            <a:r>
              <a:rPr lang="pt-BR" sz="3200" dirty="0"/>
              <a:t>Da qualidade da merenda;</a:t>
            </a:r>
          </a:p>
          <a:p>
            <a:pPr lvl="2">
              <a:buFont typeface="Wingdings" pitchFamily="2" charset="2"/>
              <a:buChar char="ü"/>
            </a:pPr>
            <a:r>
              <a:rPr lang="pt-BR" sz="3200" dirty="0"/>
              <a:t>Da gestão do </a:t>
            </a:r>
            <a:r>
              <a:rPr lang="pt-BR" sz="3200" dirty="0" err="1"/>
              <a:t>PNAE</a:t>
            </a:r>
            <a:r>
              <a:rPr lang="pt-BR" sz="3200" dirty="0"/>
              <a:t>;</a:t>
            </a:r>
          </a:p>
          <a:p>
            <a:pPr lvl="2">
              <a:buFont typeface="Wingdings" pitchFamily="2" charset="2"/>
              <a:buChar char="ü"/>
            </a:pPr>
            <a:r>
              <a:rPr lang="pt-BR" sz="3200" dirty="0"/>
              <a:t>Da transparência das ações do programa;</a:t>
            </a:r>
          </a:p>
        </p:txBody>
      </p:sp>
      <p:pic>
        <p:nvPicPr>
          <p:cNvPr id="2050" name="Picture 2" descr="C:\Users\marce\Downloads\giphy-downsized (1)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20494" y="941206"/>
            <a:ext cx="4762500" cy="26765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ixaDeTexto 3"/>
          <p:cNvSpPr txBox="1"/>
          <p:nvPr/>
        </p:nvSpPr>
        <p:spPr>
          <a:xfrm>
            <a:off x="365760" y="780241"/>
            <a:ext cx="11011989" cy="54322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BR" sz="4000" dirty="0"/>
              <a:t>A Execução:</a:t>
            </a:r>
          </a:p>
          <a:p>
            <a:pPr algn="just">
              <a:buFont typeface="Wingdings" pitchFamily="2" charset="2"/>
              <a:buChar char="ü"/>
            </a:pPr>
            <a:r>
              <a:rPr lang="pt-BR" sz="4000" dirty="0"/>
              <a:t>2017:</a:t>
            </a:r>
          </a:p>
          <a:p>
            <a:pPr lvl="1">
              <a:spcAft>
                <a:spcPts val="600"/>
              </a:spcAft>
              <a:buFont typeface="Wingdings" pitchFamily="2" charset="2"/>
              <a:buChar char="ü"/>
            </a:pPr>
            <a:r>
              <a:rPr lang="pt-BR" sz="3600" dirty="0"/>
              <a:t>3 fases: Fase Piloto (jan/fev), Fase 2 (mai/jun) e Fase 3 (ago/</a:t>
            </a:r>
            <a:r>
              <a:rPr lang="pt-BR" sz="3600" dirty="0" err="1"/>
              <a:t>nov</a:t>
            </a:r>
            <a:r>
              <a:rPr lang="pt-BR" sz="3600" dirty="0"/>
              <a:t>);</a:t>
            </a:r>
          </a:p>
          <a:p>
            <a:pPr lvl="1">
              <a:spcAft>
                <a:spcPts val="600"/>
              </a:spcAft>
              <a:buFont typeface="Wingdings" pitchFamily="2" charset="2"/>
              <a:buChar char="ü"/>
            </a:pPr>
            <a:r>
              <a:rPr lang="pt-BR" sz="3600" dirty="0"/>
              <a:t>7 turmas de Ciências Contábeis envolvidas;</a:t>
            </a:r>
          </a:p>
          <a:p>
            <a:pPr lvl="1">
              <a:spcAft>
                <a:spcPts val="600"/>
              </a:spcAft>
              <a:buFont typeface="Wingdings" pitchFamily="2" charset="2"/>
              <a:buChar char="ü"/>
            </a:pPr>
            <a:r>
              <a:rPr lang="pt-BR" sz="3600" dirty="0"/>
              <a:t>15 + 1 escolas participantes (+16 mil alunos atingidos);</a:t>
            </a:r>
          </a:p>
          <a:p>
            <a:pPr lvl="1">
              <a:spcAft>
                <a:spcPts val="600"/>
              </a:spcAft>
              <a:buFont typeface="Wingdings" pitchFamily="2" charset="2"/>
              <a:buChar char="ü"/>
            </a:pPr>
            <a:r>
              <a:rPr lang="pt-BR" sz="3600" dirty="0"/>
              <a:t>Servidores do </a:t>
            </a:r>
            <a:r>
              <a:rPr lang="pt-BR" sz="3600" dirty="0" err="1"/>
              <a:t>NAOP</a:t>
            </a:r>
            <a:r>
              <a:rPr lang="pt-BR" sz="3600" dirty="0"/>
              <a:t>/PA, Professores da </a:t>
            </a:r>
            <a:r>
              <a:rPr lang="pt-BR" sz="3600" dirty="0" err="1"/>
              <a:t>UFPA</a:t>
            </a:r>
            <a:r>
              <a:rPr lang="pt-BR" sz="3600" dirty="0"/>
              <a:t> e </a:t>
            </a:r>
            <a:r>
              <a:rPr lang="pt-BR" sz="3600" dirty="0" err="1"/>
              <a:t>volutários</a:t>
            </a:r>
            <a:r>
              <a:rPr lang="pt-BR" sz="3600" dirty="0"/>
              <a:t> do </a:t>
            </a:r>
            <a:r>
              <a:rPr lang="pt-BR" sz="3600" dirty="0" err="1"/>
              <a:t>OSBelém</a:t>
            </a:r>
            <a:r>
              <a:rPr lang="pt-BR" sz="3600" dirty="0"/>
              <a:t>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 txBox="1">
            <a:spLocks/>
          </p:cNvSpPr>
          <p:nvPr/>
        </p:nvSpPr>
        <p:spPr>
          <a:xfrm>
            <a:off x="1943751" y="749410"/>
            <a:ext cx="8750336" cy="598109"/>
          </a:xfrm>
          <a:prstGeom prst="rect">
            <a:avLst/>
          </a:prstGeom>
        </p:spPr>
        <p:txBody>
          <a:bodyPr/>
          <a:lstStyle>
            <a:defPPr>
              <a:defRPr lang="pt-BR"/>
            </a:defPPr>
            <a:lvl1pPr algn="ctr">
              <a:spcBef>
                <a:spcPct val="0"/>
              </a:spcBef>
              <a:buNone/>
              <a:defRPr sz="4400" cap="none" spc="-100" baseline="0">
                <a:ln>
                  <a:noFill/>
                </a:ln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pt-BR" sz="3200" dirty="0">
                <a:solidFill>
                  <a:schemeClr val="tx1"/>
                </a:solidFill>
                <a:effectLst/>
                <a:latin typeface="+mn-lt"/>
              </a:rPr>
              <a:t>METODOLOGIA E OPERACIONALIZAÇÃO – FASE PILOTO</a:t>
            </a:r>
          </a:p>
        </p:txBody>
      </p:sp>
      <p:graphicFrame>
        <p:nvGraphicFramePr>
          <p:cNvPr id="5" name="Diagrama 4"/>
          <p:cNvGraphicFramePr/>
          <p:nvPr>
            <p:extLst>
              <p:ext uri="{D42A27DB-BD31-4B8C-83A1-F6EECF244321}">
                <p14:modId xmlns:p14="http://schemas.microsoft.com/office/powerpoint/2010/main" val="429022963"/>
              </p:ext>
            </p:extLst>
          </p:nvPr>
        </p:nvGraphicFramePr>
        <p:xfrm>
          <a:off x="2011675" y="1397482"/>
          <a:ext cx="8673739" cy="529070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 txBox="1">
            <a:spLocks/>
          </p:cNvSpPr>
          <p:nvPr/>
        </p:nvSpPr>
        <p:spPr>
          <a:xfrm>
            <a:off x="1826437" y="802270"/>
            <a:ext cx="8747448" cy="611331"/>
          </a:xfrm>
          <a:prstGeom prst="rect">
            <a:avLst/>
          </a:prstGeom>
        </p:spPr>
        <p:txBody>
          <a:bodyPr/>
          <a:lstStyle>
            <a:defPPr>
              <a:defRPr lang="pt-BR"/>
            </a:defPPr>
            <a:lvl1pPr algn="ctr">
              <a:spcBef>
                <a:spcPct val="0"/>
              </a:spcBef>
              <a:buNone/>
              <a:defRPr sz="4400" cap="none" spc="-100" baseline="0">
                <a:ln>
                  <a:noFill/>
                </a:ln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pt-BR" sz="3200" dirty="0">
                <a:solidFill>
                  <a:schemeClr val="tx1"/>
                </a:solidFill>
                <a:effectLst/>
                <a:latin typeface="+mn-lt"/>
              </a:rPr>
              <a:t>METODOLOGIA E OPERACIONALIZAÇÃO – FASES 2 E 3</a:t>
            </a:r>
          </a:p>
        </p:txBody>
      </p:sp>
      <p:graphicFrame>
        <p:nvGraphicFramePr>
          <p:cNvPr id="5" name="Diagrama 4"/>
          <p:cNvGraphicFramePr/>
          <p:nvPr>
            <p:extLst>
              <p:ext uri="{D42A27DB-BD31-4B8C-83A1-F6EECF244321}">
                <p14:modId xmlns:p14="http://schemas.microsoft.com/office/powerpoint/2010/main" val="2317796472"/>
              </p:ext>
            </p:extLst>
          </p:nvPr>
        </p:nvGraphicFramePr>
        <p:xfrm>
          <a:off x="1884377" y="1450342"/>
          <a:ext cx="8343840" cy="540765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ixaDeTexto 4"/>
          <p:cNvSpPr txBox="1"/>
          <p:nvPr/>
        </p:nvSpPr>
        <p:spPr>
          <a:xfrm>
            <a:off x="431074" y="770708"/>
            <a:ext cx="11760926" cy="38625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Aft>
                <a:spcPts val="600"/>
              </a:spcAft>
            </a:pPr>
            <a:r>
              <a:rPr lang="pt-BR" sz="4000" dirty="0"/>
              <a:t>Principais pontos avaliados:</a:t>
            </a:r>
          </a:p>
          <a:p>
            <a:pPr marL="457200" lvl="0" indent="-457200">
              <a:spcAft>
                <a:spcPts val="600"/>
              </a:spcAft>
              <a:buFont typeface="Wingdings" pitchFamily="2" charset="2"/>
              <a:buChar char="ü"/>
            </a:pPr>
            <a:r>
              <a:rPr lang="pt-BR" sz="3600" dirty="0"/>
              <a:t>Oferta diária de merenda;</a:t>
            </a:r>
          </a:p>
          <a:p>
            <a:pPr marL="457200" lvl="0" indent="-457200">
              <a:spcAft>
                <a:spcPts val="600"/>
              </a:spcAft>
              <a:buFont typeface="Wingdings" pitchFamily="2" charset="2"/>
              <a:buChar char="ü"/>
            </a:pPr>
            <a:r>
              <a:rPr lang="pt-BR" sz="3600" dirty="0"/>
              <a:t>O que foi servido;</a:t>
            </a:r>
          </a:p>
          <a:p>
            <a:pPr marL="457200" lvl="0" indent="-457200">
              <a:spcAft>
                <a:spcPts val="600"/>
              </a:spcAft>
              <a:buFont typeface="Wingdings" pitchFamily="2" charset="2"/>
              <a:buChar char="ü"/>
            </a:pPr>
            <a:r>
              <a:rPr lang="pt-BR" sz="3600" dirty="0"/>
              <a:t>Avaliação da merenda por parte dos alunos; e</a:t>
            </a:r>
          </a:p>
          <a:p>
            <a:pPr marL="457200" lvl="0" indent="-457200">
              <a:spcAft>
                <a:spcPts val="600"/>
              </a:spcAft>
              <a:buFont typeface="Wingdings" pitchFamily="2" charset="2"/>
              <a:buChar char="ü"/>
            </a:pPr>
            <a:r>
              <a:rPr lang="pt-BR" sz="3600" dirty="0"/>
              <a:t>Motivos para não oferta de merenda.</a:t>
            </a:r>
          </a:p>
          <a:p>
            <a:pPr marL="457200" lvl="0" indent="-457200">
              <a:spcAft>
                <a:spcPts val="600"/>
              </a:spcAft>
              <a:buFont typeface="Wingdings" pitchFamily="2" charset="2"/>
              <a:buChar char="ü"/>
            </a:pPr>
            <a:r>
              <a:rPr lang="pt-BR" sz="3600" dirty="0"/>
              <a:t>Divulgação do cardápio;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1"/>
          <p:cNvSpPr txBox="1">
            <a:spLocks/>
          </p:cNvSpPr>
          <p:nvPr/>
        </p:nvSpPr>
        <p:spPr>
          <a:xfrm>
            <a:off x="1826437" y="802270"/>
            <a:ext cx="8747448" cy="611331"/>
          </a:xfrm>
          <a:prstGeom prst="rect">
            <a:avLst/>
          </a:prstGeom>
        </p:spPr>
        <p:txBody>
          <a:bodyPr/>
          <a:lstStyle>
            <a:defPPr>
              <a:defRPr lang="pt-BR"/>
            </a:defPPr>
            <a:lvl1pPr algn="ctr">
              <a:spcBef>
                <a:spcPct val="0"/>
              </a:spcBef>
              <a:buNone/>
              <a:defRPr sz="4400" cap="none" spc="-100" baseline="0">
                <a:ln>
                  <a:noFill/>
                </a:ln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pt-BR" sz="3200" dirty="0">
                <a:solidFill>
                  <a:schemeClr val="tx1"/>
                </a:solidFill>
                <a:effectLst/>
                <a:latin typeface="+mn-lt"/>
              </a:rPr>
              <a:t>E O APLICATIVO “MONITORANDO A CIDADE”?</a:t>
            </a:r>
          </a:p>
        </p:txBody>
      </p:sp>
      <p:pic>
        <p:nvPicPr>
          <p:cNvPr id="6" name="12 - Vídeo produzido Humanitas 360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0" y="1325878"/>
            <a:ext cx="12192000" cy="553212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vide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Gráfico 1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9538" y="1423851"/>
            <a:ext cx="9875520" cy="5238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28232" y="1398494"/>
            <a:ext cx="9989032" cy="5392271"/>
          </a:xfrm>
          <a:prstGeom prst="rect">
            <a:avLst/>
          </a:prstGeom>
          <a:noFill/>
        </p:spPr>
      </p:pic>
      <p:sp>
        <p:nvSpPr>
          <p:cNvPr id="4" name="Título 1"/>
          <p:cNvSpPr txBox="1">
            <a:spLocks/>
          </p:cNvSpPr>
          <p:nvPr/>
        </p:nvSpPr>
        <p:spPr>
          <a:xfrm>
            <a:off x="1826437" y="748482"/>
            <a:ext cx="8747448" cy="611331"/>
          </a:xfrm>
          <a:prstGeom prst="rect">
            <a:avLst/>
          </a:prstGeom>
        </p:spPr>
        <p:txBody>
          <a:bodyPr/>
          <a:lstStyle>
            <a:defPPr>
              <a:defRPr lang="pt-BR"/>
            </a:defPPr>
            <a:lvl1pPr algn="ctr">
              <a:spcBef>
                <a:spcPct val="0"/>
              </a:spcBef>
              <a:buNone/>
              <a:defRPr sz="4400" cap="none" spc="-100" baseline="0">
                <a:ln>
                  <a:noFill/>
                </a:ln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pt-BR" sz="4000" dirty="0">
                <a:solidFill>
                  <a:schemeClr val="tx1"/>
                </a:solidFill>
                <a:effectLst/>
                <a:latin typeface="+mn-lt"/>
              </a:rPr>
              <a:t>RESULTADOS DAS 3 FASES</a:t>
            </a:r>
          </a:p>
        </p:txBody>
      </p:sp>
      <p:pic>
        <p:nvPicPr>
          <p:cNvPr id="3075" name="Imagem 1" descr="Imagem1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66427" y="1331259"/>
            <a:ext cx="10093925" cy="55267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7" name="Rectangle 5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t-BR"/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146147" y="1385047"/>
            <a:ext cx="9961123" cy="5419165"/>
          </a:xfrm>
          <a:prstGeom prst="rect">
            <a:avLst/>
          </a:prstGeom>
          <a:noFill/>
        </p:spPr>
      </p:pic>
      <p:sp>
        <p:nvSpPr>
          <p:cNvPr id="3079" name="Rectangle 7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316</TotalTime>
  <Words>442</Words>
  <Application>Microsoft Office PowerPoint</Application>
  <PresentationFormat>Widescreen</PresentationFormat>
  <Paragraphs>79</Paragraphs>
  <Slides>13</Slides>
  <Notes>0</Notes>
  <HiddenSlides>0</HiddenSlides>
  <MMClips>2</MMClips>
  <ScaleCrop>false</ScaleCrop>
  <HeadingPairs>
    <vt:vector size="6" baseType="variant">
      <vt:variant>
        <vt:lpstr>Fontes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13</vt:i4>
      </vt:variant>
    </vt:vector>
  </HeadingPairs>
  <TitlesOfParts>
    <vt:vector size="19" baseType="lpstr">
      <vt:lpstr>Arial</vt:lpstr>
      <vt:lpstr>Batang</vt:lpstr>
      <vt:lpstr>Calibri</vt:lpstr>
      <vt:lpstr>Calibri Light</vt:lpstr>
      <vt:lpstr>Wingdings</vt:lpstr>
      <vt:lpstr>Tema do Office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Anne Nogueira Hernandes</dc:creator>
  <cp:lastModifiedBy>Rafael Antonio Dal Rosso</cp:lastModifiedBy>
  <cp:revision>44</cp:revision>
  <dcterms:created xsi:type="dcterms:W3CDTF">2017-06-05T18:09:13Z</dcterms:created>
  <dcterms:modified xsi:type="dcterms:W3CDTF">2018-03-15T13:42:39Z</dcterms:modified>
</cp:coreProperties>
</file>