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3994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1437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11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8556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3375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8070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6306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3728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1062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3148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4167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7434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850766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>CONTROLADORIA-GERAL DA UNIÃO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CLAUDIA</dc:creator>
  <cp:lastModifiedBy>CLAUDIA</cp:lastModifiedBy>
  <cp:revision>1</cp:revision>
  <dcterms:created xsi:type="dcterms:W3CDTF">2021-04-26T23:42:48Z</dcterms:created>
  <dcterms:modified xsi:type="dcterms:W3CDTF">2021-04-26T23:43:16Z</dcterms:modified>
</cp:coreProperties>
</file>