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 smtClean="0"/>
              <a:t>Clique para editar o estilo do subtítulo mestre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4/26/2021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4/26/2021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4/26/2021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4/26/2021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4/26/2021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4/26/2021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4/26/2021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4/26/2021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4/26/2021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4/26/2021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t-BR" smtClean="0"/>
              <a:t>Clique no ícone para adicionar uma imagem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4/26/2021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4/26/2021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‹nº›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m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673"/>
            <a:ext cx="12192000" cy="6854653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484931091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Tema do Office</vt:lpstr>
      <vt:lpstr>Apresentação do PowerPoint</vt:lpstr>
    </vt:vector>
  </TitlesOfParts>
  <Company>CONTROLADORIA-GERAL DA UNIÃO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CLAUDIA</dc:creator>
  <cp:lastModifiedBy>CLAUDIA</cp:lastModifiedBy>
  <cp:revision>2</cp:revision>
  <dcterms:created xsi:type="dcterms:W3CDTF">2021-04-26T23:20:25Z</dcterms:created>
  <dcterms:modified xsi:type="dcterms:W3CDTF">2021-04-26T23:32:54Z</dcterms:modified>
</cp:coreProperties>
</file>