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49310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Company>CONTROLADORIA-GERAL DA UNIÃO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CLAUDIA</dc:creator>
  <cp:lastModifiedBy>CLAUDIA</cp:lastModifiedBy>
  <cp:revision>2</cp:revision>
  <dcterms:created xsi:type="dcterms:W3CDTF">2021-04-26T23:20:25Z</dcterms:created>
  <dcterms:modified xsi:type="dcterms:W3CDTF">2021-04-26T23:32:54Z</dcterms:modified>
</cp:coreProperties>
</file>