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399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43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55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37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07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0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06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14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16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14DA3-13E6-4508-87FB-B44064A8089F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743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62646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6</cp:revision>
  <dcterms:created xsi:type="dcterms:W3CDTF">2021-04-26T23:42:48Z</dcterms:created>
  <dcterms:modified xsi:type="dcterms:W3CDTF">2021-04-29T17:12:28Z</dcterms:modified>
</cp:coreProperties>
</file>