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399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43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1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855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337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807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30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372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1062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314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416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743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85076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CLAUDIA</dc:creator>
  <cp:lastModifiedBy>CLAUDIA</cp:lastModifiedBy>
  <cp:revision>2</cp:revision>
  <dcterms:created xsi:type="dcterms:W3CDTF">2021-04-26T23:42:48Z</dcterms:created>
  <dcterms:modified xsi:type="dcterms:W3CDTF">2021-04-26T23:54:15Z</dcterms:modified>
</cp:coreProperties>
</file>