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9" r:id="rId5"/>
    <p:sldId id="322" r:id="rId6"/>
    <p:sldId id="272" r:id="rId7"/>
    <p:sldId id="332" r:id="rId8"/>
    <p:sldId id="333" r:id="rId9"/>
    <p:sldId id="324" r:id="rId10"/>
    <p:sldId id="335" r:id="rId11"/>
    <p:sldId id="334" r:id="rId12"/>
    <p:sldId id="336" r:id="rId13"/>
    <p:sldId id="325" r:id="rId14"/>
    <p:sldId id="326" r:id="rId15"/>
    <p:sldId id="339" r:id="rId16"/>
    <p:sldId id="338" r:id="rId17"/>
    <p:sldId id="337" r:id="rId18"/>
    <p:sldId id="327" r:id="rId19"/>
    <p:sldId id="340" r:id="rId20"/>
    <p:sldId id="328" r:id="rId21"/>
    <p:sldId id="330" r:id="rId22"/>
    <p:sldId id="323" r:id="rId2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3C1"/>
    <a:srgbClr val="6AA2DA"/>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37F4E9-BBC4-48A3-A226-D4E375D0E0D7}" v="256" dt="2022-11-11T12:02:47.6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6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itas Matos dos Santos Duarte" userId="63fb932a-3126-4a53-9606-44e287f16c51" providerId="ADAL" clId="{3037F4E9-BBC4-48A3-A226-D4E375D0E0D7}"/>
    <pc:docChg chg="undo custSel addSld delSld modSld sldOrd">
      <pc:chgData name="Jonitas Matos dos Santos Duarte" userId="63fb932a-3126-4a53-9606-44e287f16c51" providerId="ADAL" clId="{3037F4E9-BBC4-48A3-A226-D4E375D0E0D7}" dt="2022-11-11T12:05:01.691" v="2167" actId="2696"/>
      <pc:docMkLst>
        <pc:docMk/>
      </pc:docMkLst>
      <pc:sldChg chg="del">
        <pc:chgData name="Jonitas Matos dos Santos Duarte" userId="63fb932a-3126-4a53-9606-44e287f16c51" providerId="ADAL" clId="{3037F4E9-BBC4-48A3-A226-D4E375D0E0D7}" dt="2022-11-09T02:04:59.238" v="1" actId="2696"/>
        <pc:sldMkLst>
          <pc:docMk/>
          <pc:sldMk cId="1314220114" sldId="257"/>
        </pc:sldMkLst>
      </pc:sldChg>
      <pc:sldChg chg="addSp delSp modSp mod">
        <pc:chgData name="Jonitas Matos dos Santos Duarte" userId="63fb932a-3126-4a53-9606-44e287f16c51" providerId="ADAL" clId="{3037F4E9-BBC4-48A3-A226-D4E375D0E0D7}" dt="2022-11-09T02:46:35.628" v="755" actId="1037"/>
        <pc:sldMkLst>
          <pc:docMk/>
          <pc:sldMk cId="1886268357" sldId="259"/>
        </pc:sldMkLst>
        <pc:spChg chg="del mod">
          <ac:chgData name="Jonitas Matos dos Santos Duarte" userId="63fb932a-3126-4a53-9606-44e287f16c51" providerId="ADAL" clId="{3037F4E9-BBC4-48A3-A226-D4E375D0E0D7}" dt="2022-11-09T02:08:50.814" v="42" actId="478"/>
          <ac:spMkLst>
            <pc:docMk/>
            <pc:sldMk cId="1886268357" sldId="259"/>
            <ac:spMk id="2" creationId="{84D79AD8-3C49-45D1-82CB-874132EF4B12}"/>
          </ac:spMkLst>
        </pc:spChg>
        <pc:spChg chg="mod">
          <ac:chgData name="Jonitas Matos dos Santos Duarte" userId="63fb932a-3126-4a53-9606-44e287f16c51" providerId="ADAL" clId="{3037F4E9-BBC4-48A3-A226-D4E375D0E0D7}" dt="2022-11-09T02:46:35.628" v="755" actId="1037"/>
          <ac:spMkLst>
            <pc:docMk/>
            <pc:sldMk cId="1886268357" sldId="259"/>
            <ac:spMk id="4" creationId="{980CB9A5-7749-46F7-B019-55A30160E2F6}"/>
          </ac:spMkLst>
        </pc:spChg>
        <pc:spChg chg="add mod">
          <ac:chgData name="Jonitas Matos dos Santos Duarte" userId="63fb932a-3126-4a53-9606-44e287f16c51" providerId="ADAL" clId="{3037F4E9-BBC4-48A3-A226-D4E375D0E0D7}" dt="2022-11-09T02:45:49.564" v="695" actId="20577"/>
          <ac:spMkLst>
            <pc:docMk/>
            <pc:sldMk cId="1886268357" sldId="259"/>
            <ac:spMk id="7" creationId="{A17AB494-9B11-49EB-9F3B-E24C58230804}"/>
          </ac:spMkLst>
        </pc:spChg>
        <pc:spChg chg="add mod">
          <ac:chgData name="Jonitas Matos dos Santos Duarte" userId="63fb932a-3126-4a53-9606-44e287f16c51" providerId="ADAL" clId="{3037F4E9-BBC4-48A3-A226-D4E375D0E0D7}" dt="2022-11-09T02:06:19.380" v="24" actId="20577"/>
          <ac:spMkLst>
            <pc:docMk/>
            <pc:sldMk cId="1886268357" sldId="259"/>
            <ac:spMk id="8" creationId="{10400D9C-EAC6-40B0-BC72-5E072F8780BE}"/>
          </ac:spMkLst>
        </pc:spChg>
        <pc:spChg chg="del">
          <ac:chgData name="Jonitas Matos dos Santos Duarte" userId="63fb932a-3126-4a53-9606-44e287f16c51" providerId="ADAL" clId="{3037F4E9-BBC4-48A3-A226-D4E375D0E0D7}" dt="2022-11-09T02:06:01.693" v="9" actId="478"/>
          <ac:spMkLst>
            <pc:docMk/>
            <pc:sldMk cId="1886268357" sldId="259"/>
            <ac:spMk id="9" creationId="{7051E64F-7552-4D00-B61E-40376807648B}"/>
          </ac:spMkLst>
        </pc:spChg>
        <pc:picChg chg="del">
          <ac:chgData name="Jonitas Matos dos Santos Duarte" userId="63fb932a-3126-4a53-9606-44e287f16c51" providerId="ADAL" clId="{3037F4E9-BBC4-48A3-A226-D4E375D0E0D7}" dt="2022-11-09T02:06:03.158" v="11" actId="478"/>
          <ac:picMkLst>
            <pc:docMk/>
            <pc:sldMk cId="1886268357" sldId="259"/>
            <ac:picMk id="3" creationId="{BD750804-4E21-4B5A-9FA4-FA17E1946788}"/>
          </ac:picMkLst>
        </pc:picChg>
        <pc:picChg chg="del">
          <ac:chgData name="Jonitas Matos dos Santos Duarte" userId="63fb932a-3126-4a53-9606-44e287f16c51" providerId="ADAL" clId="{3037F4E9-BBC4-48A3-A226-D4E375D0E0D7}" dt="2022-11-09T02:06:02.441" v="10" actId="478"/>
          <ac:picMkLst>
            <pc:docMk/>
            <pc:sldMk cId="1886268357" sldId="259"/>
            <ac:picMk id="11" creationId="{F3CF8582-35FA-45B7-B5B3-75AD879D6649}"/>
          </ac:picMkLst>
        </pc:picChg>
      </pc:sldChg>
      <pc:sldChg chg="del">
        <pc:chgData name="Jonitas Matos dos Santos Duarte" userId="63fb932a-3126-4a53-9606-44e287f16c51" providerId="ADAL" clId="{3037F4E9-BBC4-48A3-A226-D4E375D0E0D7}" dt="2022-11-09T02:23:34.167" v="382" actId="47"/>
        <pc:sldMkLst>
          <pc:docMk/>
          <pc:sldMk cId="385695646" sldId="261"/>
        </pc:sldMkLst>
      </pc:sldChg>
      <pc:sldChg chg="del">
        <pc:chgData name="Jonitas Matos dos Santos Duarte" userId="63fb932a-3126-4a53-9606-44e287f16c51" providerId="ADAL" clId="{3037F4E9-BBC4-48A3-A226-D4E375D0E0D7}" dt="2022-11-09T02:23:34.167" v="382" actId="47"/>
        <pc:sldMkLst>
          <pc:docMk/>
          <pc:sldMk cId="4212706878" sldId="264"/>
        </pc:sldMkLst>
      </pc:sldChg>
      <pc:sldChg chg="del">
        <pc:chgData name="Jonitas Matos dos Santos Duarte" userId="63fb932a-3126-4a53-9606-44e287f16c51" providerId="ADAL" clId="{3037F4E9-BBC4-48A3-A226-D4E375D0E0D7}" dt="2022-11-09T02:23:34.167" v="382" actId="47"/>
        <pc:sldMkLst>
          <pc:docMk/>
          <pc:sldMk cId="1958676509" sldId="268"/>
        </pc:sldMkLst>
      </pc:sldChg>
      <pc:sldChg chg="addSp delSp modSp mod">
        <pc:chgData name="Jonitas Matos dos Santos Duarte" userId="63fb932a-3126-4a53-9606-44e287f16c51" providerId="ADAL" clId="{3037F4E9-BBC4-48A3-A226-D4E375D0E0D7}" dt="2022-11-09T11:25:36.805" v="2047" actId="20577"/>
        <pc:sldMkLst>
          <pc:docMk/>
          <pc:sldMk cId="2822169858" sldId="272"/>
        </pc:sldMkLst>
        <pc:spChg chg="add del mod">
          <ac:chgData name="Jonitas Matos dos Santos Duarte" userId="63fb932a-3126-4a53-9606-44e287f16c51" providerId="ADAL" clId="{3037F4E9-BBC4-48A3-A226-D4E375D0E0D7}" dt="2022-11-09T02:35:15.812" v="556" actId="478"/>
          <ac:spMkLst>
            <pc:docMk/>
            <pc:sldMk cId="2822169858" sldId="272"/>
            <ac:spMk id="3" creationId="{2778EAEB-9850-4400-9B1D-3F14C63128D8}"/>
          </ac:spMkLst>
        </pc:spChg>
        <pc:spChg chg="mod">
          <ac:chgData name="Jonitas Matos dos Santos Duarte" userId="63fb932a-3126-4a53-9606-44e287f16c51" providerId="ADAL" clId="{3037F4E9-BBC4-48A3-A226-D4E375D0E0D7}" dt="2022-11-09T02:49:28.888" v="790" actId="113"/>
          <ac:spMkLst>
            <pc:docMk/>
            <pc:sldMk cId="2822169858" sldId="272"/>
            <ac:spMk id="4" creationId="{E2E35EE9-970B-42E1-ABBE-099289FF06AA}"/>
          </ac:spMkLst>
        </pc:spChg>
        <pc:spChg chg="add mod">
          <ac:chgData name="Jonitas Matos dos Santos Duarte" userId="63fb932a-3126-4a53-9606-44e287f16c51" providerId="ADAL" clId="{3037F4E9-BBC4-48A3-A226-D4E375D0E0D7}" dt="2022-11-09T11:25:36.805" v="2047" actId="20577"/>
          <ac:spMkLst>
            <pc:docMk/>
            <pc:sldMk cId="2822169858" sldId="272"/>
            <ac:spMk id="5" creationId="{C620532C-E449-4E09-899A-67BF6AC6D330}"/>
          </ac:spMkLst>
        </pc:spChg>
      </pc:sldChg>
      <pc:sldChg chg="del">
        <pc:chgData name="Jonitas Matos dos Santos Duarte" userId="63fb932a-3126-4a53-9606-44e287f16c51" providerId="ADAL" clId="{3037F4E9-BBC4-48A3-A226-D4E375D0E0D7}" dt="2022-11-09T02:23:34.167" v="382" actId="47"/>
        <pc:sldMkLst>
          <pc:docMk/>
          <pc:sldMk cId="454649428" sldId="276"/>
        </pc:sldMkLst>
      </pc:sldChg>
      <pc:sldChg chg="del">
        <pc:chgData name="Jonitas Matos dos Santos Duarte" userId="63fb932a-3126-4a53-9606-44e287f16c51" providerId="ADAL" clId="{3037F4E9-BBC4-48A3-A226-D4E375D0E0D7}" dt="2022-11-09T02:23:34.167" v="382" actId="47"/>
        <pc:sldMkLst>
          <pc:docMk/>
          <pc:sldMk cId="4022639093" sldId="281"/>
        </pc:sldMkLst>
      </pc:sldChg>
      <pc:sldChg chg="del">
        <pc:chgData name="Jonitas Matos dos Santos Duarte" userId="63fb932a-3126-4a53-9606-44e287f16c51" providerId="ADAL" clId="{3037F4E9-BBC4-48A3-A226-D4E375D0E0D7}" dt="2022-11-09T02:23:34.167" v="382" actId="47"/>
        <pc:sldMkLst>
          <pc:docMk/>
          <pc:sldMk cId="3535671791" sldId="283"/>
        </pc:sldMkLst>
      </pc:sldChg>
      <pc:sldChg chg="del">
        <pc:chgData name="Jonitas Matos dos Santos Duarte" userId="63fb932a-3126-4a53-9606-44e287f16c51" providerId="ADAL" clId="{3037F4E9-BBC4-48A3-A226-D4E375D0E0D7}" dt="2022-11-09T02:23:34.167" v="382" actId="47"/>
        <pc:sldMkLst>
          <pc:docMk/>
          <pc:sldMk cId="3881128296" sldId="284"/>
        </pc:sldMkLst>
      </pc:sldChg>
      <pc:sldChg chg="del">
        <pc:chgData name="Jonitas Matos dos Santos Duarte" userId="63fb932a-3126-4a53-9606-44e287f16c51" providerId="ADAL" clId="{3037F4E9-BBC4-48A3-A226-D4E375D0E0D7}" dt="2022-11-09T02:23:34.167" v="382" actId="47"/>
        <pc:sldMkLst>
          <pc:docMk/>
          <pc:sldMk cId="1667071811" sldId="285"/>
        </pc:sldMkLst>
      </pc:sldChg>
      <pc:sldChg chg="del">
        <pc:chgData name="Jonitas Matos dos Santos Duarte" userId="63fb932a-3126-4a53-9606-44e287f16c51" providerId="ADAL" clId="{3037F4E9-BBC4-48A3-A226-D4E375D0E0D7}" dt="2022-11-09T02:23:34.167" v="382" actId="47"/>
        <pc:sldMkLst>
          <pc:docMk/>
          <pc:sldMk cId="3218520037" sldId="286"/>
        </pc:sldMkLst>
      </pc:sldChg>
      <pc:sldChg chg="del">
        <pc:chgData name="Jonitas Matos dos Santos Duarte" userId="63fb932a-3126-4a53-9606-44e287f16c51" providerId="ADAL" clId="{3037F4E9-BBC4-48A3-A226-D4E375D0E0D7}" dt="2022-11-09T02:23:34.167" v="382" actId="47"/>
        <pc:sldMkLst>
          <pc:docMk/>
          <pc:sldMk cId="1585880041" sldId="288"/>
        </pc:sldMkLst>
      </pc:sldChg>
      <pc:sldChg chg="del">
        <pc:chgData name="Jonitas Matos dos Santos Duarte" userId="63fb932a-3126-4a53-9606-44e287f16c51" providerId="ADAL" clId="{3037F4E9-BBC4-48A3-A226-D4E375D0E0D7}" dt="2022-11-09T02:23:34.167" v="382" actId="47"/>
        <pc:sldMkLst>
          <pc:docMk/>
          <pc:sldMk cId="2272244021" sldId="289"/>
        </pc:sldMkLst>
      </pc:sldChg>
      <pc:sldChg chg="del">
        <pc:chgData name="Jonitas Matos dos Santos Duarte" userId="63fb932a-3126-4a53-9606-44e287f16c51" providerId="ADAL" clId="{3037F4E9-BBC4-48A3-A226-D4E375D0E0D7}" dt="2022-11-09T02:23:34.167" v="382" actId="47"/>
        <pc:sldMkLst>
          <pc:docMk/>
          <pc:sldMk cId="3475787559" sldId="290"/>
        </pc:sldMkLst>
      </pc:sldChg>
      <pc:sldChg chg="del">
        <pc:chgData name="Jonitas Matos dos Santos Duarte" userId="63fb932a-3126-4a53-9606-44e287f16c51" providerId="ADAL" clId="{3037F4E9-BBC4-48A3-A226-D4E375D0E0D7}" dt="2022-11-09T02:23:34.167" v="382" actId="47"/>
        <pc:sldMkLst>
          <pc:docMk/>
          <pc:sldMk cId="3895020482" sldId="291"/>
        </pc:sldMkLst>
      </pc:sldChg>
      <pc:sldChg chg="del">
        <pc:chgData name="Jonitas Matos dos Santos Duarte" userId="63fb932a-3126-4a53-9606-44e287f16c51" providerId="ADAL" clId="{3037F4E9-BBC4-48A3-A226-D4E375D0E0D7}" dt="2022-11-09T02:23:34.167" v="382" actId="47"/>
        <pc:sldMkLst>
          <pc:docMk/>
          <pc:sldMk cId="3587118016" sldId="292"/>
        </pc:sldMkLst>
      </pc:sldChg>
      <pc:sldChg chg="del">
        <pc:chgData name="Jonitas Matos dos Santos Duarte" userId="63fb932a-3126-4a53-9606-44e287f16c51" providerId="ADAL" clId="{3037F4E9-BBC4-48A3-A226-D4E375D0E0D7}" dt="2022-11-09T02:23:34.167" v="382" actId="47"/>
        <pc:sldMkLst>
          <pc:docMk/>
          <pc:sldMk cId="3417321231" sldId="293"/>
        </pc:sldMkLst>
      </pc:sldChg>
      <pc:sldChg chg="del">
        <pc:chgData name="Jonitas Matos dos Santos Duarte" userId="63fb932a-3126-4a53-9606-44e287f16c51" providerId="ADAL" clId="{3037F4E9-BBC4-48A3-A226-D4E375D0E0D7}" dt="2022-11-09T02:23:34.167" v="382" actId="47"/>
        <pc:sldMkLst>
          <pc:docMk/>
          <pc:sldMk cId="301322094" sldId="296"/>
        </pc:sldMkLst>
      </pc:sldChg>
      <pc:sldChg chg="del">
        <pc:chgData name="Jonitas Matos dos Santos Duarte" userId="63fb932a-3126-4a53-9606-44e287f16c51" providerId="ADAL" clId="{3037F4E9-BBC4-48A3-A226-D4E375D0E0D7}" dt="2022-11-09T02:23:34.167" v="382" actId="47"/>
        <pc:sldMkLst>
          <pc:docMk/>
          <pc:sldMk cId="194383890" sldId="297"/>
        </pc:sldMkLst>
      </pc:sldChg>
      <pc:sldChg chg="del">
        <pc:chgData name="Jonitas Matos dos Santos Duarte" userId="63fb932a-3126-4a53-9606-44e287f16c51" providerId="ADAL" clId="{3037F4E9-BBC4-48A3-A226-D4E375D0E0D7}" dt="2022-11-09T02:23:34.167" v="382" actId="47"/>
        <pc:sldMkLst>
          <pc:docMk/>
          <pc:sldMk cId="1613128688" sldId="298"/>
        </pc:sldMkLst>
      </pc:sldChg>
      <pc:sldChg chg="del">
        <pc:chgData name="Jonitas Matos dos Santos Duarte" userId="63fb932a-3126-4a53-9606-44e287f16c51" providerId="ADAL" clId="{3037F4E9-BBC4-48A3-A226-D4E375D0E0D7}" dt="2022-11-09T02:23:34.167" v="382" actId="47"/>
        <pc:sldMkLst>
          <pc:docMk/>
          <pc:sldMk cId="1126296658" sldId="300"/>
        </pc:sldMkLst>
      </pc:sldChg>
      <pc:sldChg chg="del">
        <pc:chgData name="Jonitas Matos dos Santos Duarte" userId="63fb932a-3126-4a53-9606-44e287f16c51" providerId="ADAL" clId="{3037F4E9-BBC4-48A3-A226-D4E375D0E0D7}" dt="2022-11-09T02:23:34.167" v="382" actId="47"/>
        <pc:sldMkLst>
          <pc:docMk/>
          <pc:sldMk cId="3275542577" sldId="304"/>
        </pc:sldMkLst>
      </pc:sldChg>
      <pc:sldChg chg="del">
        <pc:chgData name="Jonitas Matos dos Santos Duarte" userId="63fb932a-3126-4a53-9606-44e287f16c51" providerId="ADAL" clId="{3037F4E9-BBC4-48A3-A226-D4E375D0E0D7}" dt="2022-11-09T02:23:34.167" v="382" actId="47"/>
        <pc:sldMkLst>
          <pc:docMk/>
          <pc:sldMk cId="75779663" sldId="311"/>
        </pc:sldMkLst>
      </pc:sldChg>
      <pc:sldChg chg="del">
        <pc:chgData name="Jonitas Matos dos Santos Duarte" userId="63fb932a-3126-4a53-9606-44e287f16c51" providerId="ADAL" clId="{3037F4E9-BBC4-48A3-A226-D4E375D0E0D7}" dt="2022-11-09T02:23:34.167" v="382" actId="47"/>
        <pc:sldMkLst>
          <pc:docMk/>
          <pc:sldMk cId="645149784" sldId="314"/>
        </pc:sldMkLst>
      </pc:sldChg>
      <pc:sldChg chg="del">
        <pc:chgData name="Jonitas Matos dos Santos Duarte" userId="63fb932a-3126-4a53-9606-44e287f16c51" providerId="ADAL" clId="{3037F4E9-BBC4-48A3-A226-D4E375D0E0D7}" dt="2022-11-09T02:23:34.167" v="382" actId="47"/>
        <pc:sldMkLst>
          <pc:docMk/>
          <pc:sldMk cId="554740923" sldId="315"/>
        </pc:sldMkLst>
      </pc:sldChg>
      <pc:sldChg chg="del">
        <pc:chgData name="Jonitas Matos dos Santos Duarte" userId="63fb932a-3126-4a53-9606-44e287f16c51" providerId="ADAL" clId="{3037F4E9-BBC4-48A3-A226-D4E375D0E0D7}" dt="2022-11-09T02:23:34.167" v="382" actId="47"/>
        <pc:sldMkLst>
          <pc:docMk/>
          <pc:sldMk cId="2111757438" sldId="316"/>
        </pc:sldMkLst>
      </pc:sldChg>
      <pc:sldChg chg="del">
        <pc:chgData name="Jonitas Matos dos Santos Duarte" userId="63fb932a-3126-4a53-9606-44e287f16c51" providerId="ADAL" clId="{3037F4E9-BBC4-48A3-A226-D4E375D0E0D7}" dt="2022-11-09T02:23:34.167" v="382" actId="47"/>
        <pc:sldMkLst>
          <pc:docMk/>
          <pc:sldMk cId="4094661323" sldId="317"/>
        </pc:sldMkLst>
      </pc:sldChg>
      <pc:sldChg chg="del">
        <pc:chgData name="Jonitas Matos dos Santos Duarte" userId="63fb932a-3126-4a53-9606-44e287f16c51" providerId="ADAL" clId="{3037F4E9-BBC4-48A3-A226-D4E375D0E0D7}" dt="2022-11-09T02:23:34.167" v="382" actId="47"/>
        <pc:sldMkLst>
          <pc:docMk/>
          <pc:sldMk cId="3393541427" sldId="318"/>
        </pc:sldMkLst>
      </pc:sldChg>
      <pc:sldChg chg="del">
        <pc:chgData name="Jonitas Matos dos Santos Duarte" userId="63fb932a-3126-4a53-9606-44e287f16c51" providerId="ADAL" clId="{3037F4E9-BBC4-48A3-A226-D4E375D0E0D7}" dt="2022-11-09T02:23:34.167" v="382" actId="47"/>
        <pc:sldMkLst>
          <pc:docMk/>
          <pc:sldMk cId="2164256237" sldId="319"/>
        </pc:sldMkLst>
      </pc:sldChg>
      <pc:sldChg chg="del">
        <pc:chgData name="Jonitas Matos dos Santos Duarte" userId="63fb932a-3126-4a53-9606-44e287f16c51" providerId="ADAL" clId="{3037F4E9-BBC4-48A3-A226-D4E375D0E0D7}" dt="2022-11-09T02:23:34.167" v="382" actId="47"/>
        <pc:sldMkLst>
          <pc:docMk/>
          <pc:sldMk cId="3618191857" sldId="320"/>
        </pc:sldMkLst>
      </pc:sldChg>
      <pc:sldChg chg="add del">
        <pc:chgData name="Jonitas Matos dos Santos Duarte" userId="63fb932a-3126-4a53-9606-44e287f16c51" providerId="ADAL" clId="{3037F4E9-BBC4-48A3-A226-D4E375D0E0D7}" dt="2022-11-09T02:05:32.189" v="5" actId="2696"/>
        <pc:sldMkLst>
          <pc:docMk/>
          <pc:sldMk cId="475580048" sldId="321"/>
        </pc:sldMkLst>
      </pc:sldChg>
      <pc:sldChg chg="addSp delSp modSp add mod">
        <pc:chgData name="Jonitas Matos dos Santos Duarte" userId="63fb932a-3126-4a53-9606-44e287f16c51" providerId="ADAL" clId="{3037F4E9-BBC4-48A3-A226-D4E375D0E0D7}" dt="2022-11-09T02:54:16.796" v="1037" actId="207"/>
        <pc:sldMkLst>
          <pc:docMk/>
          <pc:sldMk cId="1397359586" sldId="322"/>
        </pc:sldMkLst>
        <pc:spChg chg="add del">
          <ac:chgData name="Jonitas Matos dos Santos Duarte" userId="63fb932a-3126-4a53-9606-44e287f16c51" providerId="ADAL" clId="{3037F4E9-BBC4-48A3-A226-D4E375D0E0D7}" dt="2022-11-09T02:12:43.534" v="105"/>
          <ac:spMkLst>
            <pc:docMk/>
            <pc:sldMk cId="1397359586" sldId="322"/>
            <ac:spMk id="5" creationId="{735CD320-8208-46DD-9973-CFAA069B75FA}"/>
          </ac:spMkLst>
        </pc:spChg>
        <pc:spChg chg="add del">
          <ac:chgData name="Jonitas Matos dos Santos Duarte" userId="63fb932a-3126-4a53-9606-44e287f16c51" providerId="ADAL" clId="{3037F4E9-BBC4-48A3-A226-D4E375D0E0D7}" dt="2022-11-09T02:14:26.528" v="115"/>
          <ac:spMkLst>
            <pc:docMk/>
            <pc:sldMk cId="1397359586" sldId="322"/>
            <ac:spMk id="6" creationId="{359D626E-EE52-471F-88F2-D2AE881A10FE}"/>
          </ac:spMkLst>
        </pc:spChg>
        <pc:spChg chg="mod">
          <ac:chgData name="Jonitas Matos dos Santos Duarte" userId="63fb932a-3126-4a53-9606-44e287f16c51" providerId="ADAL" clId="{3037F4E9-BBC4-48A3-A226-D4E375D0E0D7}" dt="2022-11-09T02:54:16.796" v="1037" actId="207"/>
          <ac:spMkLst>
            <pc:docMk/>
            <pc:sldMk cId="1397359586" sldId="322"/>
            <ac:spMk id="9" creationId="{7051E64F-7552-4D00-B61E-40376807648B}"/>
          </ac:spMkLst>
        </pc:spChg>
        <pc:picChg chg="del mod">
          <ac:chgData name="Jonitas Matos dos Santos Duarte" userId="63fb932a-3126-4a53-9606-44e287f16c51" providerId="ADAL" clId="{3037F4E9-BBC4-48A3-A226-D4E375D0E0D7}" dt="2022-11-09T02:09:57.596" v="61" actId="478"/>
          <ac:picMkLst>
            <pc:docMk/>
            <pc:sldMk cId="1397359586" sldId="322"/>
            <ac:picMk id="3" creationId="{BD750804-4E21-4B5A-9FA4-FA17E1946788}"/>
          </ac:picMkLst>
        </pc:picChg>
        <pc:picChg chg="del">
          <ac:chgData name="Jonitas Matos dos Santos Duarte" userId="63fb932a-3126-4a53-9606-44e287f16c51" providerId="ADAL" clId="{3037F4E9-BBC4-48A3-A226-D4E375D0E0D7}" dt="2022-11-09T02:09:56.732" v="59" actId="478"/>
          <ac:picMkLst>
            <pc:docMk/>
            <pc:sldMk cId="1397359586" sldId="322"/>
            <ac:picMk id="11" creationId="{F3CF8582-35FA-45B7-B5B3-75AD879D6649}"/>
          </ac:picMkLst>
        </pc:picChg>
      </pc:sldChg>
      <pc:sldChg chg="modSp add mod">
        <pc:chgData name="Jonitas Matos dos Santos Duarte" userId="63fb932a-3126-4a53-9606-44e287f16c51" providerId="ADAL" clId="{3037F4E9-BBC4-48A3-A226-D4E375D0E0D7}" dt="2022-11-09T03:47:54.458" v="1955" actId="20577"/>
        <pc:sldMkLst>
          <pc:docMk/>
          <pc:sldMk cId="3679689633" sldId="323"/>
        </pc:sldMkLst>
        <pc:spChg chg="mod">
          <ac:chgData name="Jonitas Matos dos Santos Duarte" userId="63fb932a-3126-4a53-9606-44e287f16c51" providerId="ADAL" clId="{3037F4E9-BBC4-48A3-A226-D4E375D0E0D7}" dt="2022-11-09T03:47:54.458" v="1955" actId="20577"/>
          <ac:spMkLst>
            <pc:docMk/>
            <pc:sldMk cId="3679689633" sldId="323"/>
            <ac:spMk id="3" creationId="{2778EAEB-9850-4400-9B1D-3F14C63128D8}"/>
          </ac:spMkLst>
        </pc:spChg>
      </pc:sldChg>
      <pc:sldChg chg="addSp delSp modSp add mod">
        <pc:chgData name="Jonitas Matos dos Santos Duarte" userId="63fb932a-3126-4a53-9606-44e287f16c51" providerId="ADAL" clId="{3037F4E9-BBC4-48A3-A226-D4E375D0E0D7}" dt="2022-11-09T03:07:36.375" v="1253" actId="20577"/>
        <pc:sldMkLst>
          <pc:docMk/>
          <pc:sldMk cId="2751907203" sldId="324"/>
        </pc:sldMkLst>
        <pc:spChg chg="add del">
          <ac:chgData name="Jonitas Matos dos Santos Duarte" userId="63fb932a-3126-4a53-9606-44e287f16c51" providerId="ADAL" clId="{3037F4E9-BBC4-48A3-A226-D4E375D0E0D7}" dt="2022-11-09T03:05:01.788" v="1205"/>
          <ac:spMkLst>
            <pc:docMk/>
            <pc:sldMk cId="2751907203" sldId="324"/>
            <ac:spMk id="2" creationId="{84C40CBC-0506-4338-8EC1-255E3F167704}"/>
          </ac:spMkLst>
        </pc:spChg>
        <pc:spChg chg="add mod">
          <ac:chgData name="Jonitas Matos dos Santos Duarte" userId="63fb932a-3126-4a53-9606-44e287f16c51" providerId="ADAL" clId="{3037F4E9-BBC4-48A3-A226-D4E375D0E0D7}" dt="2022-11-09T03:07:36.375" v="1253" actId="20577"/>
          <ac:spMkLst>
            <pc:docMk/>
            <pc:sldMk cId="2751907203" sldId="324"/>
            <ac:spMk id="3" creationId="{4BF3F3DC-24FF-449E-A0C8-F6E7BB424722}"/>
          </ac:spMkLst>
        </pc:spChg>
        <pc:spChg chg="mod">
          <ac:chgData name="Jonitas Matos dos Santos Duarte" userId="63fb932a-3126-4a53-9606-44e287f16c51" providerId="ADAL" clId="{3037F4E9-BBC4-48A3-A226-D4E375D0E0D7}" dt="2022-11-09T03:05:53.413" v="1223" actId="20577"/>
          <ac:spMkLst>
            <pc:docMk/>
            <pc:sldMk cId="2751907203" sldId="324"/>
            <ac:spMk id="4" creationId="{E2E35EE9-970B-42E1-ABBE-099289FF06AA}"/>
          </ac:spMkLst>
        </pc:spChg>
        <pc:spChg chg="add del">
          <ac:chgData name="Jonitas Matos dos Santos Duarte" userId="63fb932a-3126-4a53-9606-44e287f16c51" providerId="ADAL" clId="{3037F4E9-BBC4-48A3-A226-D4E375D0E0D7}" dt="2022-11-09T03:05:10.365" v="1207"/>
          <ac:spMkLst>
            <pc:docMk/>
            <pc:sldMk cId="2751907203" sldId="324"/>
            <ac:spMk id="5" creationId="{01040C24-DEC7-4C40-A1D7-4D71F2FE3629}"/>
          </ac:spMkLst>
        </pc:spChg>
        <pc:spChg chg="add del mod">
          <ac:chgData name="Jonitas Matos dos Santos Duarte" userId="63fb932a-3126-4a53-9606-44e287f16c51" providerId="ADAL" clId="{3037F4E9-BBC4-48A3-A226-D4E375D0E0D7}" dt="2022-11-09T03:06:48.284" v="1240"/>
          <ac:spMkLst>
            <pc:docMk/>
            <pc:sldMk cId="2751907203" sldId="324"/>
            <ac:spMk id="6" creationId="{65B4B555-7FED-43D2-A840-DC152FDEF2C7}"/>
          </ac:spMkLst>
        </pc:spChg>
      </pc:sldChg>
      <pc:sldChg chg="addSp delSp modSp add mod">
        <pc:chgData name="Jonitas Matos dos Santos Duarte" userId="63fb932a-3126-4a53-9606-44e287f16c51" providerId="ADAL" clId="{3037F4E9-BBC4-48A3-A226-D4E375D0E0D7}" dt="2022-11-09T11:13:00.771" v="1960" actId="179"/>
        <pc:sldMkLst>
          <pc:docMk/>
          <pc:sldMk cId="2415514826" sldId="325"/>
        </pc:sldMkLst>
        <pc:spChg chg="add del">
          <ac:chgData name="Jonitas Matos dos Santos Duarte" userId="63fb932a-3126-4a53-9606-44e287f16c51" providerId="ADAL" clId="{3037F4E9-BBC4-48A3-A226-D4E375D0E0D7}" dt="2022-11-09T03:19:42.163" v="1453"/>
          <ac:spMkLst>
            <pc:docMk/>
            <pc:sldMk cId="2415514826" sldId="325"/>
            <ac:spMk id="2" creationId="{F6D9AFCF-A77C-4B8A-80A6-EF68865E6155}"/>
          </ac:spMkLst>
        </pc:spChg>
        <pc:spChg chg="add mod">
          <ac:chgData name="Jonitas Matos dos Santos Duarte" userId="63fb932a-3126-4a53-9606-44e287f16c51" providerId="ADAL" clId="{3037F4E9-BBC4-48A3-A226-D4E375D0E0D7}" dt="2022-11-09T11:13:00.771" v="1960" actId="179"/>
          <ac:spMkLst>
            <pc:docMk/>
            <pc:sldMk cId="2415514826" sldId="325"/>
            <ac:spMk id="3" creationId="{35452669-BD1E-45BD-A0D6-1D6C0BB78226}"/>
          </ac:spMkLst>
        </pc:spChg>
        <pc:spChg chg="mod">
          <ac:chgData name="Jonitas Matos dos Santos Duarte" userId="63fb932a-3126-4a53-9606-44e287f16c51" providerId="ADAL" clId="{3037F4E9-BBC4-48A3-A226-D4E375D0E0D7}" dt="2022-11-09T02:49:23.490" v="788" actId="113"/>
          <ac:spMkLst>
            <pc:docMk/>
            <pc:sldMk cId="2415514826" sldId="325"/>
            <ac:spMk id="4" creationId="{E2E35EE9-970B-42E1-ABBE-099289FF06AA}"/>
          </ac:spMkLst>
        </pc:spChg>
        <pc:spChg chg="add del mod">
          <ac:chgData name="Jonitas Matos dos Santos Duarte" userId="63fb932a-3126-4a53-9606-44e287f16c51" providerId="ADAL" clId="{3037F4E9-BBC4-48A3-A226-D4E375D0E0D7}" dt="2022-11-09T03:22:00.848" v="1517"/>
          <ac:spMkLst>
            <pc:docMk/>
            <pc:sldMk cId="2415514826" sldId="325"/>
            <ac:spMk id="5" creationId="{056C1536-5BD3-4A11-BD99-45875FF83317}"/>
          </ac:spMkLst>
        </pc:spChg>
        <pc:spChg chg="add mod">
          <ac:chgData name="Jonitas Matos dos Santos Duarte" userId="63fb932a-3126-4a53-9606-44e287f16c51" providerId="ADAL" clId="{3037F4E9-BBC4-48A3-A226-D4E375D0E0D7}" dt="2022-11-09T03:22:00.393" v="1515" actId="21"/>
          <ac:spMkLst>
            <pc:docMk/>
            <pc:sldMk cId="2415514826" sldId="325"/>
            <ac:spMk id="6" creationId="{80157FF7-AAF4-4477-B126-18EB1A34932B}"/>
          </ac:spMkLst>
        </pc:spChg>
        <pc:spChg chg="add del mod">
          <ac:chgData name="Jonitas Matos dos Santos Duarte" userId="63fb932a-3126-4a53-9606-44e287f16c51" providerId="ADAL" clId="{3037F4E9-BBC4-48A3-A226-D4E375D0E0D7}" dt="2022-11-09T03:25:53.763" v="1667"/>
          <ac:spMkLst>
            <pc:docMk/>
            <pc:sldMk cId="2415514826" sldId="325"/>
            <ac:spMk id="7" creationId="{04F25322-7D48-48CE-AC72-1F6DAE4AD241}"/>
          </ac:spMkLst>
        </pc:spChg>
      </pc:sldChg>
      <pc:sldChg chg="addSp modSp add mod">
        <pc:chgData name="Jonitas Matos dos Santos Duarte" userId="63fb932a-3126-4a53-9606-44e287f16c51" providerId="ADAL" clId="{3037F4E9-BBC4-48A3-A226-D4E375D0E0D7}" dt="2022-11-09T11:33:06.422" v="2051" actId="20578"/>
        <pc:sldMkLst>
          <pc:docMk/>
          <pc:sldMk cId="3850245714" sldId="326"/>
        </pc:sldMkLst>
        <pc:spChg chg="add mod">
          <ac:chgData name="Jonitas Matos dos Santos Duarte" userId="63fb932a-3126-4a53-9606-44e287f16c51" providerId="ADAL" clId="{3037F4E9-BBC4-48A3-A226-D4E375D0E0D7}" dt="2022-11-09T11:33:06.422" v="2051" actId="20578"/>
          <ac:spMkLst>
            <pc:docMk/>
            <pc:sldMk cId="3850245714" sldId="326"/>
            <ac:spMk id="3" creationId="{26F55E80-1D8F-41C2-B0C9-03FFE80B8E75}"/>
          </ac:spMkLst>
        </pc:spChg>
        <pc:spChg chg="mod">
          <ac:chgData name="Jonitas Matos dos Santos Duarte" userId="63fb932a-3126-4a53-9606-44e287f16c51" providerId="ADAL" clId="{3037F4E9-BBC4-48A3-A226-D4E375D0E0D7}" dt="2022-11-09T02:49:19.617" v="787" actId="113"/>
          <ac:spMkLst>
            <pc:docMk/>
            <pc:sldMk cId="3850245714" sldId="326"/>
            <ac:spMk id="4" creationId="{E2E35EE9-970B-42E1-ABBE-099289FF06AA}"/>
          </ac:spMkLst>
        </pc:spChg>
      </pc:sldChg>
      <pc:sldChg chg="addSp delSp modSp add mod">
        <pc:chgData name="Jonitas Matos dos Santos Duarte" userId="63fb932a-3126-4a53-9606-44e287f16c51" providerId="ADAL" clId="{3037F4E9-BBC4-48A3-A226-D4E375D0E0D7}" dt="2022-11-09T11:21:24.212" v="2020" actId="113"/>
        <pc:sldMkLst>
          <pc:docMk/>
          <pc:sldMk cId="2502596783" sldId="327"/>
        </pc:sldMkLst>
        <pc:spChg chg="add del mod">
          <ac:chgData name="Jonitas Matos dos Santos Duarte" userId="63fb932a-3126-4a53-9606-44e287f16c51" providerId="ADAL" clId="{3037F4E9-BBC4-48A3-A226-D4E375D0E0D7}" dt="2022-11-09T03:42:48.618" v="1811"/>
          <ac:spMkLst>
            <pc:docMk/>
            <pc:sldMk cId="2502596783" sldId="327"/>
            <ac:spMk id="2" creationId="{D80FD20D-66B1-49FD-8316-6F35A012C393}"/>
          </ac:spMkLst>
        </pc:spChg>
        <pc:spChg chg="add mod">
          <ac:chgData name="Jonitas Matos dos Santos Duarte" userId="63fb932a-3126-4a53-9606-44e287f16c51" providerId="ADAL" clId="{3037F4E9-BBC4-48A3-A226-D4E375D0E0D7}" dt="2022-11-09T11:21:24.212" v="2020" actId="113"/>
          <ac:spMkLst>
            <pc:docMk/>
            <pc:sldMk cId="2502596783" sldId="327"/>
            <ac:spMk id="3" creationId="{C2DA4BBB-108D-462C-A851-E9DCF9C112AE}"/>
          </ac:spMkLst>
        </pc:spChg>
        <pc:spChg chg="mod">
          <ac:chgData name="Jonitas Matos dos Santos Duarte" userId="63fb932a-3126-4a53-9606-44e287f16c51" providerId="ADAL" clId="{3037F4E9-BBC4-48A3-A226-D4E375D0E0D7}" dt="2022-11-09T02:49:16.292" v="786" actId="27636"/>
          <ac:spMkLst>
            <pc:docMk/>
            <pc:sldMk cId="2502596783" sldId="327"/>
            <ac:spMk id="4" creationId="{E2E35EE9-970B-42E1-ABBE-099289FF06AA}"/>
          </ac:spMkLst>
        </pc:spChg>
        <pc:spChg chg="add del mod">
          <ac:chgData name="Jonitas Matos dos Santos Duarte" userId="63fb932a-3126-4a53-9606-44e287f16c51" providerId="ADAL" clId="{3037F4E9-BBC4-48A3-A226-D4E375D0E0D7}" dt="2022-11-09T03:43:33.510" v="1817" actId="478"/>
          <ac:spMkLst>
            <pc:docMk/>
            <pc:sldMk cId="2502596783" sldId="327"/>
            <ac:spMk id="5" creationId="{079CB606-34BF-4648-A911-FC67771C95DE}"/>
          </ac:spMkLst>
        </pc:spChg>
      </pc:sldChg>
      <pc:sldChg chg="addSp modSp add mod">
        <pc:chgData name="Jonitas Matos dos Santos Duarte" userId="63fb932a-3126-4a53-9606-44e287f16c51" providerId="ADAL" clId="{3037F4E9-BBC4-48A3-A226-D4E375D0E0D7}" dt="2022-11-09T02:52:47.637" v="998" actId="255"/>
        <pc:sldMkLst>
          <pc:docMk/>
          <pc:sldMk cId="3366023953" sldId="328"/>
        </pc:sldMkLst>
        <pc:spChg chg="add mod">
          <ac:chgData name="Jonitas Matos dos Santos Duarte" userId="63fb932a-3126-4a53-9606-44e287f16c51" providerId="ADAL" clId="{3037F4E9-BBC4-48A3-A226-D4E375D0E0D7}" dt="2022-11-09T02:52:47.637" v="998" actId="255"/>
          <ac:spMkLst>
            <pc:docMk/>
            <pc:sldMk cId="3366023953" sldId="328"/>
            <ac:spMk id="2" creationId="{A789BF69-5C98-40FD-8318-200D70AE738F}"/>
          </ac:spMkLst>
        </pc:spChg>
        <pc:spChg chg="mod">
          <ac:chgData name="Jonitas Matos dos Santos Duarte" userId="63fb932a-3126-4a53-9606-44e287f16c51" providerId="ADAL" clId="{3037F4E9-BBC4-48A3-A226-D4E375D0E0D7}" dt="2022-11-09T02:49:13.654" v="784" actId="113"/>
          <ac:spMkLst>
            <pc:docMk/>
            <pc:sldMk cId="3366023953" sldId="328"/>
            <ac:spMk id="4" creationId="{E2E35EE9-970B-42E1-ABBE-099289FF06AA}"/>
          </ac:spMkLst>
        </pc:spChg>
      </pc:sldChg>
      <pc:sldChg chg="add del">
        <pc:chgData name="Jonitas Matos dos Santos Duarte" userId="63fb932a-3126-4a53-9606-44e287f16c51" providerId="ADAL" clId="{3037F4E9-BBC4-48A3-A226-D4E375D0E0D7}" dt="2022-11-09T02:48:42.658" v="779" actId="2696"/>
        <pc:sldMkLst>
          <pc:docMk/>
          <pc:sldMk cId="2803859820" sldId="329"/>
        </pc:sldMkLst>
      </pc:sldChg>
      <pc:sldChg chg="modSp add mod">
        <pc:chgData name="Jonitas Matos dos Santos Duarte" userId="63fb932a-3126-4a53-9606-44e287f16c51" providerId="ADAL" clId="{3037F4E9-BBC4-48A3-A226-D4E375D0E0D7}" dt="2022-11-09T02:49:06.713" v="783" actId="113"/>
        <pc:sldMkLst>
          <pc:docMk/>
          <pc:sldMk cId="3024531615" sldId="330"/>
        </pc:sldMkLst>
        <pc:spChg chg="mod">
          <ac:chgData name="Jonitas Matos dos Santos Duarte" userId="63fb932a-3126-4a53-9606-44e287f16c51" providerId="ADAL" clId="{3037F4E9-BBC4-48A3-A226-D4E375D0E0D7}" dt="2022-11-09T02:49:02.630" v="782" actId="255"/>
          <ac:spMkLst>
            <pc:docMk/>
            <pc:sldMk cId="3024531615" sldId="330"/>
            <ac:spMk id="2" creationId="{A789BF69-5C98-40FD-8318-200D70AE738F}"/>
          </ac:spMkLst>
        </pc:spChg>
        <pc:spChg chg="mod">
          <ac:chgData name="Jonitas Matos dos Santos Duarte" userId="63fb932a-3126-4a53-9606-44e287f16c51" providerId="ADAL" clId="{3037F4E9-BBC4-48A3-A226-D4E375D0E0D7}" dt="2022-11-09T02:49:06.713" v="783" actId="113"/>
          <ac:spMkLst>
            <pc:docMk/>
            <pc:sldMk cId="3024531615" sldId="330"/>
            <ac:spMk id="4" creationId="{E2E35EE9-970B-42E1-ABBE-099289FF06AA}"/>
          </ac:spMkLst>
        </pc:spChg>
      </pc:sldChg>
      <pc:sldChg chg="modSp add del mod">
        <pc:chgData name="Jonitas Matos dos Santos Duarte" userId="63fb932a-3126-4a53-9606-44e287f16c51" providerId="ADAL" clId="{3037F4E9-BBC4-48A3-A226-D4E375D0E0D7}" dt="2022-11-09T02:58:04.541" v="1061" actId="47"/>
        <pc:sldMkLst>
          <pc:docMk/>
          <pc:sldMk cId="1391320222" sldId="331"/>
        </pc:sldMkLst>
        <pc:spChg chg="mod">
          <ac:chgData name="Jonitas Matos dos Santos Duarte" userId="63fb932a-3126-4a53-9606-44e287f16c51" providerId="ADAL" clId="{3037F4E9-BBC4-48A3-A226-D4E375D0E0D7}" dt="2022-11-09T02:57:47.098" v="1058" actId="6549"/>
          <ac:spMkLst>
            <pc:docMk/>
            <pc:sldMk cId="1391320222" sldId="331"/>
            <ac:spMk id="3" creationId="{4BF3F3DC-24FF-449E-A0C8-F6E7BB424722}"/>
          </ac:spMkLst>
        </pc:spChg>
      </pc:sldChg>
      <pc:sldChg chg="addSp delSp modSp add mod ord">
        <pc:chgData name="Jonitas Matos dos Santos Duarte" userId="63fb932a-3126-4a53-9606-44e287f16c51" providerId="ADAL" clId="{3037F4E9-BBC4-48A3-A226-D4E375D0E0D7}" dt="2022-11-09T03:01:26.024" v="1121"/>
        <pc:sldMkLst>
          <pc:docMk/>
          <pc:sldMk cId="898044169" sldId="332"/>
        </pc:sldMkLst>
        <pc:spChg chg="add del">
          <ac:chgData name="Jonitas Matos dos Santos Duarte" userId="63fb932a-3126-4a53-9606-44e287f16c51" providerId="ADAL" clId="{3037F4E9-BBC4-48A3-A226-D4E375D0E0D7}" dt="2022-11-09T02:58:28.371" v="1063"/>
          <ac:spMkLst>
            <pc:docMk/>
            <pc:sldMk cId="898044169" sldId="332"/>
            <ac:spMk id="2" creationId="{934BD57B-AAE2-4733-AE5F-5C41A3578C10}"/>
          </ac:spMkLst>
        </pc:spChg>
        <pc:spChg chg="mod">
          <ac:chgData name="Jonitas Matos dos Santos Duarte" userId="63fb932a-3126-4a53-9606-44e287f16c51" providerId="ADAL" clId="{3037F4E9-BBC4-48A3-A226-D4E375D0E0D7}" dt="2022-11-09T03:00:14.134" v="1092" actId="20577"/>
          <ac:spMkLst>
            <pc:docMk/>
            <pc:sldMk cId="898044169" sldId="332"/>
            <ac:spMk id="3" creationId="{4BF3F3DC-24FF-449E-A0C8-F6E7BB424722}"/>
          </ac:spMkLst>
        </pc:spChg>
      </pc:sldChg>
      <pc:sldChg chg="modSp add mod ord">
        <pc:chgData name="Jonitas Matos dos Santos Duarte" userId="63fb932a-3126-4a53-9606-44e287f16c51" providerId="ADAL" clId="{3037F4E9-BBC4-48A3-A226-D4E375D0E0D7}" dt="2022-11-09T03:11:58.534" v="1368" actId="113"/>
        <pc:sldMkLst>
          <pc:docMk/>
          <pc:sldMk cId="3720731926" sldId="333"/>
        </pc:sldMkLst>
        <pc:spChg chg="mod">
          <ac:chgData name="Jonitas Matos dos Santos Duarte" userId="63fb932a-3126-4a53-9606-44e287f16c51" providerId="ADAL" clId="{3037F4E9-BBC4-48A3-A226-D4E375D0E0D7}" dt="2022-11-09T03:11:58.534" v="1368" actId="113"/>
          <ac:spMkLst>
            <pc:docMk/>
            <pc:sldMk cId="3720731926" sldId="333"/>
            <ac:spMk id="3" creationId="{4BF3F3DC-24FF-449E-A0C8-F6E7BB424722}"/>
          </ac:spMkLst>
        </pc:spChg>
      </pc:sldChg>
      <pc:sldChg chg="modSp add mod ord">
        <pc:chgData name="Jonitas Matos dos Santos Duarte" userId="63fb932a-3126-4a53-9606-44e287f16c51" providerId="ADAL" clId="{3037F4E9-BBC4-48A3-A226-D4E375D0E0D7}" dt="2022-11-09T03:17:15.571" v="1435" actId="1035"/>
        <pc:sldMkLst>
          <pc:docMk/>
          <pc:sldMk cId="4031794495" sldId="334"/>
        </pc:sldMkLst>
        <pc:spChg chg="mod">
          <ac:chgData name="Jonitas Matos dos Santos Duarte" userId="63fb932a-3126-4a53-9606-44e287f16c51" providerId="ADAL" clId="{3037F4E9-BBC4-48A3-A226-D4E375D0E0D7}" dt="2022-11-09T03:17:15.571" v="1435" actId="1035"/>
          <ac:spMkLst>
            <pc:docMk/>
            <pc:sldMk cId="4031794495" sldId="334"/>
            <ac:spMk id="3" creationId="{4BF3F3DC-24FF-449E-A0C8-F6E7BB424722}"/>
          </ac:spMkLst>
        </pc:spChg>
      </pc:sldChg>
      <pc:sldChg chg="addSp delSp modSp add mod">
        <pc:chgData name="Jonitas Matos dos Santos Duarte" userId="63fb932a-3126-4a53-9606-44e287f16c51" providerId="ADAL" clId="{3037F4E9-BBC4-48A3-A226-D4E375D0E0D7}" dt="2022-11-09T03:11:17.931" v="1356" actId="1035"/>
        <pc:sldMkLst>
          <pc:docMk/>
          <pc:sldMk cId="3397210956" sldId="335"/>
        </pc:sldMkLst>
        <pc:spChg chg="add del">
          <ac:chgData name="Jonitas Matos dos Santos Duarte" userId="63fb932a-3126-4a53-9606-44e287f16c51" providerId="ADAL" clId="{3037F4E9-BBC4-48A3-A226-D4E375D0E0D7}" dt="2022-11-09T03:09:39.892" v="1293"/>
          <ac:spMkLst>
            <pc:docMk/>
            <pc:sldMk cId="3397210956" sldId="335"/>
            <ac:spMk id="2" creationId="{20C425C7-A5C7-46A7-8CB4-09F204072D8C}"/>
          </ac:spMkLst>
        </pc:spChg>
        <pc:spChg chg="mod">
          <ac:chgData name="Jonitas Matos dos Santos Duarte" userId="63fb932a-3126-4a53-9606-44e287f16c51" providerId="ADAL" clId="{3037F4E9-BBC4-48A3-A226-D4E375D0E0D7}" dt="2022-11-09T03:11:17.931" v="1356" actId="1035"/>
          <ac:spMkLst>
            <pc:docMk/>
            <pc:sldMk cId="3397210956" sldId="335"/>
            <ac:spMk id="3" creationId="{4BF3F3DC-24FF-449E-A0C8-F6E7BB424722}"/>
          </ac:spMkLst>
        </pc:spChg>
        <pc:spChg chg="add del">
          <ac:chgData name="Jonitas Matos dos Santos Duarte" userId="63fb932a-3126-4a53-9606-44e287f16c51" providerId="ADAL" clId="{3037F4E9-BBC4-48A3-A226-D4E375D0E0D7}" dt="2022-11-09T03:09:50.242" v="1305"/>
          <ac:spMkLst>
            <pc:docMk/>
            <pc:sldMk cId="3397210956" sldId="335"/>
            <ac:spMk id="5" creationId="{F47BB85A-5505-4FD3-9BB0-9AB51666D2ED}"/>
          </ac:spMkLst>
        </pc:spChg>
      </pc:sldChg>
      <pc:sldChg chg="modSp add mod">
        <pc:chgData name="Jonitas Matos dos Santos Duarte" userId="63fb932a-3126-4a53-9606-44e287f16c51" providerId="ADAL" clId="{3037F4E9-BBC4-48A3-A226-D4E375D0E0D7}" dt="2022-11-09T03:14:54.405" v="1408" actId="313"/>
        <pc:sldMkLst>
          <pc:docMk/>
          <pc:sldMk cId="4129865903" sldId="336"/>
        </pc:sldMkLst>
        <pc:spChg chg="mod">
          <ac:chgData name="Jonitas Matos dos Santos Duarte" userId="63fb932a-3126-4a53-9606-44e287f16c51" providerId="ADAL" clId="{3037F4E9-BBC4-48A3-A226-D4E375D0E0D7}" dt="2022-11-09T03:14:54.405" v="1408" actId="313"/>
          <ac:spMkLst>
            <pc:docMk/>
            <pc:sldMk cId="4129865903" sldId="336"/>
            <ac:spMk id="3" creationId="{4BF3F3DC-24FF-449E-A0C8-F6E7BB424722}"/>
          </ac:spMkLst>
        </pc:spChg>
      </pc:sldChg>
      <pc:sldChg chg="modSp add mod">
        <pc:chgData name="Jonitas Matos dos Santos Duarte" userId="63fb932a-3126-4a53-9606-44e287f16c51" providerId="ADAL" clId="{3037F4E9-BBC4-48A3-A226-D4E375D0E0D7}" dt="2022-11-09T11:16:30.561" v="1995" actId="255"/>
        <pc:sldMkLst>
          <pc:docMk/>
          <pc:sldMk cId="649797896" sldId="337"/>
        </pc:sldMkLst>
        <pc:spChg chg="mod">
          <ac:chgData name="Jonitas Matos dos Santos Duarte" userId="63fb932a-3126-4a53-9606-44e287f16c51" providerId="ADAL" clId="{3037F4E9-BBC4-48A3-A226-D4E375D0E0D7}" dt="2022-11-09T11:16:30.561" v="1995" actId="255"/>
          <ac:spMkLst>
            <pc:docMk/>
            <pc:sldMk cId="649797896" sldId="337"/>
            <ac:spMk id="3" creationId="{26F55E80-1D8F-41C2-B0C9-03FFE80B8E75}"/>
          </ac:spMkLst>
        </pc:spChg>
        <pc:spChg chg="mod">
          <ac:chgData name="Jonitas Matos dos Santos Duarte" userId="63fb932a-3126-4a53-9606-44e287f16c51" providerId="ADAL" clId="{3037F4E9-BBC4-48A3-A226-D4E375D0E0D7}" dt="2022-11-09T11:16:20.778" v="1991"/>
          <ac:spMkLst>
            <pc:docMk/>
            <pc:sldMk cId="649797896" sldId="337"/>
            <ac:spMk id="4" creationId="{E2E35EE9-970B-42E1-ABBE-099289FF06AA}"/>
          </ac:spMkLst>
        </pc:spChg>
      </pc:sldChg>
      <pc:sldChg chg="delSp modSp add del mod">
        <pc:chgData name="Jonitas Matos dos Santos Duarte" userId="63fb932a-3126-4a53-9606-44e287f16c51" providerId="ADAL" clId="{3037F4E9-BBC4-48A3-A226-D4E375D0E0D7}" dt="2022-11-09T03:26:50.995" v="1679" actId="2696"/>
        <pc:sldMkLst>
          <pc:docMk/>
          <pc:sldMk cId="3156073545" sldId="337"/>
        </pc:sldMkLst>
        <pc:spChg chg="del mod">
          <ac:chgData name="Jonitas Matos dos Santos Duarte" userId="63fb932a-3126-4a53-9606-44e287f16c51" providerId="ADAL" clId="{3037F4E9-BBC4-48A3-A226-D4E375D0E0D7}" dt="2022-11-09T03:26:43.269" v="1676"/>
          <ac:spMkLst>
            <pc:docMk/>
            <pc:sldMk cId="3156073545" sldId="337"/>
            <ac:spMk id="3" creationId="{35452669-BD1E-45BD-A0D6-1D6C0BB78226}"/>
          </ac:spMkLst>
        </pc:spChg>
      </pc:sldChg>
      <pc:sldChg chg="modSp add mod">
        <pc:chgData name="Jonitas Matos dos Santos Duarte" userId="63fb932a-3126-4a53-9606-44e287f16c51" providerId="ADAL" clId="{3037F4E9-BBC4-48A3-A226-D4E375D0E0D7}" dt="2022-11-09T11:15:47.215" v="1987" actId="115"/>
        <pc:sldMkLst>
          <pc:docMk/>
          <pc:sldMk cId="1945250042" sldId="338"/>
        </pc:sldMkLst>
        <pc:spChg chg="mod">
          <ac:chgData name="Jonitas Matos dos Santos Duarte" userId="63fb932a-3126-4a53-9606-44e287f16c51" providerId="ADAL" clId="{3037F4E9-BBC4-48A3-A226-D4E375D0E0D7}" dt="2022-11-09T11:15:47.215" v="1987" actId="115"/>
          <ac:spMkLst>
            <pc:docMk/>
            <pc:sldMk cId="1945250042" sldId="338"/>
            <ac:spMk id="3" creationId="{26F55E80-1D8F-41C2-B0C9-03FFE80B8E75}"/>
          </ac:spMkLst>
        </pc:spChg>
      </pc:sldChg>
      <pc:sldChg chg="modSp add mod">
        <pc:chgData name="Jonitas Matos dos Santos Duarte" userId="63fb932a-3126-4a53-9606-44e287f16c51" providerId="ADAL" clId="{3037F4E9-BBC4-48A3-A226-D4E375D0E0D7}" dt="2022-11-09T11:13:46.363" v="1965" actId="255"/>
        <pc:sldMkLst>
          <pc:docMk/>
          <pc:sldMk cId="2463021714" sldId="339"/>
        </pc:sldMkLst>
        <pc:spChg chg="mod">
          <ac:chgData name="Jonitas Matos dos Santos Duarte" userId="63fb932a-3126-4a53-9606-44e287f16c51" providerId="ADAL" clId="{3037F4E9-BBC4-48A3-A226-D4E375D0E0D7}" dt="2022-11-09T11:13:46.363" v="1965" actId="255"/>
          <ac:spMkLst>
            <pc:docMk/>
            <pc:sldMk cId="2463021714" sldId="339"/>
            <ac:spMk id="3" creationId="{26F55E80-1D8F-41C2-B0C9-03FFE80B8E75}"/>
          </ac:spMkLst>
        </pc:spChg>
      </pc:sldChg>
      <pc:sldChg chg="add del ord">
        <pc:chgData name="Jonitas Matos dos Santos Duarte" userId="63fb932a-3126-4a53-9606-44e287f16c51" providerId="ADAL" clId="{3037F4E9-BBC4-48A3-A226-D4E375D0E0D7}" dt="2022-11-09T03:41:10.024" v="1761" actId="47"/>
        <pc:sldMkLst>
          <pc:docMk/>
          <pc:sldMk cId="2901302180" sldId="340"/>
        </pc:sldMkLst>
      </pc:sldChg>
      <pc:sldChg chg="modSp add mod">
        <pc:chgData name="Jonitas Matos dos Santos Duarte" userId="63fb932a-3126-4a53-9606-44e287f16c51" providerId="ADAL" clId="{3037F4E9-BBC4-48A3-A226-D4E375D0E0D7}" dt="2022-11-09T03:47:17.451" v="1931" actId="12"/>
        <pc:sldMkLst>
          <pc:docMk/>
          <pc:sldMk cId="3681352438" sldId="340"/>
        </pc:sldMkLst>
        <pc:spChg chg="mod">
          <ac:chgData name="Jonitas Matos dos Santos Duarte" userId="63fb932a-3126-4a53-9606-44e287f16c51" providerId="ADAL" clId="{3037F4E9-BBC4-48A3-A226-D4E375D0E0D7}" dt="2022-11-09T03:47:17.451" v="1931" actId="12"/>
          <ac:spMkLst>
            <pc:docMk/>
            <pc:sldMk cId="3681352438" sldId="340"/>
            <ac:spMk id="3" creationId="{C2DA4BBB-108D-462C-A851-E9DCF9C112AE}"/>
          </ac:spMkLst>
        </pc:spChg>
      </pc:sldChg>
      <pc:sldChg chg="modSp add del mod">
        <pc:chgData name="Jonitas Matos dos Santos Duarte" userId="63fb932a-3126-4a53-9606-44e287f16c51" providerId="ADAL" clId="{3037F4E9-BBC4-48A3-A226-D4E375D0E0D7}" dt="2022-11-11T12:05:01.691" v="2167" actId="2696"/>
        <pc:sldMkLst>
          <pc:docMk/>
          <pc:sldMk cId="861442695" sldId="341"/>
        </pc:sldMkLst>
        <pc:spChg chg="mod">
          <ac:chgData name="Jonitas Matos dos Santos Duarte" userId="63fb932a-3126-4a53-9606-44e287f16c51" providerId="ADAL" clId="{3037F4E9-BBC4-48A3-A226-D4E375D0E0D7}" dt="2022-11-11T12:02:53.572" v="2166" actId="20577"/>
          <ac:spMkLst>
            <pc:docMk/>
            <pc:sldMk cId="861442695" sldId="341"/>
            <ac:spMk id="3" creationId="{C2DA4BBB-108D-462C-A851-E9DCF9C112AE}"/>
          </ac:spMkLst>
        </pc:spChg>
        <pc:spChg chg="mod">
          <ac:chgData name="Jonitas Matos dos Santos Duarte" userId="63fb932a-3126-4a53-9606-44e287f16c51" providerId="ADAL" clId="{3037F4E9-BBC4-48A3-A226-D4E375D0E0D7}" dt="2022-11-11T12:01:39.659" v="2057"/>
          <ac:spMkLst>
            <pc:docMk/>
            <pc:sldMk cId="861442695" sldId="341"/>
            <ac:spMk id="4" creationId="{E2E35EE9-970B-42E1-ABBE-099289FF06A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11/11/2022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11/11/2022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11/11/2022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11/11/2022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11/11/2022</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11/11/2022</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11/11/2022</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11/11/2022</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11/11/2022</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11/11/2022</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11/11/2022</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www.planalto.gov.br/ccivil_03/_ato2019-2022/2022/decreto/D11102.htm" TargetMode="External"/><Relationship Id="rId3" Type="http://schemas.openxmlformats.org/officeDocument/2006/relationships/hyperlink" Target="http://www.planalto.gov.br/ccivil_03/leis/l9327.htm" TargetMode="External"/><Relationship Id="rId7" Type="http://schemas.openxmlformats.org/officeDocument/2006/relationships/hyperlink" Target="http://www.planalto.gov.br/ccivil_03/leis/L9625compilada.htm" TargetMode="External"/><Relationship Id="rId12" Type="http://schemas.openxmlformats.org/officeDocument/2006/relationships/hyperlink" Target="https://www2.susep.gov.br/safe/scripts/bnweb/bnmapi.exe?router=upload/25330" TargetMode="External"/><Relationship Id="rId2" Type="http://schemas.openxmlformats.org/officeDocument/2006/relationships/hyperlink" Target="http://www.planalto.gov.br/ccivil_03/constituicao/ConstituicaoCompilado.htm" TargetMode="External"/><Relationship Id="rId1" Type="http://schemas.openxmlformats.org/officeDocument/2006/relationships/slideLayout" Target="../slideLayouts/slideLayout7.xml"/><Relationship Id="rId6" Type="http://schemas.openxmlformats.org/officeDocument/2006/relationships/hyperlink" Target="https://www.planalto.gov.br/ccivil_03/leis/L8112compilado.htm" TargetMode="External"/><Relationship Id="rId11" Type="http://schemas.openxmlformats.org/officeDocument/2006/relationships/hyperlink" Target="https://www.gov.br/compras/pt-br/acesso-a-informacao/legislacao/instrucoes-normativas/instrucao-normativa-ndeg-183-de-8-de-setembro-de-1986" TargetMode="External"/><Relationship Id="rId5" Type="http://schemas.openxmlformats.org/officeDocument/2006/relationships/hyperlink" Target="https://www.planalto.gov.br/ccivil_03/leis/2002/l10406compilada.htm" TargetMode="External"/><Relationship Id="rId10" Type="http://schemas.openxmlformats.org/officeDocument/2006/relationships/hyperlink" Target="https://temasselecionados.tse.jus.br/temas-selecionados/condutas-vedadas-a-agentes-publicos" TargetMode="External"/><Relationship Id="rId4" Type="http://schemas.openxmlformats.org/officeDocument/2006/relationships/hyperlink" Target="http://www.planalto.gov.br/ccivil_03/leis/l9503compilado.htm" TargetMode="External"/><Relationship Id="rId9" Type="http://schemas.openxmlformats.org/officeDocument/2006/relationships/hyperlink" Target="https://repositorio.cgu.gov.br/bitstream/1/41066/10/Portaria_3553_2019.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planalto.gov.br/ccivil_03/_Ato2015-2018/2016/Lei/L13327.htm#art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980CB9A5-7749-46F7-B019-55A30160E2F6}"/>
              </a:ext>
            </a:extLst>
          </p:cNvPr>
          <p:cNvSpPr/>
          <p:nvPr/>
        </p:nvSpPr>
        <p:spPr>
          <a:xfrm>
            <a:off x="-4692" y="1354671"/>
            <a:ext cx="12192000" cy="4165354"/>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400" b="1" dirty="0">
                <a:solidFill>
                  <a:schemeClr val="bg1"/>
                </a:solidFill>
              </a:rPr>
              <a:t>CONDUÇÃO DE VEÍCULO OFICIAL POR SERVIDOR PÚBLICO FEDERAL E SEUS DESDOBRAMENTOS JURÍDICOS</a:t>
            </a:r>
          </a:p>
        </p:txBody>
      </p:sp>
      <p:sp>
        <p:nvSpPr>
          <p:cNvPr id="7" name="Retângulo 6">
            <a:extLst>
              <a:ext uri="{FF2B5EF4-FFF2-40B4-BE49-F238E27FC236}">
                <a16:creationId xmlns:a16="http://schemas.microsoft.com/office/drawing/2014/main" id="{A17AB494-9B11-49EB-9F3B-E24C58230804}"/>
              </a:ext>
            </a:extLst>
          </p:cNvPr>
          <p:cNvSpPr/>
          <p:nvPr/>
        </p:nvSpPr>
        <p:spPr>
          <a:xfrm>
            <a:off x="2138289" y="802543"/>
            <a:ext cx="8131126" cy="400110"/>
          </a:xfrm>
          <a:prstGeom prst="rect">
            <a:avLst/>
          </a:prstGeom>
        </p:spPr>
        <p:txBody>
          <a:bodyPr wrap="square">
            <a:spAutoFit/>
          </a:bodyPr>
          <a:lstStyle/>
          <a:p>
            <a:pPr algn="ctr"/>
            <a:r>
              <a:rPr lang="pt-BR" sz="2000" b="1" dirty="0">
                <a:solidFill>
                  <a:srgbClr val="002060"/>
                </a:solidFill>
              </a:rPr>
              <a:t>Consultoria-Jurídica junto à Controladoria-Geral da União | </a:t>
            </a:r>
            <a:r>
              <a:rPr lang="pt-BR" sz="2000" b="1" dirty="0" err="1">
                <a:solidFill>
                  <a:srgbClr val="002060"/>
                </a:solidFill>
              </a:rPr>
              <a:t>Conjur</a:t>
            </a:r>
            <a:r>
              <a:rPr lang="pt-BR" sz="2000" b="1" dirty="0">
                <a:solidFill>
                  <a:srgbClr val="002060"/>
                </a:solidFill>
              </a:rPr>
              <a:t>-CGU</a:t>
            </a:r>
          </a:p>
        </p:txBody>
      </p:sp>
      <p:sp>
        <p:nvSpPr>
          <p:cNvPr id="8" name="Retângulo 7">
            <a:extLst>
              <a:ext uri="{FF2B5EF4-FFF2-40B4-BE49-F238E27FC236}">
                <a16:creationId xmlns:a16="http://schemas.microsoft.com/office/drawing/2014/main" id="{10400D9C-EAC6-40B0-BC72-5E072F8780BE}"/>
              </a:ext>
            </a:extLst>
          </p:cNvPr>
          <p:cNvSpPr/>
          <p:nvPr/>
        </p:nvSpPr>
        <p:spPr>
          <a:xfrm>
            <a:off x="3048000" y="6224172"/>
            <a:ext cx="6096000" cy="338554"/>
          </a:xfrm>
          <a:prstGeom prst="rect">
            <a:avLst/>
          </a:prstGeom>
        </p:spPr>
        <p:txBody>
          <a:bodyPr>
            <a:spAutoFit/>
          </a:bodyPr>
          <a:lstStyle/>
          <a:p>
            <a:pPr algn="ctr"/>
            <a:r>
              <a:rPr lang="pt-BR" sz="1600" b="1" dirty="0">
                <a:solidFill>
                  <a:srgbClr val="002060"/>
                </a:solidFill>
              </a:rPr>
              <a:t>Novembro de 2022</a:t>
            </a:r>
          </a:p>
        </p:txBody>
      </p:sp>
    </p:spTree>
    <p:extLst>
      <p:ext uri="{BB962C8B-B14F-4D97-AF65-F5344CB8AC3E}">
        <p14:creationId xmlns:p14="http://schemas.microsoft.com/office/powerpoint/2010/main" val="1886268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509956"/>
          </a:xfrm>
          <a:prstGeom prst="rect">
            <a:avLst/>
          </a:prstGeom>
        </p:spPr>
        <p:txBody>
          <a:bodyPr>
            <a:normAutofit/>
          </a:bodyPr>
          <a:lstStyle/>
          <a:p>
            <a:pPr marL="0" indent="0" algn="just">
              <a:buNone/>
            </a:pPr>
            <a:r>
              <a:rPr lang="pt-BR" b="1" dirty="0"/>
              <a:t>3. DA POSSIBILIDADE DE CONTRATAÇÃO DE SEGURO VEICULAR</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35452669-BD1E-45BD-A0D6-1D6C0BB78226}"/>
              </a:ext>
            </a:extLst>
          </p:cNvPr>
          <p:cNvSpPr/>
          <p:nvPr/>
        </p:nvSpPr>
        <p:spPr>
          <a:xfrm>
            <a:off x="572087" y="2099054"/>
            <a:ext cx="11047826" cy="6017032"/>
          </a:xfrm>
          <a:prstGeom prst="rect">
            <a:avLst/>
          </a:prstGeom>
        </p:spPr>
        <p:txBody>
          <a:bodyPr wrap="square">
            <a:spAutoFit/>
          </a:bodyPr>
          <a:lstStyle/>
          <a:p>
            <a:pPr marL="285750" indent="-285750">
              <a:buFont typeface="Arial" panose="020B0604020202020204" pitchFamily="34" charset="0"/>
              <a:buChar char="•"/>
            </a:pPr>
            <a:r>
              <a:rPr lang="pt-BR" sz="2500" dirty="0"/>
              <a:t>Instrução Normativa nº 183/86, da Secretaria de Administração e Finanças dispõe sobre a contratação de seguro contra terceiro de veículo oficial  </a:t>
            </a:r>
            <a:r>
              <a:rPr lang="pt-BR" sz="2500" b="1" dirty="0"/>
              <a:t>exigindo a demonstração da conveniência da contratação:</a:t>
            </a:r>
          </a:p>
          <a:p>
            <a:pPr marL="1436688"/>
            <a:endParaRPr lang="pt-BR" altLang="pt-BR" dirty="0">
              <a:latin typeface="Arial" panose="020B0604020202020204" pitchFamily="34" charset="0"/>
            </a:endParaRPr>
          </a:p>
          <a:p>
            <a:pPr marL="1779588" indent="-342900">
              <a:buFont typeface="+mj-lt"/>
              <a:buAutoNum type="arabicPeriod"/>
            </a:pPr>
            <a:r>
              <a:rPr lang="pt-BR" altLang="pt-BR" sz="1700" dirty="0">
                <a:latin typeface="Arial" panose="020B0604020202020204" pitchFamily="34" charset="0"/>
              </a:rPr>
              <a:t>os dados estatísticos sobre o número e a gravidade dos acidentes em relação ao total da frota/ano;</a:t>
            </a:r>
          </a:p>
          <a:p>
            <a:pPr marL="1779588" indent="-342900">
              <a:buFont typeface="+mj-lt"/>
              <a:buAutoNum type="arabicPeriod"/>
            </a:pPr>
            <a:r>
              <a:rPr lang="pt-BR" altLang="pt-BR" sz="1700" dirty="0">
                <a:latin typeface="Arial" panose="020B0604020202020204" pitchFamily="34" charset="0"/>
              </a:rPr>
              <a:t>o custo da despesa necessária àquela modalidade de seguro;</a:t>
            </a:r>
          </a:p>
          <a:p>
            <a:pPr marL="1779588" indent="-342900">
              <a:buFont typeface="+mj-lt"/>
              <a:buAutoNum type="arabicPeriod"/>
            </a:pPr>
            <a:r>
              <a:rPr lang="pt-BR" altLang="pt-BR" sz="1700" dirty="0">
                <a:latin typeface="Arial" panose="020B0604020202020204" pitchFamily="34" charset="0"/>
              </a:rPr>
              <a:t>a disponibilidade financeira bem como a previsão orçamentária na forma da legislação específica; e</a:t>
            </a:r>
          </a:p>
          <a:p>
            <a:pPr marL="1779588" indent="-342900">
              <a:buFont typeface="+mj-lt"/>
              <a:buAutoNum type="arabicPeriod"/>
            </a:pPr>
            <a:r>
              <a:rPr lang="pt-BR" altLang="pt-BR" sz="1700" dirty="0">
                <a:latin typeface="Arial" panose="020B0604020202020204" pitchFamily="34" charset="0"/>
              </a:rPr>
              <a:t>a necessidade de apurar-se a culpabilidade em acidente com veículos oficiais, com a </a:t>
            </a:r>
            <a:r>
              <a:rPr lang="pt-BR" altLang="pt-BR" sz="1700" dirty="0" err="1">
                <a:latin typeface="Arial" panose="020B0604020202020204" pitchFamily="34" charset="0"/>
              </a:rPr>
              <a:t>conseqüente</a:t>
            </a:r>
            <a:r>
              <a:rPr lang="pt-BR" altLang="pt-BR" sz="1700" dirty="0">
                <a:latin typeface="Arial" panose="020B0604020202020204" pitchFamily="34" charset="0"/>
              </a:rPr>
              <a:t> definição da responsabilidade civil. </a:t>
            </a:r>
          </a:p>
          <a:p>
            <a:pPr marL="285750" indent="-285750">
              <a:buFont typeface="Arial" panose="020B0604020202020204" pitchFamily="34" charset="0"/>
              <a:buChar char="•"/>
            </a:pPr>
            <a:endParaRPr lang="pt-BR" dirty="0"/>
          </a:p>
          <a:p>
            <a:pPr marL="285750" indent="-285750">
              <a:buFont typeface="Arial" panose="020B0604020202020204" pitchFamily="34" charset="0"/>
              <a:buChar char="•"/>
            </a:pPr>
            <a:r>
              <a:rPr lang="pt-BR" sz="2500" dirty="0"/>
              <a:t>Circular SUSEP nº 642, de 20 de setembro de 2021:</a:t>
            </a:r>
          </a:p>
          <a:p>
            <a:endParaRPr lang="pt-BR" dirty="0"/>
          </a:p>
          <a:p>
            <a:pPr marL="1435100"/>
            <a:r>
              <a:rPr lang="pt-BR" dirty="0"/>
              <a:t>"Art. 10. Os seguros poderão ser estruturados com qualquer período de vigência e/ou com período intermitente de cobertura dentro de seu período de vigência."</a:t>
            </a:r>
          </a:p>
          <a:p>
            <a:pPr marL="285750" indent="-285750">
              <a:buFont typeface="Arial" panose="020B0604020202020204" pitchFamily="34" charset="0"/>
              <a:buChar char="•"/>
            </a:pPr>
            <a:endParaRPr lang="pt-BR" dirty="0"/>
          </a:p>
          <a:p>
            <a:pPr marL="285750" indent="-285750">
              <a:buFont typeface="Arial" panose="020B0604020202020204" pitchFamily="34" charset="0"/>
              <a:buChar char="•"/>
            </a:pPr>
            <a:endParaRPr lang="pt-BR" dirty="0"/>
          </a:p>
          <a:p>
            <a:pPr marL="285750" indent="-285750">
              <a:buFont typeface="Arial" panose="020B0604020202020204" pitchFamily="34" charset="0"/>
              <a:buChar char="•"/>
            </a:pPr>
            <a:endParaRPr lang="pt-BR" dirty="0"/>
          </a:p>
          <a:p>
            <a:endParaRPr lang="pt-BR" dirty="0"/>
          </a:p>
        </p:txBody>
      </p:sp>
      <p:sp>
        <p:nvSpPr>
          <p:cNvPr id="6" name="Rectangle 3">
            <a:extLst>
              <a:ext uri="{FF2B5EF4-FFF2-40B4-BE49-F238E27FC236}">
                <a16:creationId xmlns:a16="http://schemas.microsoft.com/office/drawing/2014/main" id="{80157FF7-AAF4-4477-B126-18EB1A34932B}"/>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pt-BR" altLang="pt-BR" sz="1800" b="0" i="0" u="none" strike="noStrike" cap="none" normalizeH="0" baseline="0" dirty="0">
                <a:ln>
                  <a:noFill/>
                </a:ln>
                <a:solidFill>
                  <a:schemeClr val="tx1"/>
                </a:solidFill>
                <a:effectLst/>
                <a:latin typeface="Arial" panose="020B0604020202020204" pitchFamily="34" charset="0"/>
              </a:rPr>
            </a:b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1551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81820"/>
          </a:xfrm>
          <a:prstGeom prst="rect">
            <a:avLst/>
          </a:prstGeom>
        </p:spPr>
        <p:txBody>
          <a:bodyPr>
            <a:normAutofit/>
          </a:bodyPr>
          <a:lstStyle/>
          <a:p>
            <a:pPr marL="0" indent="0" algn="just">
              <a:buNone/>
            </a:pPr>
            <a:r>
              <a:rPr lang="pt-BR" b="1" dirty="0"/>
              <a:t>4. COBRANÇA DE MULTAS POR INFRAÇÕES DE TRÂNSITO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26F55E80-1D8F-41C2-B0C9-03FFE80B8E75}"/>
              </a:ext>
            </a:extLst>
          </p:cNvPr>
          <p:cNvSpPr/>
          <p:nvPr/>
        </p:nvSpPr>
        <p:spPr>
          <a:xfrm>
            <a:off x="572087" y="2354988"/>
            <a:ext cx="11047826" cy="3170099"/>
          </a:xfrm>
          <a:prstGeom prst="rect">
            <a:avLst/>
          </a:prstGeom>
        </p:spPr>
        <p:txBody>
          <a:bodyPr wrap="square">
            <a:spAutoFit/>
          </a:bodyPr>
          <a:lstStyle/>
          <a:p>
            <a:pPr algn="just"/>
            <a:r>
              <a:rPr lang="pt-BR" sz="2500" dirty="0"/>
              <a:t>Em apoio a operações policiais, </a:t>
            </a:r>
            <a:r>
              <a:rPr lang="pt-BR" sz="2500" b="1" dirty="0"/>
              <a:t>as equipes dos órgãos parceiros </a:t>
            </a:r>
            <a:r>
              <a:rPr lang="pt-BR" sz="2500" dirty="0"/>
              <a:t>que dela participam, ainda que em veículos da sua própria corporação, como a </a:t>
            </a:r>
            <a:r>
              <a:rPr lang="pt-BR" sz="2500"/>
              <a:t>CGU, </a:t>
            </a:r>
            <a:r>
              <a:rPr lang="pt-BR" sz="2500" b="1"/>
              <a:t>integram para todos os efeitos as equipes da Polícia Federal</a:t>
            </a:r>
            <a:r>
              <a:rPr lang="pt-BR" sz="2500"/>
              <a:t>, </a:t>
            </a:r>
            <a:r>
              <a:rPr lang="pt-BR" sz="2500" dirty="0"/>
              <a:t>devendo seus deslocamentos, por imposição procedimental, se dar </a:t>
            </a:r>
            <a:r>
              <a:rPr lang="pt-BR" sz="2500"/>
              <a:t>em conjunto </a:t>
            </a:r>
            <a:r>
              <a:rPr lang="pt-BR" sz="2500" dirty="0"/>
              <a:t>com as viaturas policiais, no mesmo ritmo de deslocamento, por razões de segurança das equipes, especialmente quando há pessoas detidas sob custódia, bem como a fim de não prejudicar o andamento dos trabalhos, que precisam ser executados em sincronia pelas diversas equipes que são designadas para as diversas localidades.</a:t>
            </a:r>
          </a:p>
        </p:txBody>
      </p:sp>
    </p:spTree>
    <p:extLst>
      <p:ext uri="{BB962C8B-B14F-4D97-AF65-F5344CB8AC3E}">
        <p14:creationId xmlns:p14="http://schemas.microsoft.com/office/powerpoint/2010/main" val="3850245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81820"/>
          </a:xfrm>
          <a:prstGeom prst="rect">
            <a:avLst/>
          </a:prstGeom>
        </p:spPr>
        <p:txBody>
          <a:bodyPr>
            <a:normAutofit/>
          </a:bodyPr>
          <a:lstStyle/>
          <a:p>
            <a:pPr marL="0" indent="0" algn="just">
              <a:buNone/>
            </a:pPr>
            <a:r>
              <a:rPr lang="pt-BR" b="1" dirty="0"/>
              <a:t>4. COBRANÇA DE MULTAS POR INFRAÇÕES DE TRÂNSITO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26F55E80-1D8F-41C2-B0C9-03FFE80B8E75}"/>
              </a:ext>
            </a:extLst>
          </p:cNvPr>
          <p:cNvSpPr/>
          <p:nvPr/>
        </p:nvSpPr>
        <p:spPr>
          <a:xfrm>
            <a:off x="549812" y="2040995"/>
            <a:ext cx="11047826" cy="4247317"/>
          </a:xfrm>
          <a:prstGeom prst="rect">
            <a:avLst/>
          </a:prstGeom>
        </p:spPr>
        <p:txBody>
          <a:bodyPr wrap="square">
            <a:spAutoFit/>
          </a:bodyPr>
          <a:lstStyle/>
          <a:p>
            <a:r>
              <a:rPr lang="pt-BR" sz="2500" dirty="0"/>
              <a:t>ESTRITO CUMPRIMENTO DO DEVER LEGAL</a:t>
            </a:r>
          </a:p>
          <a:p>
            <a:endParaRPr lang="pt-BR" sz="2500" dirty="0"/>
          </a:p>
          <a:p>
            <a:r>
              <a:rPr lang="pt-BR" sz="2200" dirty="0"/>
              <a:t>Caso a conduta infracional tenha sido exigida para que o servidor executasse adequadamente as suas atribuições, configura-se a hipótese de "estrito cumprimento do dever legal", hipótese excludente da ilicitude da conduta, prevista no art. 23, III, do Código Penal, mas que se aplica também às infrações de natureza administrativa, em especial, ao Direito Administrativo sancionador (OSÓRIO, Fábio Medina. </a:t>
            </a:r>
            <a:r>
              <a:rPr lang="pt-BR" sz="2200" b="1" dirty="0"/>
              <a:t>Direito Administrativo Sancionador. </a:t>
            </a:r>
            <a:r>
              <a:rPr lang="pt-BR" sz="2200" dirty="0"/>
              <a:t>São Paulo: Ed. Revista dos Tribunais, 2009, 263).</a:t>
            </a:r>
          </a:p>
          <a:p>
            <a:endParaRPr lang="pt-BR" sz="2200" dirty="0"/>
          </a:p>
          <a:p>
            <a:r>
              <a:rPr lang="pt-BR" sz="2200" dirty="0"/>
              <a:t>O estrito cumprimento do dever legal se caracteriza sempre que houver a "realização de um fato típico, por força do desempenho de uma obrigação imposta por lei" (CAPEZ, Fernando. </a:t>
            </a:r>
            <a:r>
              <a:rPr lang="pt-BR" sz="2200" b="1" dirty="0"/>
              <a:t>Curso de Direito Penal: Parte Geral</a:t>
            </a:r>
            <a:r>
              <a:rPr lang="pt-BR" sz="2200" dirty="0"/>
              <a:t>. São Paulo: Saraiva, 2011, p. 315).</a:t>
            </a:r>
          </a:p>
        </p:txBody>
      </p:sp>
    </p:spTree>
    <p:extLst>
      <p:ext uri="{BB962C8B-B14F-4D97-AF65-F5344CB8AC3E}">
        <p14:creationId xmlns:p14="http://schemas.microsoft.com/office/powerpoint/2010/main" val="246302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81820"/>
          </a:xfrm>
          <a:prstGeom prst="rect">
            <a:avLst/>
          </a:prstGeom>
        </p:spPr>
        <p:txBody>
          <a:bodyPr>
            <a:normAutofit/>
          </a:bodyPr>
          <a:lstStyle/>
          <a:p>
            <a:pPr marL="0" indent="0" algn="just">
              <a:buNone/>
            </a:pPr>
            <a:r>
              <a:rPr lang="pt-BR" b="1" dirty="0"/>
              <a:t>4. COBRANÇA DE MULTAS POR INFRAÇÕES DE TRÂNSITO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26F55E80-1D8F-41C2-B0C9-03FFE80B8E75}"/>
              </a:ext>
            </a:extLst>
          </p:cNvPr>
          <p:cNvSpPr/>
          <p:nvPr/>
        </p:nvSpPr>
        <p:spPr>
          <a:xfrm>
            <a:off x="549811" y="2040995"/>
            <a:ext cx="11309253" cy="4739759"/>
          </a:xfrm>
          <a:prstGeom prst="rect">
            <a:avLst/>
          </a:prstGeom>
        </p:spPr>
        <p:txBody>
          <a:bodyPr wrap="square">
            <a:spAutoFit/>
          </a:bodyPr>
          <a:lstStyle/>
          <a:p>
            <a:r>
              <a:rPr lang="pt-BR" sz="2500" dirty="0"/>
              <a:t>Procedimento</a:t>
            </a:r>
          </a:p>
          <a:p>
            <a:endParaRPr lang="pt-BR" sz="2500" dirty="0"/>
          </a:p>
          <a:p>
            <a:r>
              <a:rPr lang="pt-BR" dirty="0"/>
              <a:t>a) Abertura do processo administrativo com o recebimento do auto de infração de trânsito;</a:t>
            </a:r>
          </a:p>
          <a:p>
            <a:r>
              <a:rPr lang="pt-BR" dirty="0"/>
              <a:t> </a:t>
            </a:r>
          </a:p>
          <a:p>
            <a:r>
              <a:rPr lang="pt-BR" dirty="0"/>
              <a:t>b) </a:t>
            </a:r>
            <a:r>
              <a:rPr lang="pt-BR" b="1" dirty="0"/>
              <a:t>Encaminhamento para o órgão competente, no caso, a Divisão de Operações Especiais</a:t>
            </a:r>
            <a:r>
              <a:rPr lang="pt-BR" dirty="0"/>
              <a:t>, para a identificação do condutor e concessão de prazo para a apresentação da justificativa, com a juntada dos documentos necessários, como  declaração da CGU e ofício do Ministério da Justiça e Segurança Pública;</a:t>
            </a:r>
          </a:p>
          <a:p>
            <a:r>
              <a:rPr lang="pt-BR" dirty="0"/>
              <a:t> </a:t>
            </a:r>
          </a:p>
          <a:p>
            <a:r>
              <a:rPr lang="pt-BR" dirty="0"/>
              <a:t>c) </a:t>
            </a:r>
            <a:r>
              <a:rPr lang="pt-BR" b="1" dirty="0"/>
              <a:t>Caso haja a ratificação da justificativa pela autoridade competente responsável pela operação</a:t>
            </a:r>
            <a:r>
              <a:rPr lang="pt-BR" dirty="0"/>
              <a:t>, a CGU deverá apresentar a defesa junto ao órgão </a:t>
            </a:r>
            <a:r>
              <a:rPr lang="pt-BR" dirty="0" err="1"/>
              <a:t>autuador</a:t>
            </a:r>
            <a:r>
              <a:rPr lang="pt-BR" dirty="0"/>
              <a:t> (DETRAN ou DER) e seguir com a apresentação dos recursos cabíveis, na hipótese de o DETRAN ou o DER não aceitar os fundamentos apresentados na defesa. A justificativa deve ser apresentada no prazo que permita a defesa da Administração junto ao DETRAN ou DER. </a:t>
            </a:r>
          </a:p>
          <a:p>
            <a:r>
              <a:rPr lang="pt-BR" dirty="0"/>
              <a:t> </a:t>
            </a:r>
          </a:p>
          <a:p>
            <a:r>
              <a:rPr lang="pt-BR" dirty="0"/>
              <a:t>d) </a:t>
            </a:r>
            <a:r>
              <a:rPr lang="pt-BR" b="1" dirty="0"/>
              <a:t>Caso a justificativa apresentada pelo condutor do veículo </a:t>
            </a:r>
            <a:r>
              <a:rPr lang="pt-BR" b="1" u="sng" dirty="0"/>
              <a:t>não</a:t>
            </a:r>
            <a:r>
              <a:rPr lang="pt-BR" b="1" dirty="0"/>
              <a:t> seja ratificada pela autoridade competente </a:t>
            </a:r>
            <a:r>
              <a:rPr lang="pt-BR" dirty="0"/>
              <a:t>(p. </a:t>
            </a:r>
            <a:r>
              <a:rPr lang="pt-BR" dirty="0" err="1"/>
              <a:t>ex</a:t>
            </a:r>
            <a:r>
              <a:rPr lang="pt-BR" dirty="0"/>
              <a:t>: na hipótese de inexistência de participação da CGU em determinada operação policial realizada em conjunto com a Polícia Federal), caberá ao condutor infrator proceder à defesa e/ou apresentação de recurso junto ao DETRAN ou DER.</a:t>
            </a:r>
          </a:p>
        </p:txBody>
      </p:sp>
    </p:spTree>
    <p:extLst>
      <p:ext uri="{BB962C8B-B14F-4D97-AF65-F5344CB8AC3E}">
        <p14:creationId xmlns:p14="http://schemas.microsoft.com/office/powerpoint/2010/main" val="1945250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81820"/>
          </a:xfrm>
          <a:prstGeom prst="rect">
            <a:avLst/>
          </a:prstGeom>
        </p:spPr>
        <p:txBody>
          <a:bodyPr>
            <a:normAutofit/>
          </a:bodyPr>
          <a:lstStyle/>
          <a:p>
            <a:pPr marL="0" indent="0" algn="just">
              <a:buNone/>
            </a:pPr>
            <a:r>
              <a:rPr lang="pt-BR" b="1" dirty="0"/>
              <a:t>4. COBRANÇA DE MULTAS POR INFRAÇÕES DE TRÂNSITO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26F55E80-1D8F-41C2-B0C9-03FFE80B8E75}"/>
              </a:ext>
            </a:extLst>
          </p:cNvPr>
          <p:cNvSpPr/>
          <p:nvPr/>
        </p:nvSpPr>
        <p:spPr>
          <a:xfrm>
            <a:off x="572087" y="2108767"/>
            <a:ext cx="11047826" cy="3801041"/>
          </a:xfrm>
          <a:prstGeom prst="rect">
            <a:avLst/>
          </a:prstGeom>
        </p:spPr>
        <p:txBody>
          <a:bodyPr wrap="square">
            <a:spAutoFit/>
          </a:bodyPr>
          <a:lstStyle/>
          <a:p>
            <a:r>
              <a:rPr lang="pt-BR" sz="2500" dirty="0"/>
              <a:t>Procedimento</a:t>
            </a:r>
          </a:p>
          <a:p>
            <a:endParaRPr lang="pt-BR" dirty="0"/>
          </a:p>
          <a:p>
            <a:r>
              <a:rPr lang="pt-BR" dirty="0"/>
              <a:t>Na hipótese de ter exaurido o prazo para apresentação da defesa, é possível, por meio de ofício, apresentação de petição ao DETRAN ou DER, pleiteando:</a:t>
            </a:r>
          </a:p>
          <a:p>
            <a:r>
              <a:rPr lang="pt-BR" dirty="0"/>
              <a:t> </a:t>
            </a:r>
          </a:p>
          <a:p>
            <a:r>
              <a:rPr lang="pt-BR" dirty="0"/>
              <a:t>a) Nulidade do processo administrativo, se não tiver havido a notificação formal da CGU, nos termos art. 282 do Código de trânsito Brasileiro e/ou:</a:t>
            </a:r>
          </a:p>
          <a:p>
            <a:r>
              <a:rPr lang="pt-BR" dirty="0"/>
              <a:t> </a:t>
            </a:r>
          </a:p>
          <a:p>
            <a:r>
              <a:rPr lang="pt-BR" dirty="0"/>
              <a:t>b) Arquivamento do auto de infração e a insubsistência do seu registro, considerando que, em situações acobertadas pelas operações especiais em conjunto com a Polícia Federal, estaria o agente no exercício do estrito cumprimento do dever legal, causa excludente de ilicitude, de forma que a lavratura do auto de infração nessa hipótese é ilícita e assim a penalidade imposta deve ser afasta pela autoridade de trânsito competente.</a:t>
            </a:r>
          </a:p>
          <a:p>
            <a:endParaRPr lang="pt-BR" dirty="0"/>
          </a:p>
        </p:txBody>
      </p:sp>
    </p:spTree>
    <p:extLst>
      <p:ext uri="{BB962C8B-B14F-4D97-AF65-F5344CB8AC3E}">
        <p14:creationId xmlns:p14="http://schemas.microsoft.com/office/powerpoint/2010/main" val="64979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524023"/>
          </a:xfrm>
          <a:prstGeom prst="rect">
            <a:avLst/>
          </a:prstGeom>
        </p:spPr>
        <p:txBody>
          <a:bodyPr>
            <a:normAutofit fontScale="92500"/>
          </a:bodyPr>
          <a:lstStyle/>
          <a:p>
            <a:pPr marL="0" indent="0" algn="just">
              <a:buNone/>
            </a:pPr>
            <a:r>
              <a:rPr lang="pt-BR" b="1" dirty="0"/>
              <a:t>5. RESSARCIMENTO DOS DANOS CAUSADOS PELO CONDUTOR DO VEÍCULO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C2DA4BBB-108D-462C-A851-E9DCF9C112AE}"/>
              </a:ext>
            </a:extLst>
          </p:cNvPr>
          <p:cNvSpPr/>
          <p:nvPr/>
        </p:nvSpPr>
        <p:spPr>
          <a:xfrm>
            <a:off x="572087" y="2331281"/>
            <a:ext cx="11047826" cy="4078039"/>
          </a:xfrm>
          <a:prstGeom prst="rect">
            <a:avLst/>
          </a:prstGeom>
        </p:spPr>
        <p:txBody>
          <a:bodyPr wrap="square">
            <a:spAutoFit/>
          </a:bodyPr>
          <a:lstStyle/>
          <a:p>
            <a:pPr lvl="0" eaLnBrk="0" fontAlgn="base" hangingPunct="0">
              <a:spcBef>
                <a:spcPct val="0"/>
              </a:spcBef>
              <a:spcAft>
                <a:spcPct val="0"/>
              </a:spcAft>
            </a:pPr>
            <a:r>
              <a:rPr lang="pt-BR" altLang="pt-BR" sz="2500" dirty="0">
                <a:solidFill>
                  <a:srgbClr val="000000"/>
                </a:solidFill>
              </a:rPr>
              <a:t>Constituição de 1988:</a:t>
            </a:r>
          </a:p>
          <a:p>
            <a:pPr marL="1436688" lvl="0" eaLnBrk="0" fontAlgn="base" hangingPunct="0">
              <a:spcBef>
                <a:spcPct val="0"/>
              </a:spcBef>
              <a:spcAft>
                <a:spcPct val="0"/>
              </a:spcAft>
            </a:pPr>
            <a:endParaRPr lang="pt-BR" altLang="pt-BR" dirty="0">
              <a:solidFill>
                <a:srgbClr val="000000"/>
              </a:solidFill>
            </a:endParaRPr>
          </a:p>
          <a:p>
            <a:pPr marL="1436688" lvl="0" eaLnBrk="0" fontAlgn="base" hangingPunct="0">
              <a:spcBef>
                <a:spcPct val="0"/>
              </a:spcBef>
              <a:spcAft>
                <a:spcPct val="0"/>
              </a:spcAft>
            </a:pPr>
            <a:r>
              <a:rPr lang="pt-BR" altLang="pt-BR" dirty="0">
                <a:solidFill>
                  <a:srgbClr val="000000"/>
                </a:solidFill>
              </a:rPr>
              <a:t>"Art. 37. A administração pública direta e indireta de qualquer dos Poderes da União, dos Estados, do Distrito Federal e dos Municípios obedecerá aos princípios de legalidade, impessoalidade, moralidade, publicidade e eficiência e, também, ao seguinte:</a:t>
            </a:r>
          </a:p>
          <a:p>
            <a:pPr marL="1436688" lvl="0" eaLnBrk="0" fontAlgn="base" hangingPunct="0">
              <a:spcBef>
                <a:spcPct val="0"/>
              </a:spcBef>
              <a:spcAft>
                <a:spcPct val="0"/>
              </a:spcAft>
            </a:pPr>
            <a:r>
              <a:rPr lang="pt-BR" altLang="pt-BR" dirty="0">
                <a:solidFill>
                  <a:srgbClr val="000000"/>
                </a:solidFill>
              </a:rPr>
              <a:t>(...)</a:t>
            </a:r>
          </a:p>
          <a:p>
            <a:pPr marL="1436688" lvl="0" eaLnBrk="0" fontAlgn="base" hangingPunct="0">
              <a:spcBef>
                <a:spcPct val="0"/>
              </a:spcBef>
              <a:spcAft>
                <a:spcPct val="0"/>
              </a:spcAft>
            </a:pPr>
            <a:r>
              <a:rPr lang="pt-BR" altLang="pt-BR" dirty="0">
                <a:solidFill>
                  <a:srgbClr val="000000"/>
                </a:solidFill>
              </a:rPr>
              <a:t>§ 6º As pessoas jurídicas de direito público e as de direito privado prestadoras de serviços públicos responderão pelos danos que seus agentes, nessa qualidade, causarem a terceiros, assegurado o direito de regresso contra o responsável nos casos de dolo ou culpa."</a:t>
            </a:r>
            <a:r>
              <a:rPr lang="pt-BR" altLang="pt-BR" dirty="0"/>
              <a:t> </a:t>
            </a:r>
          </a:p>
          <a:p>
            <a:pPr marL="1436688" lvl="0" eaLnBrk="0" fontAlgn="base" hangingPunct="0">
              <a:spcBef>
                <a:spcPct val="0"/>
              </a:spcBef>
              <a:spcAft>
                <a:spcPct val="0"/>
              </a:spcAft>
            </a:pPr>
            <a:endParaRPr lang="pt-BR" altLang="pt-BR" dirty="0"/>
          </a:p>
          <a:p>
            <a:pPr eaLnBrk="0" fontAlgn="base" hangingPunct="0">
              <a:spcBef>
                <a:spcPct val="0"/>
              </a:spcBef>
              <a:spcAft>
                <a:spcPct val="0"/>
              </a:spcAft>
            </a:pPr>
            <a:endParaRPr lang="pt-BR" dirty="0"/>
          </a:p>
          <a:p>
            <a:pPr eaLnBrk="0" fontAlgn="base" hangingPunct="0">
              <a:spcBef>
                <a:spcPct val="0"/>
              </a:spcBef>
              <a:spcAft>
                <a:spcPct val="0"/>
              </a:spcAft>
            </a:pPr>
            <a:r>
              <a:rPr lang="pt-BR" dirty="0"/>
              <a:t>O STF entende </a:t>
            </a:r>
            <a:r>
              <a:rPr lang="pt-BR" b="1" dirty="0"/>
              <a:t>não reconhece a legitimidade passiva </a:t>
            </a:r>
            <a:r>
              <a:rPr lang="pt-BR" dirty="0"/>
              <a:t>do agente público em ações de responsabilidade civil fundadas no artigo 37, § 6°, da Constituição Federal (vide RE 470.996-AgR/RO; RE 327.904/SP). </a:t>
            </a:r>
            <a:endParaRPr lang="pt-BR" b="1" dirty="0"/>
          </a:p>
          <a:p>
            <a:pPr marL="1436688" lvl="0" eaLnBrk="0" fontAlgn="base" hangingPunct="0">
              <a:spcBef>
                <a:spcPct val="0"/>
              </a:spcBef>
              <a:spcAft>
                <a:spcPct val="0"/>
              </a:spcAft>
            </a:pPr>
            <a:endParaRPr lang="pt-BR" altLang="pt-BR" dirty="0"/>
          </a:p>
        </p:txBody>
      </p:sp>
    </p:spTree>
    <p:extLst>
      <p:ext uri="{BB962C8B-B14F-4D97-AF65-F5344CB8AC3E}">
        <p14:creationId xmlns:p14="http://schemas.microsoft.com/office/powerpoint/2010/main" val="250259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524023"/>
          </a:xfrm>
          <a:prstGeom prst="rect">
            <a:avLst/>
          </a:prstGeom>
        </p:spPr>
        <p:txBody>
          <a:bodyPr>
            <a:normAutofit fontScale="92500"/>
          </a:bodyPr>
          <a:lstStyle/>
          <a:p>
            <a:pPr marL="0" indent="0" algn="just">
              <a:buNone/>
            </a:pPr>
            <a:r>
              <a:rPr lang="pt-BR" b="1" dirty="0"/>
              <a:t>5. RESSARCIMENTO DOS DANOS CAUSADOS PELO CONDUTOR DO VEÍCULO</a:t>
            </a:r>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C2DA4BBB-108D-462C-A851-E9DCF9C112AE}"/>
              </a:ext>
            </a:extLst>
          </p:cNvPr>
          <p:cNvSpPr/>
          <p:nvPr/>
        </p:nvSpPr>
        <p:spPr>
          <a:xfrm>
            <a:off x="572087" y="2331281"/>
            <a:ext cx="11047826" cy="3693319"/>
          </a:xfrm>
          <a:prstGeom prst="rect">
            <a:avLst/>
          </a:prstGeom>
        </p:spPr>
        <p:txBody>
          <a:bodyPr wrap="square">
            <a:spAutoFit/>
          </a:bodyPr>
          <a:lstStyle/>
          <a:p>
            <a:pPr marL="285750" indent="-285750">
              <a:buFont typeface="Arial" panose="020B0604020202020204" pitchFamily="34" charset="0"/>
              <a:buChar char="•"/>
            </a:pPr>
            <a:r>
              <a:rPr lang="pt-BR" dirty="0"/>
              <a:t>Conforme o entendimento de Carlos Roberto Gonçalves (</a:t>
            </a:r>
            <a:r>
              <a:rPr lang="pt-BR" i="1" dirty="0"/>
              <a:t>In </a:t>
            </a:r>
            <a:r>
              <a:rPr lang="pt-BR" b="1" dirty="0"/>
              <a:t>Responsabilidade civil. </a:t>
            </a:r>
            <a:r>
              <a:rPr lang="pt-BR" dirty="0"/>
              <a:t>São Paulo: Saraiva, 2002, p. 197), “a vítima [...] está dispensada da prova de culpa do motorista da viatura oficial, pois o Estado responde pela indenização, independentemente de prova de culpa de seu agente”</a:t>
            </a:r>
            <a:r>
              <a:rPr lang="pt-BR" i="1" dirty="0"/>
              <a:t>. </a:t>
            </a:r>
            <a:r>
              <a:rPr lang="pt-BR" b="1" dirty="0"/>
              <a:t>Para tanto, basta se </a:t>
            </a:r>
            <a:r>
              <a:rPr lang="pt-BR" b="1" dirty="0" err="1"/>
              <a:t>perquerir</a:t>
            </a:r>
            <a:r>
              <a:rPr lang="pt-BR" b="1" dirty="0"/>
              <a:t> a existência do nexo causal, em outras palavras, se a ação ou omissão levou à ocorrência do evento danoso.</a:t>
            </a:r>
          </a:p>
          <a:p>
            <a:endParaRPr lang="pt-BR" b="1" dirty="0"/>
          </a:p>
          <a:p>
            <a:pPr marL="285750" indent="-285750">
              <a:buFont typeface="Arial" panose="020B0604020202020204" pitchFamily="34" charset="0"/>
              <a:buChar char="•"/>
            </a:pPr>
            <a:r>
              <a:rPr lang="pt-BR" dirty="0"/>
              <a:t>O procedimento para apuração do dano e da responsabilidade do servidor condutor do veículo está regulamentado pela Instrução Normativa n° 183, de 8 de setembro de 1986, da Secretaria de Administração Federal, que </a:t>
            </a:r>
            <a:r>
              <a:rPr lang="pt-BR" b="1" dirty="0"/>
              <a:t>deve sempre ser apurado em caso de acidente</a:t>
            </a:r>
            <a:r>
              <a:rPr lang="pt-BR" dirty="0"/>
              <a:t>.</a:t>
            </a:r>
          </a:p>
          <a:p>
            <a:pPr marL="285750" indent="-285750">
              <a:buFont typeface="Arial" panose="020B0604020202020204" pitchFamily="34" charset="0"/>
              <a:buChar char="•"/>
            </a:pPr>
            <a:endParaRPr lang="pt-BR" b="1" dirty="0"/>
          </a:p>
          <a:p>
            <a:pPr marL="285750" indent="-285750">
              <a:buFont typeface="Arial" panose="020B0604020202020204" pitchFamily="34" charset="0"/>
              <a:buChar char="•"/>
            </a:pPr>
            <a:r>
              <a:rPr lang="pt-BR" dirty="0"/>
              <a:t>Caso a Administração possua contrato de seguro veicular, o servidor responderá perante a Administração pelo pagamento do prêmio, isto é, do valor que a Administração eventualmente tenha que desembolsar para ter direito à cobertura do seguro, sem prejuízo de eventual responsabilidade perante a companhia seguradora pelos prejuízos arcados na cobertura dos danos.</a:t>
            </a:r>
          </a:p>
        </p:txBody>
      </p:sp>
    </p:spTree>
    <p:extLst>
      <p:ext uri="{BB962C8B-B14F-4D97-AF65-F5344CB8AC3E}">
        <p14:creationId xmlns:p14="http://schemas.microsoft.com/office/powerpoint/2010/main" val="368135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95887"/>
          </a:xfrm>
          <a:prstGeom prst="rect">
            <a:avLst/>
          </a:prstGeom>
        </p:spPr>
        <p:txBody>
          <a:bodyPr>
            <a:normAutofit/>
          </a:bodyPr>
          <a:lstStyle/>
          <a:p>
            <a:pPr marL="0" indent="0" algn="just">
              <a:buNone/>
            </a:pPr>
            <a:r>
              <a:rPr lang="pt-BR" b="1" dirty="0"/>
              <a:t>6. CONCLUSÕES</a:t>
            </a:r>
          </a:p>
          <a:p>
            <a:pPr marL="0" indent="0" algn="just">
              <a:buNone/>
            </a:pPr>
            <a:endParaRPr lang="pt-BR" dirty="0"/>
          </a:p>
        </p:txBody>
      </p:sp>
      <p:sp>
        <p:nvSpPr>
          <p:cNvPr id="2" name="Retângulo 1">
            <a:extLst>
              <a:ext uri="{FF2B5EF4-FFF2-40B4-BE49-F238E27FC236}">
                <a16:creationId xmlns:a16="http://schemas.microsoft.com/office/drawing/2014/main" id="{A789BF69-5C98-40FD-8318-200D70AE738F}"/>
              </a:ext>
            </a:extLst>
          </p:cNvPr>
          <p:cNvSpPr/>
          <p:nvPr/>
        </p:nvSpPr>
        <p:spPr>
          <a:xfrm>
            <a:off x="572087" y="2331281"/>
            <a:ext cx="11047826" cy="3170099"/>
          </a:xfrm>
          <a:prstGeom prst="rect">
            <a:avLst/>
          </a:prstGeom>
        </p:spPr>
        <p:txBody>
          <a:bodyPr wrap="square">
            <a:spAutoFit/>
          </a:bodyPr>
          <a:lstStyle/>
          <a:p>
            <a:r>
              <a:rPr lang="pt-BR" sz="2500" dirty="0"/>
              <a:t>a) Os servidores são obrigados a conduzir veículos oficiais de transporte individual de passageiros, quando cumpridos os requisitos previstos no art. 1º da Lei nº 9.327, em especial, desde que haja autorização do Exmo. Ministro de Estado da CGU ou a quem tenha delegado a competência;</a:t>
            </a:r>
          </a:p>
          <a:p>
            <a:endParaRPr lang="pt-BR" sz="2500" dirty="0"/>
          </a:p>
          <a:p>
            <a:r>
              <a:rPr lang="pt-BR" sz="2500" dirty="0"/>
              <a:t>b) É admitida a contratação de seguro veicular de responsabilidade civil contra terceiros, permanente ou intermitente, desde que demonstrada a conveniência da contratação;</a:t>
            </a:r>
          </a:p>
        </p:txBody>
      </p:sp>
    </p:spTree>
    <p:extLst>
      <p:ext uri="{BB962C8B-B14F-4D97-AF65-F5344CB8AC3E}">
        <p14:creationId xmlns:p14="http://schemas.microsoft.com/office/powerpoint/2010/main" val="3366023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3"/>
            <a:ext cx="11070101" cy="495887"/>
          </a:xfrm>
          <a:prstGeom prst="rect">
            <a:avLst/>
          </a:prstGeom>
        </p:spPr>
        <p:txBody>
          <a:bodyPr>
            <a:normAutofit/>
          </a:bodyPr>
          <a:lstStyle/>
          <a:p>
            <a:pPr marL="0" indent="0" algn="just">
              <a:buNone/>
            </a:pPr>
            <a:r>
              <a:rPr lang="pt-BR" b="1" dirty="0"/>
              <a:t>6. CONCLUSÕES</a:t>
            </a:r>
          </a:p>
          <a:p>
            <a:pPr marL="0" indent="0" algn="just">
              <a:buNone/>
            </a:pPr>
            <a:endParaRPr lang="pt-BR" dirty="0"/>
          </a:p>
        </p:txBody>
      </p:sp>
      <p:sp>
        <p:nvSpPr>
          <p:cNvPr id="2" name="Retângulo 1">
            <a:extLst>
              <a:ext uri="{FF2B5EF4-FFF2-40B4-BE49-F238E27FC236}">
                <a16:creationId xmlns:a16="http://schemas.microsoft.com/office/drawing/2014/main" id="{A789BF69-5C98-40FD-8318-200D70AE738F}"/>
              </a:ext>
            </a:extLst>
          </p:cNvPr>
          <p:cNvSpPr/>
          <p:nvPr/>
        </p:nvSpPr>
        <p:spPr>
          <a:xfrm>
            <a:off x="572087" y="2331281"/>
            <a:ext cx="11047826" cy="3170099"/>
          </a:xfrm>
          <a:prstGeom prst="rect">
            <a:avLst/>
          </a:prstGeom>
        </p:spPr>
        <p:txBody>
          <a:bodyPr wrap="square">
            <a:spAutoFit/>
          </a:bodyPr>
          <a:lstStyle/>
          <a:p>
            <a:r>
              <a:rPr lang="pt-BR" sz="2500" dirty="0"/>
              <a:t>c) O servidor condutor do veículo responde pelas penalidades impostas em razão de infrações de trânsito, isentando-se, entretanto, de responsabilidade quando demonstre que a conduta foi praticada no estrito cumprimento do dever legal;</a:t>
            </a:r>
          </a:p>
          <a:p>
            <a:endParaRPr lang="pt-BR" sz="2500" dirty="0"/>
          </a:p>
          <a:p>
            <a:r>
              <a:rPr lang="pt-BR" sz="2500" dirty="0"/>
              <a:t>d) O servidor condutor do veículo é responsável pelos danos que tenha causado, dolosa ou culposamente, à Administração. Quando o dano for causado a terceiros, a Administração deverá ressarcir a vítima e, posteriormente, cobrar regressivamente do servidor o valor despendido com a indenização da vítima.</a:t>
            </a:r>
          </a:p>
        </p:txBody>
      </p:sp>
    </p:spTree>
    <p:extLst>
      <p:ext uri="{BB962C8B-B14F-4D97-AF65-F5344CB8AC3E}">
        <p14:creationId xmlns:p14="http://schemas.microsoft.com/office/powerpoint/2010/main" val="302453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1524000" y="3429000"/>
            <a:ext cx="9144000" cy="1017588"/>
          </a:xfrm>
          <a:prstGeom prst="rect">
            <a:avLst/>
          </a:prstGeom>
        </p:spPr>
        <p:txBody>
          <a:bodyPr>
            <a:normAutofit/>
          </a:bodyPr>
          <a:lstStyle/>
          <a:p>
            <a:pPr marL="0" indent="0" algn="ctr">
              <a:buNone/>
            </a:pPr>
            <a:r>
              <a:rPr lang="pt-BR" sz="5000" dirty="0"/>
              <a:t>Obrigado.</a:t>
            </a:r>
          </a:p>
        </p:txBody>
      </p:sp>
      <p:sp>
        <p:nvSpPr>
          <p:cNvPr id="3" name="Subtítulo 3">
            <a:extLst>
              <a:ext uri="{FF2B5EF4-FFF2-40B4-BE49-F238E27FC236}">
                <a16:creationId xmlns:a16="http://schemas.microsoft.com/office/drawing/2014/main" id="{2778EAEB-9850-4400-9B1D-3F14C63128D8}"/>
              </a:ext>
            </a:extLst>
          </p:cNvPr>
          <p:cNvSpPr txBox="1">
            <a:spLocks/>
          </p:cNvSpPr>
          <p:nvPr/>
        </p:nvSpPr>
        <p:spPr>
          <a:xfrm>
            <a:off x="7427742" y="5283591"/>
            <a:ext cx="4532142" cy="101758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pt-BR" dirty="0"/>
              <a:t>Jônitas Matos S. Duarte</a:t>
            </a:r>
          </a:p>
          <a:p>
            <a:pPr marL="0" indent="0" algn="ctr">
              <a:buNone/>
            </a:pPr>
            <a:r>
              <a:rPr lang="pt-BR" sz="2000" dirty="0"/>
              <a:t>Coordenador-Geral de Matéria de Transparência e Administrativa da </a:t>
            </a:r>
            <a:r>
              <a:rPr lang="pt-BR" sz="2000" dirty="0" err="1"/>
              <a:t>Conjur</a:t>
            </a:r>
            <a:r>
              <a:rPr lang="pt-BR" sz="2000" dirty="0"/>
              <a:t>/CGU</a:t>
            </a:r>
          </a:p>
          <a:p>
            <a:pPr marL="0" indent="0" algn="ctr">
              <a:buNone/>
            </a:pPr>
            <a:endParaRPr lang="pt-BR" dirty="0"/>
          </a:p>
          <a:p>
            <a:pPr marL="0" indent="0" algn="ctr">
              <a:buFont typeface="Arial" panose="020B0604020202020204" pitchFamily="34" charset="0"/>
              <a:buNone/>
            </a:pPr>
            <a:endParaRPr lang="pt-BR" dirty="0"/>
          </a:p>
        </p:txBody>
      </p:sp>
    </p:spTree>
    <p:extLst>
      <p:ext uri="{BB962C8B-B14F-4D97-AF65-F5344CB8AC3E}">
        <p14:creationId xmlns:p14="http://schemas.microsoft.com/office/powerpoint/2010/main" val="367968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ítulo 8">
            <a:extLst>
              <a:ext uri="{FF2B5EF4-FFF2-40B4-BE49-F238E27FC236}">
                <a16:creationId xmlns:a16="http://schemas.microsoft.com/office/drawing/2014/main" id="{7051E64F-7552-4D00-B61E-40376807648B}"/>
              </a:ext>
            </a:extLst>
          </p:cNvPr>
          <p:cNvSpPr>
            <a:spLocks noGrp="1"/>
          </p:cNvSpPr>
          <p:nvPr>
            <p:ph type="subTitle" idx="4294967295"/>
          </p:nvPr>
        </p:nvSpPr>
        <p:spPr>
          <a:xfrm>
            <a:off x="556943" y="2024340"/>
            <a:ext cx="10753481" cy="4833660"/>
          </a:xfrm>
          <a:prstGeom prst="rect">
            <a:avLst/>
          </a:prstGeom>
        </p:spPr>
        <p:txBody>
          <a:bodyPr>
            <a:noAutofit/>
          </a:bodyPr>
          <a:lstStyle/>
          <a:p>
            <a:pPr marL="342900" indent="-342900" algn="just">
              <a:lnSpc>
                <a:spcPct val="100000"/>
              </a:lnSpc>
            </a:pPr>
            <a:r>
              <a:rPr lang="pt-BR" sz="1800" dirty="0">
                <a:hlinkClick r:id="rId2"/>
              </a:rPr>
              <a:t>Constituição da República Federativa do Brasil de 1988</a:t>
            </a:r>
            <a:endParaRPr lang="pt-BR" sz="1800" dirty="0"/>
          </a:p>
          <a:p>
            <a:pPr marL="342900" indent="-342900" algn="just">
              <a:lnSpc>
                <a:spcPct val="100000"/>
              </a:lnSpc>
            </a:pPr>
            <a:r>
              <a:rPr lang="pt-BR" sz="1800" dirty="0">
                <a:hlinkClick r:id="rId3"/>
              </a:rPr>
              <a:t>Lei nº 9.327, de  9 de dezembro de 1996</a:t>
            </a:r>
            <a:r>
              <a:rPr lang="pt-BR" sz="1800" dirty="0"/>
              <a:t> (Condução de veículo oficial)</a:t>
            </a:r>
          </a:p>
          <a:p>
            <a:pPr marL="342900" indent="-342900" algn="just">
              <a:lnSpc>
                <a:spcPct val="100000"/>
              </a:lnSpc>
            </a:pPr>
            <a:r>
              <a:rPr lang="pt-BR" sz="1800" dirty="0">
                <a:hlinkClick r:id="rId4"/>
              </a:rPr>
              <a:t>Lei nº 9.503, de 23 de setembro de 1997</a:t>
            </a:r>
            <a:r>
              <a:rPr lang="pt-BR" sz="1800" dirty="0"/>
              <a:t> (Código de Trânsito Brasileiro)</a:t>
            </a:r>
          </a:p>
          <a:p>
            <a:pPr marL="342900" indent="-342900" algn="just">
              <a:lnSpc>
                <a:spcPct val="100000"/>
              </a:lnSpc>
            </a:pPr>
            <a:r>
              <a:rPr lang="pt-BR" sz="1800" dirty="0">
                <a:hlinkClick r:id="rId5"/>
              </a:rPr>
              <a:t>Lei nº 10.406, de 10 de janeiro de 2002</a:t>
            </a:r>
            <a:r>
              <a:rPr lang="pt-BR" sz="1800" dirty="0"/>
              <a:t> (Código Civil)</a:t>
            </a:r>
          </a:p>
          <a:p>
            <a:pPr marL="342900" indent="-342900" algn="just">
              <a:lnSpc>
                <a:spcPct val="100000"/>
              </a:lnSpc>
            </a:pPr>
            <a:r>
              <a:rPr lang="pt-BR" sz="1800" dirty="0">
                <a:hlinkClick r:id="rId6"/>
              </a:rPr>
              <a:t>Lei nº 8.112, de 11 de dezembro de 1990</a:t>
            </a:r>
            <a:r>
              <a:rPr lang="pt-BR" sz="1800" dirty="0"/>
              <a:t> (Estatuto do Servidor Público Civil)</a:t>
            </a:r>
          </a:p>
          <a:p>
            <a:pPr marL="342900" indent="-342900" algn="just">
              <a:lnSpc>
                <a:spcPct val="100000"/>
              </a:lnSpc>
            </a:pPr>
            <a:r>
              <a:rPr lang="pt-BR" sz="1800" dirty="0">
                <a:solidFill>
                  <a:srgbClr val="0563C1"/>
                </a:solidFill>
                <a:hlinkClick r:id="rId7">
                  <a:extLst>
                    <a:ext uri="{A12FA001-AC4F-418D-AE19-62706E023703}">
                      <ahyp:hlinkClr xmlns:ahyp="http://schemas.microsoft.com/office/drawing/2018/hyperlinkcolor" val="tx"/>
                    </a:ext>
                  </a:extLst>
                </a:hlinkClick>
              </a:rPr>
              <a:t>Lei nº 9.625, de 7 de abril de 1998 </a:t>
            </a:r>
            <a:r>
              <a:rPr lang="pt-BR" sz="1800" dirty="0">
                <a:hlinkClick r:id="rId7">
                  <a:extLst>
                    <a:ext uri="{A12FA001-AC4F-418D-AE19-62706E023703}">
                      <ahyp:hlinkClr xmlns:ahyp="http://schemas.microsoft.com/office/drawing/2018/hyperlinkcolor" val="tx"/>
                    </a:ext>
                  </a:extLst>
                </a:hlinkClick>
              </a:rPr>
              <a:t>(Lei da Carreira de AFFC e TFFC)</a:t>
            </a:r>
            <a:endParaRPr lang="pt-BR" sz="1800" dirty="0"/>
          </a:p>
          <a:p>
            <a:pPr marL="342900" indent="-342900" algn="just">
              <a:lnSpc>
                <a:spcPct val="100000"/>
              </a:lnSpc>
            </a:pPr>
            <a:r>
              <a:rPr lang="pt-BR" sz="1800" dirty="0">
                <a:hlinkClick r:id="rId8"/>
              </a:rPr>
              <a:t>Decreto nº 11.102, de 23 de junho de 2022</a:t>
            </a:r>
            <a:r>
              <a:rPr lang="pt-BR" sz="1800" dirty="0"/>
              <a:t> (Decreto de Estrutura da CGU)</a:t>
            </a:r>
          </a:p>
          <a:p>
            <a:pPr marL="342900" indent="-342900" algn="just">
              <a:lnSpc>
                <a:spcPct val="100000"/>
              </a:lnSpc>
            </a:pPr>
            <a:r>
              <a:rPr lang="pt-BR" sz="1800" dirty="0">
                <a:solidFill>
                  <a:srgbClr val="0563C1"/>
                </a:solidFill>
                <a:hlinkClick r:id="rId9"/>
              </a:rPr>
              <a:t>Portaria CGU nº 3553/2019 </a:t>
            </a:r>
            <a:r>
              <a:rPr lang="pt-BR" sz="1800" dirty="0">
                <a:hlinkClick r:id="rId9"/>
              </a:rPr>
              <a:t>(Regimento Interno)</a:t>
            </a:r>
            <a:endParaRPr lang="pt-BR" sz="1800" dirty="0">
              <a:hlinkClick r:id="rId10">
                <a:extLst>
                  <a:ext uri="{A12FA001-AC4F-418D-AE19-62706E023703}">
                    <ahyp:hlinkClr xmlns:ahyp="http://schemas.microsoft.com/office/drawing/2018/hyperlinkcolor" val="tx"/>
                  </a:ext>
                </a:extLst>
              </a:hlinkClick>
            </a:endParaRPr>
          </a:p>
          <a:p>
            <a:pPr marL="342900" indent="-342900" algn="just">
              <a:lnSpc>
                <a:spcPct val="100000"/>
              </a:lnSpc>
            </a:pPr>
            <a:r>
              <a:rPr lang="pt-BR" sz="1800" dirty="0">
                <a:hlinkClick r:id="rId11"/>
              </a:rPr>
              <a:t>Instrução Normativa n</a:t>
            </a:r>
            <a:r>
              <a:rPr lang="pt-BR" sz="1800" dirty="0">
                <a:solidFill>
                  <a:srgbClr val="0563C1"/>
                </a:solidFill>
                <a:hlinkClick r:id="rId11"/>
              </a:rPr>
              <a:t>º</a:t>
            </a:r>
            <a:r>
              <a:rPr lang="pt-BR" sz="1800" dirty="0">
                <a:hlinkClick r:id="rId11"/>
              </a:rPr>
              <a:t> 183, DE 8 DE SETEMBRO DE 1986</a:t>
            </a:r>
            <a:endParaRPr lang="pt-BR" sz="1800" dirty="0"/>
          </a:p>
          <a:p>
            <a:pPr marL="342900" indent="-342900" algn="just">
              <a:lnSpc>
                <a:spcPct val="100000"/>
              </a:lnSpc>
            </a:pPr>
            <a:r>
              <a:rPr lang="pt-BR" sz="1800" dirty="0">
                <a:solidFill>
                  <a:srgbClr val="0563C1"/>
                </a:solidFill>
                <a:hlinkClick r:id="rId12">
                  <a:extLst>
                    <a:ext uri="{A12FA001-AC4F-418D-AE19-62706E023703}">
                      <ahyp:hlinkClr xmlns:ahyp="http://schemas.microsoft.com/office/drawing/2018/hyperlinkcolor" val="tx"/>
                    </a:ext>
                  </a:extLst>
                </a:hlinkClick>
              </a:rPr>
              <a:t>Circular SUSEP nº 642, de 20 de setembro de 2021 </a:t>
            </a:r>
            <a:r>
              <a:rPr lang="pt-BR" sz="1800" dirty="0">
                <a:hlinkClick r:id="rId12">
                  <a:extLst>
                    <a:ext uri="{A12FA001-AC4F-418D-AE19-62706E023703}">
                      <ahyp:hlinkClr xmlns:ahyp="http://schemas.microsoft.com/office/drawing/2018/hyperlinkcolor" val="tx"/>
                    </a:ext>
                  </a:extLst>
                </a:hlinkClick>
              </a:rPr>
              <a:t>(Aceitação e vigência de seguros)</a:t>
            </a:r>
            <a:endParaRPr lang="pt-BR" sz="1800" dirty="0"/>
          </a:p>
          <a:p>
            <a:pPr marL="342900" indent="-342900" algn="just">
              <a:lnSpc>
                <a:spcPct val="100000"/>
              </a:lnSpc>
            </a:pPr>
            <a:r>
              <a:rPr lang="pt-BR" sz="1800" u="sng" dirty="0">
                <a:solidFill>
                  <a:srgbClr val="0563C1"/>
                </a:solidFill>
              </a:rPr>
              <a:t>Parecer n. 00237/2020/CONJUR-CGU/CGU/AGU </a:t>
            </a:r>
            <a:r>
              <a:rPr lang="pt-BR" sz="1800" dirty="0"/>
              <a:t>(SEI 1603867)</a:t>
            </a:r>
            <a:endParaRPr lang="pt-BR" sz="1800" dirty="0">
              <a:hlinkClick r:id="rId10">
                <a:extLst>
                  <a:ext uri="{A12FA001-AC4F-418D-AE19-62706E023703}">
                    <ahyp:hlinkClr xmlns:ahyp="http://schemas.microsoft.com/office/drawing/2018/hyperlinkcolor" val="tx"/>
                  </a:ext>
                </a:extLst>
              </a:hlinkClick>
            </a:endParaRPr>
          </a:p>
          <a:p>
            <a:pPr marL="342900" indent="-342900" algn="just">
              <a:lnSpc>
                <a:spcPct val="100000"/>
              </a:lnSpc>
            </a:pPr>
            <a:r>
              <a:rPr lang="pt-BR" sz="1800" b="1" u="sng" dirty="0">
                <a:solidFill>
                  <a:srgbClr val="0563C1"/>
                </a:solidFill>
              </a:rPr>
              <a:t>Parecer n. 00334/2022/CONJUR-CGU/CGU/AGU </a:t>
            </a:r>
            <a:r>
              <a:rPr lang="pt-BR" sz="1800" b="1" u="sng" dirty="0"/>
              <a:t>(SEI 2567858)</a:t>
            </a:r>
          </a:p>
          <a:p>
            <a:pPr marL="342900" indent="-342900" algn="just">
              <a:lnSpc>
                <a:spcPct val="100000"/>
              </a:lnSpc>
              <a:buFont typeface="Arial" panose="020B0604020202020204" pitchFamily="34" charset="0"/>
              <a:buChar char="•"/>
            </a:pPr>
            <a:endParaRPr lang="pt-BR" sz="1800" dirty="0"/>
          </a:p>
        </p:txBody>
      </p:sp>
      <p:sp>
        <p:nvSpPr>
          <p:cNvPr id="4" name="Retângulo 3">
            <a:extLst>
              <a:ext uri="{FF2B5EF4-FFF2-40B4-BE49-F238E27FC236}">
                <a16:creationId xmlns:a16="http://schemas.microsoft.com/office/drawing/2014/main" id="{980CB9A5-7749-46F7-B019-55A30160E2F6}"/>
              </a:ext>
            </a:extLst>
          </p:cNvPr>
          <p:cNvSpPr/>
          <p:nvPr/>
        </p:nvSpPr>
        <p:spPr>
          <a:xfrm>
            <a:off x="1" y="1050634"/>
            <a:ext cx="12192000" cy="844063"/>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tângulo 1">
            <a:extLst>
              <a:ext uri="{FF2B5EF4-FFF2-40B4-BE49-F238E27FC236}">
                <a16:creationId xmlns:a16="http://schemas.microsoft.com/office/drawing/2014/main" id="{84D79AD8-3C49-45D1-82CB-874132EF4B12}"/>
              </a:ext>
            </a:extLst>
          </p:cNvPr>
          <p:cNvSpPr/>
          <p:nvPr/>
        </p:nvSpPr>
        <p:spPr>
          <a:xfrm>
            <a:off x="556944" y="1180277"/>
            <a:ext cx="2777107" cy="584775"/>
          </a:xfrm>
          <a:prstGeom prst="rect">
            <a:avLst/>
          </a:prstGeom>
        </p:spPr>
        <p:txBody>
          <a:bodyPr wrap="none">
            <a:spAutoFit/>
          </a:bodyPr>
          <a:lstStyle/>
          <a:p>
            <a:r>
              <a:rPr lang="pt-BR" sz="3200" dirty="0">
                <a:solidFill>
                  <a:schemeClr val="bg1"/>
                </a:solidFill>
              </a:rPr>
              <a:t>Fontes jurídicas</a:t>
            </a:r>
            <a:endParaRPr lang="pt-BR" sz="3200" dirty="0"/>
          </a:p>
        </p:txBody>
      </p:sp>
    </p:spTree>
    <p:extLst>
      <p:ext uri="{BB962C8B-B14F-4D97-AF65-F5344CB8AC3E}">
        <p14:creationId xmlns:p14="http://schemas.microsoft.com/office/powerpoint/2010/main" val="139735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67753"/>
          </a:xfrm>
          <a:prstGeom prst="rect">
            <a:avLst/>
          </a:prstGeom>
        </p:spPr>
        <p:txBody>
          <a:bodyPr>
            <a:normAutofit lnSpcReduction="10000"/>
          </a:bodyPr>
          <a:lstStyle/>
          <a:p>
            <a:pPr marL="0" indent="0" algn="just">
              <a:buNone/>
            </a:pPr>
            <a:r>
              <a:rPr lang="pt-BR" b="1" dirty="0"/>
              <a:t>1. INTRODUÇÃO</a:t>
            </a:r>
          </a:p>
          <a:p>
            <a:pPr marL="0" indent="0" algn="just">
              <a:buNone/>
            </a:pPr>
            <a:endParaRPr lang="pt-BR" dirty="0"/>
          </a:p>
          <a:p>
            <a:pPr marL="0" indent="0" algn="just">
              <a:buNone/>
            </a:pPr>
            <a:endParaRPr lang="pt-BR" dirty="0"/>
          </a:p>
        </p:txBody>
      </p:sp>
      <p:sp>
        <p:nvSpPr>
          <p:cNvPr id="5" name="Retângulo 4">
            <a:extLst>
              <a:ext uri="{FF2B5EF4-FFF2-40B4-BE49-F238E27FC236}">
                <a16:creationId xmlns:a16="http://schemas.microsoft.com/office/drawing/2014/main" id="{C620532C-E449-4E09-899A-67BF6AC6D330}"/>
              </a:ext>
            </a:extLst>
          </p:cNvPr>
          <p:cNvSpPr/>
          <p:nvPr/>
        </p:nvSpPr>
        <p:spPr>
          <a:xfrm>
            <a:off x="572087" y="2176536"/>
            <a:ext cx="11047826" cy="4708981"/>
          </a:xfrm>
          <a:prstGeom prst="rect">
            <a:avLst/>
          </a:prstGeom>
        </p:spPr>
        <p:txBody>
          <a:bodyPr wrap="square">
            <a:spAutoFit/>
          </a:bodyPr>
          <a:lstStyle/>
          <a:p>
            <a:pPr marL="285750" indent="-285750">
              <a:buFont typeface="Arial" panose="020B0604020202020204" pitchFamily="34" charset="0"/>
              <a:buChar char="•"/>
            </a:pPr>
            <a:r>
              <a:rPr lang="pt-BR" sz="2500" dirty="0"/>
              <a:t>Consulta formulada pela Secretária-Executiva a respeito de questões envolvendo a determinação de que servidores conduzam veículos oficiais no desempenho das atividades do órgão.</a:t>
            </a:r>
          </a:p>
          <a:p>
            <a:pPr marL="285750" indent="-285750">
              <a:buFont typeface="Arial" panose="020B0604020202020204" pitchFamily="34" charset="0"/>
              <a:buChar char="•"/>
            </a:pPr>
            <a:endParaRPr lang="pt-BR" sz="2500" dirty="0"/>
          </a:p>
          <a:p>
            <a:pPr marL="285750" indent="-285750">
              <a:buFont typeface="Arial" panose="020B0604020202020204" pitchFamily="34" charset="0"/>
              <a:buChar char="•"/>
            </a:pPr>
            <a:r>
              <a:rPr lang="pt-BR" sz="2500" dirty="0"/>
              <a:t>Questionamentos apresentados pelos servidores aos Superintendentes:</a:t>
            </a:r>
          </a:p>
          <a:p>
            <a:pPr marL="742950" lvl="1" indent="-285750">
              <a:buFont typeface="Arial" panose="020B0604020202020204" pitchFamily="34" charset="0"/>
              <a:buChar char="•"/>
            </a:pPr>
            <a:r>
              <a:rPr lang="pt-BR" sz="2500" dirty="0"/>
              <a:t>Carros sem seguros;</a:t>
            </a:r>
          </a:p>
          <a:p>
            <a:pPr marL="742950" lvl="1" indent="-285750">
              <a:buFont typeface="Arial" panose="020B0604020202020204" pitchFamily="34" charset="0"/>
              <a:buChar char="•"/>
            </a:pPr>
            <a:r>
              <a:rPr lang="pt-BR" sz="2500" dirty="0"/>
              <a:t>não há obrigação em Lei;</a:t>
            </a:r>
          </a:p>
          <a:p>
            <a:pPr marL="742950" lvl="1" indent="-285750">
              <a:buFont typeface="Arial" panose="020B0604020202020204" pitchFamily="34" charset="0"/>
              <a:buChar char="•"/>
            </a:pPr>
            <a:r>
              <a:rPr lang="pt-BR" sz="2500" dirty="0"/>
              <a:t>extinção de cargo de motorista;</a:t>
            </a:r>
          </a:p>
          <a:p>
            <a:pPr marL="742950" lvl="1" indent="-285750">
              <a:buFont typeface="Arial" panose="020B0604020202020204" pitchFamily="34" charset="0"/>
              <a:buChar char="•"/>
            </a:pPr>
            <a:r>
              <a:rPr lang="pt-BR" sz="2500" dirty="0"/>
              <a:t>baixa demanda para contratação de empresa terceirizada e</a:t>
            </a:r>
          </a:p>
          <a:p>
            <a:pPr marL="742950" lvl="1" indent="-285750">
              <a:buFont typeface="Arial" panose="020B0604020202020204" pitchFamily="34" charset="0"/>
              <a:buChar char="•"/>
            </a:pPr>
            <a:r>
              <a:rPr lang="pt-BR" sz="2500" dirty="0"/>
              <a:t>Cobrança de multas;</a:t>
            </a:r>
          </a:p>
          <a:p>
            <a:pPr marL="742950" lvl="1" indent="-285750">
              <a:buFont typeface="Arial" panose="020B0604020202020204" pitchFamily="34" charset="0"/>
              <a:buChar char="•"/>
            </a:pPr>
            <a:endParaRPr lang="pt-BR" sz="2500" dirty="0"/>
          </a:p>
          <a:p>
            <a:pPr marL="285750" indent="-285750">
              <a:buFont typeface="Arial" panose="020B0604020202020204" pitchFamily="34" charset="0"/>
              <a:buChar char="•"/>
            </a:pPr>
            <a:endParaRPr lang="pt-BR" sz="2500" dirty="0"/>
          </a:p>
        </p:txBody>
      </p:sp>
    </p:spTree>
    <p:extLst>
      <p:ext uri="{BB962C8B-B14F-4D97-AF65-F5344CB8AC3E}">
        <p14:creationId xmlns:p14="http://schemas.microsoft.com/office/powerpoint/2010/main" val="282216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2331281"/>
            <a:ext cx="11047826" cy="3631763"/>
          </a:xfrm>
          <a:prstGeom prst="rect">
            <a:avLst/>
          </a:prstGeom>
        </p:spPr>
        <p:txBody>
          <a:bodyPr wrap="square">
            <a:spAutoFit/>
          </a:bodyPr>
          <a:lstStyle/>
          <a:p>
            <a:pPr marL="285750" indent="-285750">
              <a:buFont typeface="Arial" panose="020B0604020202020204" pitchFamily="34" charset="0"/>
              <a:buChar char="•"/>
            </a:pPr>
            <a:r>
              <a:rPr lang="pt-BR" sz="2500" dirty="0"/>
              <a:t>A Lei nº 9.327, de 9 de dezembro de 1996, estabelece que:</a:t>
            </a:r>
          </a:p>
          <a:p>
            <a:pPr marL="285750" indent="-285750">
              <a:buFont typeface="Arial" panose="020B0604020202020204" pitchFamily="34" charset="0"/>
              <a:buChar char="•"/>
            </a:pPr>
            <a:endParaRPr lang="pt-BR" sz="2500" dirty="0"/>
          </a:p>
          <a:p>
            <a:pPr marL="900113" algn="just"/>
            <a:r>
              <a:rPr lang="pt-BR" sz="2000" dirty="0"/>
              <a:t>"Art. 1º Os servidores públicos federais, dos órgãos e entidades integrantes da Administração Pública Federal direta, autárquica e fundacional, </a:t>
            </a:r>
            <a:r>
              <a:rPr lang="pt-BR" sz="2000" b="1" dirty="0"/>
              <a:t>no interesse do serviço e no exercício de suas próprias atribuições</a:t>
            </a:r>
            <a:r>
              <a:rPr lang="pt-BR" sz="2000" dirty="0"/>
              <a:t>, </a:t>
            </a:r>
            <a:r>
              <a:rPr lang="pt-BR" sz="2000" b="1" dirty="0"/>
              <a:t>quando houver insuficiência de servidores ocupantes do cargo de Motorista Oficial</a:t>
            </a:r>
            <a:r>
              <a:rPr lang="pt-BR" sz="2000" dirty="0"/>
              <a:t>, </a:t>
            </a:r>
            <a:r>
              <a:rPr lang="pt-BR" sz="2000" b="1" dirty="0"/>
              <a:t>poderão dirigir veículos oficiais</a:t>
            </a:r>
            <a:r>
              <a:rPr lang="pt-BR" sz="2000" dirty="0"/>
              <a:t>, de transporte individual de passageiros, desde que </a:t>
            </a:r>
            <a:r>
              <a:rPr lang="pt-BR" sz="2000" b="1" dirty="0"/>
              <a:t>possuidores da Carteira Nacional de Habilitação </a:t>
            </a:r>
            <a:r>
              <a:rPr lang="pt-BR" sz="2000" dirty="0"/>
              <a:t>e devidamente </a:t>
            </a:r>
            <a:r>
              <a:rPr lang="pt-BR" sz="2000" b="1" dirty="0"/>
              <a:t>autorizados pelo dirigente máximo do órgão ou entidade </a:t>
            </a:r>
            <a:r>
              <a:rPr lang="pt-BR" sz="2000" dirty="0"/>
              <a:t>a que pertençam.</a:t>
            </a:r>
          </a:p>
          <a:p>
            <a:pPr marL="900113" algn="just"/>
            <a:r>
              <a:rPr lang="pt-BR" sz="2000" dirty="0"/>
              <a:t>Art. 2º Esta Lei entra em vigor na data de sua publicação.</a:t>
            </a:r>
          </a:p>
          <a:p>
            <a:pPr marL="900113" algn="just"/>
            <a:r>
              <a:rPr lang="pt-BR" sz="2000" dirty="0"/>
              <a:t>Art. 3º Revogam-se o art. 9º da Lei nº 1.081, de 13 de abril de 1950, e demais disposições em contrário."</a:t>
            </a:r>
          </a:p>
        </p:txBody>
      </p:sp>
    </p:spTree>
    <p:extLst>
      <p:ext uri="{BB962C8B-B14F-4D97-AF65-F5344CB8AC3E}">
        <p14:creationId xmlns:p14="http://schemas.microsoft.com/office/powerpoint/2010/main" val="89804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2331281"/>
            <a:ext cx="11047826" cy="3939540"/>
          </a:xfrm>
          <a:prstGeom prst="rect">
            <a:avLst/>
          </a:prstGeom>
        </p:spPr>
        <p:txBody>
          <a:bodyPr wrap="square">
            <a:spAutoFit/>
          </a:bodyPr>
          <a:lstStyle/>
          <a:p>
            <a:pPr marL="514350" indent="-514350">
              <a:buFont typeface="+mj-lt"/>
              <a:buAutoNum type="romanLcPeriod"/>
            </a:pPr>
            <a:r>
              <a:rPr lang="pt-BR" sz="2500" b="1" dirty="0"/>
              <a:t>haja interesse do serviço;</a:t>
            </a:r>
          </a:p>
          <a:p>
            <a:pPr marL="514350" indent="-514350">
              <a:buFont typeface="+mj-lt"/>
              <a:buAutoNum type="romanLcPeriod"/>
            </a:pPr>
            <a:endParaRPr lang="pt-BR" sz="2500" dirty="0"/>
          </a:p>
          <a:p>
            <a:pPr marL="514350" indent="-514350">
              <a:buFont typeface="+mj-lt"/>
              <a:buAutoNum type="romanLcPeriod"/>
            </a:pPr>
            <a:r>
              <a:rPr lang="pt-BR" sz="2500" b="1" dirty="0"/>
              <a:t>a utilização se dê no exercício das atribuições próprias do servidor;</a:t>
            </a:r>
          </a:p>
          <a:p>
            <a:pPr marL="514350" indent="-514350">
              <a:buFont typeface="+mj-lt"/>
              <a:buAutoNum type="romanLcPeriod"/>
            </a:pPr>
            <a:endParaRPr lang="pt-BR" sz="2500" dirty="0"/>
          </a:p>
          <a:p>
            <a:pPr marL="514350" indent="-514350">
              <a:buFont typeface="+mj-lt"/>
              <a:buAutoNum type="romanLcPeriod"/>
            </a:pPr>
            <a:r>
              <a:rPr lang="pt-BR" sz="2500" dirty="0"/>
              <a:t>haja insuficiência de servidores ocupantes do cargo de motorista oficial ou a demanda não justificar a contratação do serviço terceirizado; </a:t>
            </a:r>
          </a:p>
          <a:p>
            <a:pPr marL="514350" indent="-514350">
              <a:buFont typeface="+mj-lt"/>
              <a:buAutoNum type="romanLcPeriod"/>
            </a:pPr>
            <a:endParaRPr lang="pt-BR" sz="2500" dirty="0"/>
          </a:p>
          <a:p>
            <a:pPr marL="514350" indent="-514350">
              <a:buFont typeface="+mj-lt"/>
              <a:buAutoNum type="romanLcPeriod"/>
            </a:pPr>
            <a:r>
              <a:rPr lang="pt-BR" sz="2500" dirty="0"/>
              <a:t>o servidor possua Carteira Nacional de Habilitação; e,</a:t>
            </a:r>
          </a:p>
          <a:p>
            <a:pPr marL="514350" indent="-514350">
              <a:buFont typeface="+mj-lt"/>
              <a:buAutoNum type="romanLcPeriod"/>
            </a:pPr>
            <a:endParaRPr lang="pt-BR" sz="2500" dirty="0"/>
          </a:p>
          <a:p>
            <a:pPr marL="514350" indent="-514350">
              <a:buFont typeface="+mj-lt"/>
              <a:buAutoNum type="romanLcPeriod"/>
            </a:pPr>
            <a:r>
              <a:rPr lang="pt-BR" sz="2500" b="1" dirty="0"/>
              <a:t>seja autorizado pelo dirigente máximo do órgão ou entidade.</a:t>
            </a:r>
          </a:p>
        </p:txBody>
      </p:sp>
    </p:spTree>
    <p:extLst>
      <p:ext uri="{BB962C8B-B14F-4D97-AF65-F5344CB8AC3E}">
        <p14:creationId xmlns:p14="http://schemas.microsoft.com/office/powerpoint/2010/main" val="372073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2331281"/>
            <a:ext cx="11047826" cy="4185761"/>
          </a:xfrm>
          <a:prstGeom prst="rect">
            <a:avLst/>
          </a:prstGeom>
        </p:spPr>
        <p:txBody>
          <a:bodyPr wrap="square">
            <a:spAutoFit/>
          </a:bodyPr>
          <a:lstStyle/>
          <a:p>
            <a:pPr marL="514350" indent="-514350">
              <a:buFont typeface="+mj-lt"/>
              <a:buAutoNum type="romanLcPeriod"/>
            </a:pPr>
            <a:r>
              <a:rPr lang="pt-BR" sz="2500" u="sng" dirty="0"/>
              <a:t>haja interesse do serviço;</a:t>
            </a:r>
          </a:p>
          <a:p>
            <a:pPr lvl="0" eaLnBrk="0" fontAlgn="base" hangingPunct="0">
              <a:spcBef>
                <a:spcPct val="0"/>
              </a:spcBef>
              <a:spcAft>
                <a:spcPct val="0"/>
              </a:spcAft>
            </a:pPr>
            <a:endParaRPr lang="pt-BR" altLang="pt-BR" dirty="0">
              <a:solidFill>
                <a:srgbClr val="000000"/>
              </a:solidFill>
              <a:latin typeface="Arial" panose="020B0604020202020204" pitchFamily="34" charset="0"/>
            </a:endParaRPr>
          </a:p>
          <a:p>
            <a:pPr lvl="0" eaLnBrk="0" fontAlgn="base" hangingPunct="0">
              <a:spcBef>
                <a:spcPct val="0"/>
              </a:spcBef>
              <a:spcAft>
                <a:spcPct val="0"/>
              </a:spcAft>
            </a:pPr>
            <a:endParaRPr lang="pt-BR" altLang="pt-BR" dirty="0">
              <a:solidFill>
                <a:srgbClr val="000000"/>
              </a:solidFill>
              <a:latin typeface="Arial" panose="020B0604020202020204" pitchFamily="34" charset="0"/>
            </a:endParaRPr>
          </a:p>
          <a:p>
            <a:pPr lvl="0" eaLnBrk="0" fontAlgn="base" hangingPunct="0">
              <a:spcBef>
                <a:spcPct val="0"/>
              </a:spcBef>
              <a:spcAft>
                <a:spcPct val="0"/>
              </a:spcAft>
            </a:pPr>
            <a:r>
              <a:rPr lang="pt-BR" altLang="pt-BR" dirty="0">
                <a:solidFill>
                  <a:srgbClr val="000000"/>
                </a:solidFill>
                <a:latin typeface="Arial" panose="020B0604020202020204" pitchFamily="34" charset="0"/>
              </a:rPr>
              <a:t>Decreto nº 11.102, de 2022</a:t>
            </a:r>
          </a:p>
          <a:p>
            <a:pPr lvl="0" eaLnBrk="0" fontAlgn="base" hangingPunct="0">
              <a:spcBef>
                <a:spcPct val="0"/>
              </a:spcBef>
              <a:spcAft>
                <a:spcPct val="0"/>
              </a:spcAft>
            </a:pPr>
            <a:endParaRPr lang="pt-BR" altLang="pt-BR" dirty="0">
              <a:solidFill>
                <a:srgbClr val="000000"/>
              </a:solidFill>
              <a:latin typeface="Arial" panose="020B0604020202020204" pitchFamily="34" charset="0"/>
            </a:endParaRPr>
          </a:p>
          <a:p>
            <a:pPr lvl="0" eaLnBrk="0" fontAlgn="base" hangingPunct="0">
              <a:spcBef>
                <a:spcPct val="0"/>
              </a:spcBef>
              <a:spcAft>
                <a:spcPct val="0"/>
              </a:spcAft>
            </a:pPr>
            <a:r>
              <a:rPr lang="pt-BR" altLang="pt-BR" dirty="0">
                <a:solidFill>
                  <a:srgbClr val="000000"/>
                </a:solidFill>
                <a:latin typeface="Arial" panose="020B0604020202020204" pitchFamily="34" charset="0"/>
              </a:rPr>
              <a:t>"Art. 23.  À Secretaria de Combate à Corrupção compete:</a:t>
            </a:r>
          </a:p>
          <a:p>
            <a:pPr lvl="0" eaLnBrk="0" fontAlgn="base" hangingPunct="0">
              <a:spcBef>
                <a:spcPct val="0"/>
              </a:spcBef>
              <a:spcAft>
                <a:spcPct val="0"/>
              </a:spcAft>
            </a:pPr>
            <a:r>
              <a:rPr lang="pt-BR" altLang="pt-BR" dirty="0">
                <a:solidFill>
                  <a:srgbClr val="000000"/>
                </a:solidFill>
                <a:latin typeface="Arial" panose="020B0604020202020204" pitchFamily="34" charset="0"/>
              </a:rPr>
              <a:t>(...)</a:t>
            </a:r>
          </a:p>
          <a:p>
            <a:pPr lvl="0" eaLnBrk="0" fontAlgn="base" hangingPunct="0">
              <a:spcBef>
                <a:spcPct val="0"/>
              </a:spcBef>
              <a:spcAft>
                <a:spcPct val="0"/>
              </a:spcAft>
            </a:pPr>
            <a:r>
              <a:rPr lang="pt-BR" altLang="pt-BR" dirty="0">
                <a:solidFill>
                  <a:srgbClr val="000000"/>
                </a:solidFill>
                <a:latin typeface="Arial" panose="020B0604020202020204" pitchFamily="34" charset="0"/>
              </a:rPr>
              <a:t>XV - executar as ações investigativas no âmbito da Controladoria-Geral da União, nos trabalhos de operações especiais;</a:t>
            </a:r>
          </a:p>
          <a:p>
            <a:pPr lvl="0" eaLnBrk="0" fontAlgn="base" hangingPunct="0">
              <a:spcBef>
                <a:spcPct val="0"/>
              </a:spcBef>
              <a:spcAft>
                <a:spcPct val="0"/>
              </a:spcAft>
            </a:pPr>
            <a:r>
              <a:rPr lang="pt-BR" altLang="pt-BR" dirty="0">
                <a:solidFill>
                  <a:srgbClr val="000000"/>
                </a:solidFill>
                <a:latin typeface="Arial" panose="020B0604020202020204" pitchFamily="34" charset="0"/>
              </a:rPr>
              <a:t>(...)</a:t>
            </a:r>
          </a:p>
          <a:p>
            <a:pPr lvl="0" eaLnBrk="0" fontAlgn="base" hangingPunct="0">
              <a:spcBef>
                <a:spcPct val="0"/>
              </a:spcBef>
              <a:spcAft>
                <a:spcPct val="0"/>
              </a:spcAft>
            </a:pPr>
            <a:r>
              <a:rPr lang="pt-BR" altLang="pt-BR" dirty="0">
                <a:solidFill>
                  <a:srgbClr val="000000"/>
                </a:solidFill>
                <a:latin typeface="Arial" panose="020B0604020202020204" pitchFamily="34" charset="0"/>
              </a:rPr>
              <a:t>Art. 26.  À Diretoria de Operações Especiais compete articular, supervisionar, acompanhar e </a:t>
            </a:r>
            <a:r>
              <a:rPr lang="pt-BR" altLang="pt-BR" b="1" dirty="0">
                <a:solidFill>
                  <a:srgbClr val="000000"/>
                </a:solidFill>
                <a:latin typeface="Arial" panose="020B0604020202020204" pitchFamily="34" charset="0"/>
              </a:rPr>
              <a:t>executar as ações investigativas no âmbito da Controladoria-Geral da União nos trabalhos de operações especiais </a:t>
            </a:r>
            <a:r>
              <a:rPr lang="pt-BR" altLang="pt-BR" b="1" u="sng" dirty="0">
                <a:solidFill>
                  <a:srgbClr val="000000"/>
                </a:solidFill>
                <a:latin typeface="Arial" panose="020B0604020202020204" pitchFamily="34" charset="0"/>
              </a:rPr>
              <a:t>em conjunto com outros órgãos de defesa do Estado.</a:t>
            </a:r>
            <a:r>
              <a:rPr lang="pt-BR" altLang="pt-BR" dirty="0">
                <a:solidFill>
                  <a:srgbClr val="000000"/>
                </a:solidFill>
                <a:latin typeface="Arial" panose="020B0604020202020204" pitchFamily="34" charset="0"/>
              </a:rPr>
              <a:t>" (destacamos)</a:t>
            </a:r>
            <a:r>
              <a:rPr lang="pt-BR" altLang="pt-BR" dirty="0">
                <a:solidFill>
                  <a:prstClr val="black"/>
                </a:solidFill>
                <a:latin typeface="Arial" panose="020B0604020202020204" pitchFamily="34" charset="0"/>
              </a:rPr>
              <a:t> </a:t>
            </a:r>
          </a:p>
          <a:p>
            <a:pPr marL="285750" indent="-285750">
              <a:buFont typeface="Arial" panose="020B0604020202020204" pitchFamily="34" charset="0"/>
              <a:buChar char="•"/>
            </a:pPr>
            <a:endParaRPr lang="pt-BR" sz="2500" dirty="0"/>
          </a:p>
        </p:txBody>
      </p:sp>
    </p:spTree>
    <p:extLst>
      <p:ext uri="{BB962C8B-B14F-4D97-AF65-F5344CB8AC3E}">
        <p14:creationId xmlns:p14="http://schemas.microsoft.com/office/powerpoint/2010/main" val="2751907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2011967"/>
            <a:ext cx="11047826" cy="4739759"/>
          </a:xfrm>
          <a:prstGeom prst="rect">
            <a:avLst/>
          </a:prstGeom>
        </p:spPr>
        <p:txBody>
          <a:bodyPr wrap="square">
            <a:spAutoFit/>
          </a:bodyPr>
          <a:lstStyle/>
          <a:p>
            <a:r>
              <a:rPr lang="pt-BR" sz="2500" u="sng" dirty="0" err="1"/>
              <a:t>ii</a:t>
            </a:r>
            <a:r>
              <a:rPr lang="pt-BR" sz="2500" u="sng" dirty="0"/>
              <a:t>. a utilização se dê no exercício das atribuições próprias do servidor;</a:t>
            </a:r>
          </a:p>
          <a:p>
            <a:pPr marL="285750" indent="-285750">
              <a:buFont typeface="Arial" panose="020B0604020202020204" pitchFamily="34" charset="0"/>
              <a:buChar char="•"/>
            </a:pPr>
            <a:endParaRPr lang="pt-BR" sz="2500" dirty="0"/>
          </a:p>
          <a:p>
            <a:pPr marL="285750" indent="-285750">
              <a:buFont typeface="Arial" panose="020B0604020202020204" pitchFamily="34" charset="0"/>
              <a:buChar char="•"/>
            </a:pPr>
            <a:r>
              <a:rPr lang="pt-BR" dirty="0"/>
              <a:t>Lei nº 9.625, de 1998 (AFFC e TFFC)</a:t>
            </a:r>
          </a:p>
          <a:p>
            <a:pPr marL="711200"/>
            <a:r>
              <a:rPr lang="pt-BR" dirty="0"/>
              <a:t>Art. 22.  São atribuições do ocupante do cargo de </a:t>
            </a:r>
            <a:r>
              <a:rPr lang="pt-BR" b="1" dirty="0"/>
              <a:t>Auditor Federal de Finanças e Controle</a:t>
            </a:r>
            <a:r>
              <a:rPr lang="pt-BR" dirty="0"/>
              <a:t> o planejamento, a supervisão, a coordenação, a orientação e a execução:            </a:t>
            </a:r>
            <a:r>
              <a:rPr lang="pt-BR" dirty="0">
                <a:hlinkClick r:id="rId2"/>
              </a:rPr>
              <a:t>(Redação dada pela Lei nº 13.327, de 2016)</a:t>
            </a:r>
            <a:endParaRPr lang="pt-BR" dirty="0"/>
          </a:p>
          <a:p>
            <a:pPr marL="711200"/>
            <a:r>
              <a:rPr lang="pt-BR" dirty="0"/>
              <a:t>(...)</a:t>
            </a:r>
          </a:p>
          <a:p>
            <a:pPr marL="711200"/>
            <a:r>
              <a:rPr lang="pt-BR" dirty="0"/>
              <a:t>IX - de </a:t>
            </a:r>
            <a:r>
              <a:rPr lang="pt-BR" b="1" dirty="0"/>
              <a:t>outras atividades necessárias </a:t>
            </a:r>
            <a:r>
              <a:rPr lang="pt-BR" dirty="0"/>
              <a:t>ao cumprimento da missão institucional e ao funcionamento do Ministério da Fazenda e do Ministério da Transparência, Fiscalização e Controladoria-Geral da União (CGU).                     (Redação dada pela Lei nº 13.464, de 2017)</a:t>
            </a:r>
          </a:p>
          <a:p>
            <a:pPr marL="711200"/>
            <a:endParaRPr lang="pt-BR" dirty="0"/>
          </a:p>
          <a:p>
            <a:pPr marL="711200"/>
            <a:r>
              <a:rPr lang="pt-BR" dirty="0"/>
              <a:t>Art. 22-A.  São atribuições do ocupante do cargo de </a:t>
            </a:r>
            <a:r>
              <a:rPr lang="pt-BR" b="1" dirty="0"/>
              <a:t>Técnico Federal de Finanças e Controle</a:t>
            </a:r>
            <a:r>
              <a:rPr lang="pt-BR" dirty="0"/>
              <a:t>, no âmbito das atividades previstas no art. 22:            </a:t>
            </a:r>
            <a:r>
              <a:rPr lang="pt-BR" dirty="0">
                <a:hlinkClick r:id="rId2"/>
              </a:rPr>
              <a:t>(Incluído pela Lei nº 13.327, de 2016)</a:t>
            </a:r>
            <a:endParaRPr lang="pt-BR" dirty="0"/>
          </a:p>
          <a:p>
            <a:pPr marL="711200"/>
            <a:r>
              <a:rPr lang="pt-BR" dirty="0"/>
              <a:t>(...)</a:t>
            </a:r>
          </a:p>
          <a:p>
            <a:pPr marL="711200"/>
            <a:r>
              <a:rPr lang="pt-BR" dirty="0"/>
              <a:t>VI - </a:t>
            </a:r>
            <a:r>
              <a:rPr lang="pt-BR" b="1" dirty="0"/>
              <a:t>executar outras atividades necessárias </a:t>
            </a:r>
            <a:r>
              <a:rPr lang="pt-BR" dirty="0"/>
              <a:t>ao cumprimento da missão institucional e ao funcionamento do Ministério da Fazenda e do Ministério da Transparência, Fiscalização e Controle.            (Incluído pela Lei nº 13.327, de 2016)</a:t>
            </a:r>
            <a:endParaRPr lang="pt-BR" sz="2500" dirty="0"/>
          </a:p>
        </p:txBody>
      </p:sp>
    </p:spTree>
    <p:extLst>
      <p:ext uri="{BB962C8B-B14F-4D97-AF65-F5344CB8AC3E}">
        <p14:creationId xmlns:p14="http://schemas.microsoft.com/office/powerpoint/2010/main" val="3397210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1982938"/>
            <a:ext cx="11047826" cy="4924425"/>
          </a:xfrm>
          <a:prstGeom prst="rect">
            <a:avLst/>
          </a:prstGeom>
        </p:spPr>
        <p:txBody>
          <a:bodyPr wrap="square">
            <a:spAutoFit/>
          </a:bodyPr>
          <a:lstStyle/>
          <a:p>
            <a:r>
              <a:rPr lang="pt-BR" sz="2500" u="sng" dirty="0" err="1"/>
              <a:t>ii</a:t>
            </a:r>
            <a:r>
              <a:rPr lang="pt-BR" sz="2500" u="sng" dirty="0"/>
              <a:t>. a utilização se dê no exercício das atribuições próprias do servidor;</a:t>
            </a:r>
          </a:p>
          <a:p>
            <a:pPr marL="285750" indent="-285750">
              <a:buFont typeface="Arial" panose="020B0604020202020204" pitchFamily="34" charset="0"/>
              <a:buChar char="•"/>
            </a:pPr>
            <a:endParaRPr lang="pt-BR" sz="2500" dirty="0"/>
          </a:p>
          <a:p>
            <a:pPr marL="285750" indent="-285750">
              <a:buFont typeface="Arial" panose="020B0604020202020204" pitchFamily="34" charset="0"/>
              <a:buChar char="•"/>
            </a:pPr>
            <a:r>
              <a:rPr lang="pt-BR" sz="2200" dirty="0"/>
              <a:t>Compete ao servidor executar todas as atividades que sejam afins ou correlatas, além das atividades que porventura sejam requeridas para possibilitar o exercício das atribuições do cargo.</a:t>
            </a:r>
          </a:p>
          <a:p>
            <a:pPr marL="285750" indent="-285750">
              <a:buFont typeface="Arial" panose="020B0604020202020204" pitchFamily="34" charset="0"/>
              <a:buChar char="•"/>
            </a:pPr>
            <a:endParaRPr lang="pt-BR" sz="2200" dirty="0"/>
          </a:p>
          <a:p>
            <a:pPr marL="285750" indent="-285750">
              <a:buFont typeface="Arial" panose="020B0604020202020204" pitchFamily="34" charset="0"/>
              <a:buChar char="•"/>
            </a:pPr>
            <a:r>
              <a:rPr lang="pt-BR" sz="2200" dirty="0"/>
              <a:t>Os servidores públicos </a:t>
            </a:r>
            <a:r>
              <a:rPr lang="pt-BR" sz="2200" b="1" dirty="0"/>
              <a:t>devem </a:t>
            </a:r>
            <a:r>
              <a:rPr lang="pt-BR" sz="2200" dirty="0"/>
              <a:t>​observar as normas legais e regulamentares e cumprir as ordens superiores, exceto quando manifestamente ilegais (Lei nº 8.112, de 11 de dezembro de 1990, dispõe em seu art. 116, incisos III e IV), sob pena de incidir em infrações disciplinares (art. 127).</a:t>
            </a:r>
          </a:p>
          <a:p>
            <a:pPr marL="285750" indent="-285750">
              <a:buFont typeface="Arial" panose="020B0604020202020204" pitchFamily="34" charset="0"/>
              <a:buChar char="•"/>
            </a:pPr>
            <a:endParaRPr lang="pt-BR" sz="2200" dirty="0"/>
          </a:p>
          <a:p>
            <a:pPr marL="285750" indent="-285750">
              <a:buFont typeface="Arial" panose="020B0604020202020204" pitchFamily="34" charset="0"/>
              <a:buChar char="•"/>
            </a:pPr>
            <a:r>
              <a:rPr lang="pt-BR" sz="2200" dirty="0"/>
              <a:t>A condução de veículos oficiais durante atividades de fiscalização não configura desvio de função, uma vez que para o exercício das atividades finalísticas, é necessária a execução de outras atividades-meio, o que se inclui, por certo, a utilização dos veículos da CGU.​</a:t>
            </a:r>
          </a:p>
        </p:txBody>
      </p:sp>
    </p:spTree>
    <p:extLst>
      <p:ext uri="{BB962C8B-B14F-4D97-AF65-F5344CB8AC3E}">
        <p14:creationId xmlns:p14="http://schemas.microsoft.com/office/powerpoint/2010/main" val="403179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E2E35EE9-970B-42E1-ABBE-099289FF06AA}"/>
              </a:ext>
            </a:extLst>
          </p:cNvPr>
          <p:cNvSpPr>
            <a:spLocks noGrp="1"/>
          </p:cNvSpPr>
          <p:nvPr>
            <p:ph type="subTitle" idx="4294967295"/>
          </p:nvPr>
        </p:nvSpPr>
        <p:spPr>
          <a:xfrm>
            <a:off x="549812" y="1332912"/>
            <a:ext cx="11070101" cy="439617"/>
          </a:xfrm>
          <a:prstGeom prst="rect">
            <a:avLst/>
          </a:prstGeom>
        </p:spPr>
        <p:txBody>
          <a:bodyPr>
            <a:normAutofit lnSpcReduction="10000"/>
          </a:bodyPr>
          <a:lstStyle/>
          <a:p>
            <a:pPr marL="0" indent="0" algn="just">
              <a:buNone/>
            </a:pPr>
            <a:r>
              <a:rPr lang="pt-BR" b="1" dirty="0"/>
              <a:t>2. DA CONDUÇÃO DE VEÍCULOS OFICIAIS POR SERVIDORES</a:t>
            </a:r>
          </a:p>
          <a:p>
            <a:pPr marL="0" indent="0" algn="just">
              <a:buNone/>
            </a:pPr>
            <a:endParaRPr lang="pt-BR" dirty="0"/>
          </a:p>
          <a:p>
            <a:pPr marL="0" indent="0" algn="just">
              <a:buNone/>
            </a:pPr>
            <a:endParaRPr lang="pt-BR" dirty="0"/>
          </a:p>
          <a:p>
            <a:pPr marL="0" indent="0" algn="just">
              <a:buNone/>
            </a:pPr>
            <a:endParaRPr lang="pt-BR" dirty="0"/>
          </a:p>
        </p:txBody>
      </p:sp>
      <p:sp>
        <p:nvSpPr>
          <p:cNvPr id="3" name="Retângulo 2">
            <a:extLst>
              <a:ext uri="{FF2B5EF4-FFF2-40B4-BE49-F238E27FC236}">
                <a16:creationId xmlns:a16="http://schemas.microsoft.com/office/drawing/2014/main" id="{4BF3F3DC-24FF-449E-A0C8-F6E7BB424722}"/>
              </a:ext>
            </a:extLst>
          </p:cNvPr>
          <p:cNvSpPr/>
          <p:nvPr/>
        </p:nvSpPr>
        <p:spPr>
          <a:xfrm>
            <a:off x="572087" y="2011967"/>
            <a:ext cx="11047826" cy="2800767"/>
          </a:xfrm>
          <a:prstGeom prst="rect">
            <a:avLst/>
          </a:prstGeom>
        </p:spPr>
        <p:txBody>
          <a:bodyPr wrap="square">
            <a:spAutoFit/>
          </a:bodyPr>
          <a:lstStyle/>
          <a:p>
            <a:r>
              <a:rPr lang="pt-BR" sz="2500" u="sng" dirty="0"/>
              <a:t>v. seja autorizado pelo dirigente máximo do órgão ou entidade.</a:t>
            </a:r>
          </a:p>
          <a:p>
            <a:pPr marL="285750" indent="-285750">
              <a:buFont typeface="Arial" panose="020B0604020202020204" pitchFamily="34" charset="0"/>
              <a:buChar char="•"/>
            </a:pPr>
            <a:endParaRPr lang="pt-BR" sz="2500" dirty="0"/>
          </a:p>
          <a:p>
            <a:pPr marL="285750" indent="-285750">
              <a:buFont typeface="Arial" panose="020B0604020202020204" pitchFamily="34" charset="0"/>
              <a:buChar char="•"/>
            </a:pPr>
            <a:r>
              <a:rPr lang="pt-BR" dirty="0"/>
              <a:t>Portaria CGU nº 3553/2019 (Regimento Interno)</a:t>
            </a:r>
          </a:p>
          <a:p>
            <a:pPr marL="285750" indent="-285750">
              <a:buFont typeface="Arial" panose="020B0604020202020204" pitchFamily="34" charset="0"/>
              <a:buChar char="•"/>
            </a:pPr>
            <a:endParaRPr lang="pt-BR" dirty="0"/>
          </a:p>
          <a:p>
            <a:pPr marL="285750" indent="-285750">
              <a:buFont typeface="Arial" panose="020B0604020202020204" pitchFamily="34" charset="0"/>
              <a:buChar char="•"/>
            </a:pPr>
            <a:r>
              <a:rPr lang="pt-BR" dirty="0"/>
              <a:t>Ministro de Estado incumbiu o DGI</a:t>
            </a:r>
          </a:p>
          <a:p>
            <a:pPr marL="900113"/>
            <a:endParaRPr lang="pt-BR" dirty="0"/>
          </a:p>
          <a:p>
            <a:pPr marL="900113"/>
            <a:r>
              <a:rPr lang="pt-BR" dirty="0"/>
              <a:t>“Art. 94. Ao Diretor de Gestão Interna (atual DGC) incumbe:</a:t>
            </a:r>
          </a:p>
          <a:p>
            <a:pPr marL="900113"/>
            <a:r>
              <a:rPr lang="pt-BR" dirty="0"/>
              <a:t>(...)</a:t>
            </a:r>
          </a:p>
          <a:p>
            <a:pPr marL="900113"/>
            <a:r>
              <a:rPr lang="pt-BR" dirty="0"/>
              <a:t>XIII - autorizar servidores a dirigir veículos oficiais da CGU;”</a:t>
            </a:r>
          </a:p>
        </p:txBody>
      </p:sp>
    </p:spTree>
    <p:extLst>
      <p:ext uri="{BB962C8B-B14F-4D97-AF65-F5344CB8AC3E}">
        <p14:creationId xmlns:p14="http://schemas.microsoft.com/office/powerpoint/2010/main" val="412986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323F4B16F6477445BD93D6608D9DBD35" ma:contentTypeVersion="14" ma:contentTypeDescription="Crie um novo documento." ma:contentTypeScope="" ma:versionID="3eb9919a152f4465b98307102ead23fd">
  <xsd:schema xmlns:xsd="http://www.w3.org/2001/XMLSchema" xmlns:xs="http://www.w3.org/2001/XMLSchema" xmlns:p="http://schemas.microsoft.com/office/2006/metadata/properties" xmlns:ns3="ba5454b9-a31f-4bdc-9395-c3379f67aa07" xmlns:ns4="4430bd9b-3e2c-44f0-9361-7a9226eaafa0" targetNamespace="http://schemas.microsoft.com/office/2006/metadata/properties" ma:root="true" ma:fieldsID="e6ca54c2fa04f000b7db640151ca384a" ns3:_="" ns4:_="">
    <xsd:import namespace="ba5454b9-a31f-4bdc-9395-c3379f67aa07"/>
    <xsd:import namespace="4430bd9b-3e2c-44f0-9361-7a9226eaafa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DateTaken"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5454b9-a31f-4bdc-9395-c3379f67aa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430bd9b-3e2c-44f0-9361-7a9226eaafa0" elementFormDefault="qualified">
    <xsd:import namespace="http://schemas.microsoft.com/office/2006/documentManagement/types"/>
    <xsd:import namespace="http://schemas.microsoft.com/office/infopath/2007/PartnerControls"/>
    <xsd:element name="SharedWithUsers" ma:index="12"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hes de Compartilhado Com" ma:internalName="SharedWithDetails" ma:readOnly="true">
      <xsd:simpleType>
        <xsd:restriction base="dms:Note">
          <xsd:maxLength value="255"/>
        </xsd:restriction>
      </xsd:simpleType>
    </xsd:element>
    <xsd:element name="SharingHintHash" ma:index="14" nillable="true" ma:displayName="Hash de Dica de Compartilhamento"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3D457-B74D-4CE2-8687-3DB44A21AE73}">
  <ds:schemaRefs>
    <ds:schemaRef ds:uri="http://schemas.microsoft.com/office/2006/metadata/properties"/>
    <ds:schemaRef ds:uri="4430bd9b-3e2c-44f0-9361-7a9226eaafa0"/>
    <ds:schemaRef ds:uri="http://www.w3.org/XML/1998/namespac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ba5454b9-a31f-4bdc-9395-c3379f67aa07"/>
    <ds:schemaRef ds:uri="http://purl.org/dc/dcmitype/"/>
    <ds:schemaRef ds:uri="http://purl.org/dc/elements/1.1/"/>
  </ds:schemaRefs>
</ds:datastoreItem>
</file>

<file path=customXml/itemProps2.xml><?xml version="1.0" encoding="utf-8"?>
<ds:datastoreItem xmlns:ds="http://schemas.openxmlformats.org/officeDocument/2006/customXml" ds:itemID="{4947CABA-7E23-4323-97AE-E42923A8C898}">
  <ds:schemaRefs>
    <ds:schemaRef ds:uri="http://schemas.microsoft.com/sharepoint/v3/contenttype/forms"/>
  </ds:schemaRefs>
</ds:datastoreItem>
</file>

<file path=customXml/itemProps3.xml><?xml version="1.0" encoding="utf-8"?>
<ds:datastoreItem xmlns:ds="http://schemas.openxmlformats.org/officeDocument/2006/customXml" ds:itemID="{5E9857D4-60C4-4302-8C2B-AF109F18A5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5454b9-a31f-4bdc-9395-c3379f67aa07"/>
    <ds:schemaRef ds:uri="4430bd9b-3e2c-44f0-9361-7a9226eaaf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2024</TotalTime>
  <Words>2307</Words>
  <Application>Microsoft Office PowerPoint</Application>
  <PresentationFormat>Widescreen</PresentationFormat>
  <Paragraphs>155</Paragraphs>
  <Slides>19</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19</vt:i4>
      </vt:variant>
    </vt:vector>
  </HeadingPairs>
  <TitlesOfParts>
    <vt:vector size="23"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Jonitas Matos dos Santos Duarte</cp:lastModifiedBy>
  <cp:revision>9</cp:revision>
  <dcterms:created xsi:type="dcterms:W3CDTF">2017-06-05T18:09:13Z</dcterms:created>
  <dcterms:modified xsi:type="dcterms:W3CDTF">2022-11-11T12:05:06Z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0x010100323F4B16F6477445BD93D6608D9DBD35</vt:lpwstr>
  </property>
</Properties>
</file>