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4DA3-13E6-4508-87FB-B44064A8089F}" type="datetimeFigureOut">
              <a:rPr lang="pt-BR" smtClean="0"/>
              <a:t>26/04/2021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C5B4-7B16-4C31-9DC5-D994A020D4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93994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4DA3-13E6-4508-87FB-B44064A8089F}" type="datetimeFigureOut">
              <a:rPr lang="pt-BR" smtClean="0"/>
              <a:t>26/04/2021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C5B4-7B16-4C31-9DC5-D994A020D4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814376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4DA3-13E6-4508-87FB-B44064A8089F}" type="datetimeFigureOut">
              <a:rPr lang="pt-BR" smtClean="0"/>
              <a:t>26/04/2021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C5B4-7B16-4C31-9DC5-D994A020D4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2113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4DA3-13E6-4508-87FB-B44064A8089F}" type="datetimeFigureOut">
              <a:rPr lang="pt-BR" smtClean="0"/>
              <a:t>26/04/2021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C5B4-7B16-4C31-9DC5-D994A020D4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185568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4DA3-13E6-4508-87FB-B44064A8089F}" type="datetimeFigureOut">
              <a:rPr lang="pt-BR" smtClean="0"/>
              <a:t>26/04/2021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C5B4-7B16-4C31-9DC5-D994A020D4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33375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4DA3-13E6-4508-87FB-B44064A8089F}" type="datetimeFigureOut">
              <a:rPr lang="pt-BR" smtClean="0"/>
              <a:t>26/04/2021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C5B4-7B16-4C31-9DC5-D994A020D4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38070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4DA3-13E6-4508-87FB-B44064A8089F}" type="datetimeFigureOut">
              <a:rPr lang="pt-BR" smtClean="0"/>
              <a:t>26/04/2021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C5B4-7B16-4C31-9DC5-D994A020D4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163060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4DA3-13E6-4508-87FB-B44064A8089F}" type="datetimeFigureOut">
              <a:rPr lang="pt-BR" smtClean="0"/>
              <a:t>26/04/2021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C5B4-7B16-4C31-9DC5-D994A020D4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837280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4DA3-13E6-4508-87FB-B44064A8089F}" type="datetimeFigureOut">
              <a:rPr lang="pt-BR" smtClean="0"/>
              <a:t>26/04/2021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C5B4-7B16-4C31-9DC5-D994A020D4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710625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4DA3-13E6-4508-87FB-B44064A8089F}" type="datetimeFigureOut">
              <a:rPr lang="pt-BR" smtClean="0"/>
              <a:t>26/04/2021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C5B4-7B16-4C31-9DC5-D994A020D4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231482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4DA3-13E6-4508-87FB-B44064A8089F}" type="datetimeFigureOut">
              <a:rPr lang="pt-BR" smtClean="0"/>
              <a:t>26/04/2021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C5B4-7B16-4C31-9DC5-D994A020D4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74167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914DA3-13E6-4508-87FB-B44064A8089F}" type="datetimeFigureOut">
              <a:rPr lang="pt-BR" smtClean="0"/>
              <a:t>26/04/2021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A4C5B4-7B16-4C31-9DC5-D994A020D4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67434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m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8977106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727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Company>CONTROLADORIA-GERAL DA UNIÃO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CLAUDIA</dc:creator>
  <cp:lastModifiedBy>CLAUDIA</cp:lastModifiedBy>
  <cp:revision>8</cp:revision>
  <dcterms:created xsi:type="dcterms:W3CDTF">2021-04-26T23:42:48Z</dcterms:created>
  <dcterms:modified xsi:type="dcterms:W3CDTF">2021-04-27T11:50:11Z</dcterms:modified>
</cp:coreProperties>
</file>